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466483" y="2633004"/>
            <a:ext cx="10181584" cy="159980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4200"/>
              </a:lnSpc>
              <a:buNone/>
            </a:pPr>
            <a:r>
              <a:rPr lang="en-US" b="1" sz="37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Yes, you are correct – both </a:t>
            </a:r>
            <a:r>
              <a:rPr lang="en-US" b="1" sz="3750" dirty="0" smtClean="0">
                <a:solidFill>
                  <a:srgbClr val="00ffae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[competitor]</a:t>
            </a:r>
            <a:r>
              <a:rPr lang="en-US" b="1" sz="37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and </a:t>
            </a:r>
            <a:r>
              <a:rPr lang="en-US" b="1" sz="3750" dirty="0" smtClean="0">
                <a:solidFill>
                  <a:srgbClr val="758bfd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[your company]</a:t>
            </a:r>
            <a:r>
              <a:rPr lang="en-US" b="1" sz="37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are in the same category. Both aim to solve [pain point].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Battlecard</dc:title>
  <dc:subject>Sales Battlecard</dc:subject>
  <dc:creator>Benjamin Binder</dc:creator>
  <cp:lastModifiedBy>Benjamin Binder</cp:lastModifiedBy>
  <cp:revision>1</cp:revision>
  <dcterms:created xsi:type="dcterms:W3CDTF">2023-08-30T14:21:38.043Z</dcterms:created>
  <dcterms:modified xsi:type="dcterms:W3CDTF">2023-08-30T14:21:38.043Z</dcterms:modified>
</cp:coreProperties>
</file>