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9" r:id="rId2"/>
    <p:sldId id="260" r:id="rId3"/>
    <p:sldId id="271" r:id="rId4"/>
    <p:sldId id="272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2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F9B15-AD22-4936-9BB1-93EF866A7BD9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3EB7A-76D6-41E5-BB28-F93D2B7D4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9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3EB7A-76D6-41E5-BB28-F93D2B7D4E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1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Linux</a:t>
            </a:r>
            <a:r>
              <a:rPr lang="zh-CN" altLang="en-US" dirty="0"/>
              <a:t>概述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76064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 内核版本和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pPr lvl="1"/>
            <a:r>
              <a:rPr lang="en-US" altLang="zh-CN" dirty="0"/>
              <a:t>Linux</a:t>
            </a:r>
            <a:r>
              <a:rPr lang="zh-CN" altLang="zh-CN" dirty="0"/>
              <a:t>内核版本号发展经历三个不同阶段：</a:t>
            </a:r>
          </a:p>
          <a:p>
            <a:pPr lvl="2"/>
            <a:r>
              <a:rPr lang="zh-CN" altLang="zh-CN" dirty="0"/>
              <a:t>从</a:t>
            </a:r>
            <a:r>
              <a:rPr lang="en-US" altLang="zh-CN" dirty="0"/>
              <a:t>0.01</a:t>
            </a:r>
            <a:r>
              <a:rPr lang="zh-CN" altLang="zh-CN" dirty="0"/>
              <a:t>到</a:t>
            </a:r>
            <a:r>
              <a:rPr lang="en-US" altLang="zh-CN" dirty="0"/>
              <a:t>1.0</a:t>
            </a:r>
            <a:r>
              <a:rPr lang="zh-CN" altLang="zh-CN" dirty="0"/>
              <a:t>：分别经历</a:t>
            </a:r>
            <a:r>
              <a:rPr lang="en-US" altLang="zh-CN" dirty="0"/>
              <a:t>0.02</a:t>
            </a:r>
            <a:r>
              <a:rPr lang="zh-CN" altLang="zh-CN" dirty="0"/>
              <a:t>、</a:t>
            </a:r>
            <a:r>
              <a:rPr lang="en-US" altLang="zh-CN" dirty="0"/>
              <a:t>0.03</a:t>
            </a:r>
            <a:r>
              <a:rPr lang="zh-CN" altLang="zh-CN" dirty="0"/>
              <a:t>、</a:t>
            </a:r>
            <a:r>
              <a:rPr lang="en-US" altLang="zh-CN" dirty="0"/>
              <a:t>0.10</a:t>
            </a:r>
            <a:r>
              <a:rPr lang="zh-CN" altLang="zh-CN" dirty="0"/>
              <a:t>、</a:t>
            </a:r>
            <a:r>
              <a:rPr lang="en-US" altLang="zh-CN" dirty="0"/>
              <a:t>0.11</a:t>
            </a:r>
            <a:r>
              <a:rPr lang="zh-CN" altLang="zh-CN" dirty="0"/>
              <a:t>、</a:t>
            </a:r>
            <a:r>
              <a:rPr lang="en-US" altLang="zh-CN" dirty="0"/>
              <a:t>0.12 (</a:t>
            </a:r>
            <a:r>
              <a:rPr lang="zh-CN" altLang="zh-CN" dirty="0"/>
              <a:t>第一个</a:t>
            </a:r>
            <a:r>
              <a:rPr lang="en-US" altLang="zh-CN" dirty="0"/>
              <a:t> GPL </a:t>
            </a:r>
            <a:r>
              <a:rPr lang="zh-CN" altLang="zh-CN" dirty="0"/>
              <a:t>版本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0.95</a:t>
            </a:r>
            <a:r>
              <a:rPr lang="zh-CN" altLang="zh-CN" dirty="0"/>
              <a:t>、</a:t>
            </a:r>
            <a:r>
              <a:rPr lang="en-US" altLang="zh-CN" dirty="0"/>
              <a:t>0.96</a:t>
            </a:r>
            <a:r>
              <a:rPr lang="zh-CN" altLang="zh-CN" dirty="0"/>
              <a:t>、</a:t>
            </a:r>
            <a:r>
              <a:rPr lang="en-US" altLang="zh-CN" dirty="0"/>
              <a:t> 0.97</a:t>
            </a:r>
            <a:r>
              <a:rPr lang="zh-CN" altLang="zh-CN" dirty="0"/>
              <a:t>、</a:t>
            </a:r>
            <a:r>
              <a:rPr lang="en-US" altLang="zh-CN" dirty="0"/>
              <a:t> 0.98</a:t>
            </a:r>
            <a:r>
              <a:rPr lang="zh-CN" altLang="zh-CN" dirty="0"/>
              <a:t>、</a:t>
            </a:r>
            <a:r>
              <a:rPr lang="en-US" altLang="zh-CN" dirty="0"/>
              <a:t> 0.99</a:t>
            </a:r>
            <a:r>
              <a:rPr lang="zh-CN" altLang="zh-CN" dirty="0"/>
              <a:t>、</a:t>
            </a:r>
            <a:r>
              <a:rPr lang="en-US" altLang="zh-CN" dirty="0"/>
              <a:t>1.0</a:t>
            </a:r>
            <a:r>
              <a:rPr lang="zh-CN" altLang="zh-CN" dirty="0"/>
              <a:t>；</a:t>
            </a:r>
          </a:p>
          <a:p>
            <a:pPr lvl="2"/>
            <a:r>
              <a:rPr lang="en-US" altLang="zh-CN" dirty="0"/>
              <a:t>1.0 </a:t>
            </a:r>
            <a:r>
              <a:rPr lang="zh-CN" altLang="zh-CN" dirty="0"/>
              <a:t>到</a:t>
            </a:r>
            <a:r>
              <a:rPr lang="en-US" altLang="zh-CN" dirty="0"/>
              <a:t>2.6</a:t>
            </a:r>
            <a:r>
              <a:rPr lang="zh-CN" altLang="zh-CN" dirty="0"/>
              <a:t>：</a:t>
            </a:r>
            <a:r>
              <a:rPr lang="en-US" altLang="zh-CN" dirty="0"/>
              <a:t>1994</a:t>
            </a:r>
            <a:r>
              <a:rPr lang="zh-CN" altLang="zh-CN" dirty="0"/>
              <a:t>年发布</a:t>
            </a:r>
            <a:r>
              <a:rPr lang="en-US" altLang="zh-CN" dirty="0"/>
              <a:t> 1.0 </a:t>
            </a:r>
            <a:r>
              <a:rPr lang="zh-CN" altLang="zh-CN" dirty="0"/>
              <a:t>版，</a:t>
            </a:r>
            <a:r>
              <a:rPr lang="en-US" altLang="zh-CN" dirty="0"/>
              <a:t>1996</a:t>
            </a:r>
            <a:r>
              <a:rPr lang="zh-CN" altLang="zh-CN" dirty="0"/>
              <a:t>年发布</a:t>
            </a:r>
            <a:r>
              <a:rPr lang="en-US" altLang="zh-CN" dirty="0"/>
              <a:t> 2.0 </a:t>
            </a:r>
            <a:r>
              <a:rPr lang="zh-CN" altLang="zh-CN" dirty="0"/>
              <a:t>版，命名格式定义为“</a:t>
            </a:r>
            <a:r>
              <a:rPr lang="en-US" altLang="zh-CN" dirty="0"/>
              <a:t>A.B.C</a:t>
            </a:r>
            <a:r>
              <a:rPr lang="zh-CN" altLang="zh-CN" dirty="0"/>
              <a:t>”形式；</a:t>
            </a:r>
          </a:p>
          <a:p>
            <a:pPr lvl="2"/>
            <a:r>
              <a:rPr lang="en-US" altLang="zh-CN" dirty="0"/>
              <a:t>3.0</a:t>
            </a:r>
            <a:r>
              <a:rPr lang="zh-CN" altLang="zh-CN" dirty="0"/>
              <a:t>：</a:t>
            </a:r>
            <a:r>
              <a:rPr lang="en-US" altLang="zh-CN" dirty="0"/>
              <a:t>2011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29</a:t>
            </a:r>
            <a:r>
              <a:rPr lang="zh-CN" altLang="zh-CN" dirty="0"/>
              <a:t>号，为了纪念</a:t>
            </a:r>
            <a:r>
              <a:rPr lang="en-US" altLang="zh-CN" dirty="0"/>
              <a:t>Linux</a:t>
            </a:r>
            <a:r>
              <a:rPr lang="zh-CN" altLang="zh-CN" dirty="0"/>
              <a:t>发布</a:t>
            </a:r>
            <a:r>
              <a:rPr lang="en-US" altLang="zh-CN" dirty="0"/>
              <a:t>20</a:t>
            </a:r>
            <a:r>
              <a:rPr lang="zh-CN" altLang="zh-CN" dirty="0"/>
              <a:t>周年，在</a:t>
            </a:r>
            <a:r>
              <a:rPr lang="en-US" altLang="zh-CN" dirty="0"/>
              <a:t>2.6.39 </a:t>
            </a:r>
            <a:r>
              <a:rPr lang="zh-CN" altLang="zh-CN" dirty="0"/>
              <a:t>版本发布之后，内核版本将升到</a:t>
            </a:r>
            <a:r>
              <a:rPr lang="en-US" altLang="zh-CN" dirty="0"/>
              <a:t>3.0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Linux</a:t>
            </a:r>
            <a:r>
              <a:rPr lang="zh-CN" altLang="zh-CN" dirty="0"/>
              <a:t>内核源码</a:t>
            </a:r>
            <a:r>
              <a:rPr lang="zh-CN" altLang="zh-CN" dirty="0" smtClean="0"/>
              <a:t>获取两种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2"/>
            <a:r>
              <a:rPr lang="zh-CN" altLang="zh-CN" dirty="0"/>
              <a:t>安装</a:t>
            </a:r>
            <a:r>
              <a:rPr lang="en-US" altLang="zh-CN" dirty="0"/>
              <a:t>Linux</a:t>
            </a:r>
            <a:r>
              <a:rPr lang="zh-CN" altLang="zh-CN" dirty="0"/>
              <a:t>操作系统：一般内核源代码会在目录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zh-CN" altLang="zh-CN" dirty="0"/>
              <a:t>下。</a:t>
            </a:r>
          </a:p>
          <a:p>
            <a:pPr lvl="2"/>
            <a:r>
              <a:rPr lang="zh-CN" altLang="zh-CN" dirty="0"/>
              <a:t>官网获取最新内核源码：</a:t>
            </a:r>
            <a:r>
              <a:rPr lang="en-US" altLang="zh-CN" dirty="0"/>
              <a:t>http://www.kernel.org</a:t>
            </a:r>
            <a:r>
              <a:rPr lang="en-US" altLang="zh-CN" dirty="0" smtClean="0"/>
              <a:t>/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>
                <a:effectLst/>
              </a:rPr>
              <a:t>1.2 Linux</a:t>
            </a:r>
            <a:r>
              <a:rPr lang="zh-CN" altLang="zh-CN" dirty="0">
                <a:effectLst/>
              </a:rPr>
              <a:t>的内核架构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内核源代码目录</a:t>
            </a:r>
            <a:r>
              <a:rPr lang="zh-CN" altLang="zh-CN" dirty="0" smtClean="0"/>
              <a:t>结构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>
                <a:effectLst/>
              </a:rPr>
              <a:t>1.2 Linux</a:t>
            </a:r>
            <a:r>
              <a:rPr lang="zh-CN" altLang="zh-CN" dirty="0">
                <a:effectLst/>
              </a:rPr>
              <a:t>的内核架构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031246"/>
            <a:ext cx="1947917" cy="283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57599"/>
            <a:ext cx="1728192" cy="28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31247"/>
            <a:ext cx="1902693" cy="283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30" y="2002646"/>
            <a:ext cx="2371699" cy="28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1520" y="404664"/>
            <a:ext cx="7920880" cy="583264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600" dirty="0"/>
              <a:t>Linux</a:t>
            </a:r>
            <a:r>
              <a:rPr lang="zh-CN" altLang="zh-CN" sz="8600" dirty="0"/>
              <a:t>版本</a:t>
            </a:r>
            <a:r>
              <a:rPr lang="zh-CN" altLang="zh-CN" sz="8600" dirty="0" smtClean="0"/>
              <a:t>介绍</a:t>
            </a:r>
            <a:endParaRPr lang="en-US" altLang="zh-CN" sz="8600" dirty="0" smtClean="0"/>
          </a:p>
          <a:p>
            <a:pPr lvl="1"/>
            <a:r>
              <a:rPr lang="en-US" altLang="zh-CN" sz="8000" dirty="0" smtClean="0"/>
              <a:t>RedHat</a:t>
            </a:r>
            <a:r>
              <a:rPr lang="zh-CN" altLang="en-US" sz="8000" dirty="0"/>
              <a:t>系</a:t>
            </a:r>
            <a:r>
              <a:rPr lang="zh-CN" altLang="en-US" sz="8000" dirty="0" smtClean="0"/>
              <a:t>列</a:t>
            </a:r>
            <a:r>
              <a:rPr lang="en-US" altLang="zh-CN" sz="8000" dirty="0" smtClean="0"/>
              <a:t>(</a:t>
            </a:r>
            <a:r>
              <a:rPr lang="zh-CN" altLang="en-US" sz="8000" dirty="0" smtClean="0"/>
              <a:t>红</a:t>
            </a:r>
            <a:r>
              <a:rPr lang="zh-CN" altLang="en-US" sz="8000" dirty="0"/>
              <a:t>帽公司的产品，来自美</a:t>
            </a:r>
            <a:r>
              <a:rPr lang="zh-CN" altLang="en-US" sz="8000" dirty="0" smtClean="0"/>
              <a:t>国</a:t>
            </a:r>
            <a:r>
              <a:rPr lang="en-US" altLang="zh-CN" sz="8000" dirty="0" smtClean="0"/>
              <a:t>),</a:t>
            </a:r>
            <a:r>
              <a:rPr lang="zh-CN" altLang="en-US" sz="8000" dirty="0" smtClean="0"/>
              <a:t>产</a:t>
            </a:r>
            <a:r>
              <a:rPr lang="zh-CN" altLang="en-US" sz="8000" dirty="0"/>
              <a:t>品分支主要有：</a:t>
            </a:r>
          </a:p>
          <a:p>
            <a:pPr lvl="2"/>
            <a:r>
              <a:rPr lang="en-US" altLang="zh-CN" sz="8000" dirty="0" smtClean="0"/>
              <a:t>Red </a:t>
            </a:r>
            <a:r>
              <a:rPr lang="en-US" altLang="zh-CN" sz="8000" dirty="0"/>
              <a:t>Hat </a:t>
            </a:r>
            <a:r>
              <a:rPr lang="en-US" altLang="zh-CN" sz="8000" dirty="0" smtClean="0"/>
              <a:t>Linux</a:t>
            </a:r>
          </a:p>
          <a:p>
            <a:pPr lvl="2"/>
            <a:r>
              <a:rPr lang="en-US" altLang="zh-CN" sz="8000" dirty="0" smtClean="0"/>
              <a:t>Red </a:t>
            </a:r>
            <a:r>
              <a:rPr lang="en-US" altLang="zh-CN" sz="8000" dirty="0"/>
              <a:t>Hat Enterprise </a:t>
            </a:r>
            <a:r>
              <a:rPr lang="en-US" altLang="zh-CN" sz="8000" dirty="0" smtClean="0"/>
              <a:t>Linux</a:t>
            </a:r>
          </a:p>
          <a:p>
            <a:pPr lvl="2"/>
            <a:r>
              <a:rPr lang="en-US" altLang="zh-CN" sz="8000" dirty="0" smtClean="0"/>
              <a:t>Fedora Core</a:t>
            </a:r>
          </a:p>
          <a:p>
            <a:pPr lvl="2"/>
            <a:r>
              <a:rPr lang="en-US" altLang="zh-CN" sz="8000" dirty="0" smtClean="0"/>
              <a:t>CentOS</a:t>
            </a:r>
            <a:endParaRPr lang="zh-CN" altLang="en-US" sz="8000" dirty="0"/>
          </a:p>
          <a:p>
            <a:pPr lvl="1"/>
            <a:r>
              <a:rPr lang="en-US" altLang="zh-CN" sz="8000" dirty="0" smtClean="0"/>
              <a:t>Debian</a:t>
            </a:r>
            <a:r>
              <a:rPr lang="zh-CN" altLang="en-US" sz="8000" dirty="0"/>
              <a:t>及衍生版</a:t>
            </a:r>
          </a:p>
          <a:p>
            <a:pPr lvl="2"/>
            <a:r>
              <a:rPr lang="en-US" altLang="zh-CN" sz="8000" dirty="0" smtClean="0"/>
              <a:t>Debian</a:t>
            </a:r>
          </a:p>
          <a:p>
            <a:pPr lvl="2"/>
            <a:r>
              <a:rPr lang="en-US" altLang="zh-CN" sz="8000" dirty="0" smtClean="0"/>
              <a:t>Ubuntu</a:t>
            </a:r>
            <a:r>
              <a:rPr lang="zh-CN" altLang="en-US" sz="8000" dirty="0" smtClean="0"/>
              <a:t>：</a:t>
            </a:r>
            <a:r>
              <a:rPr lang="en-US" altLang="zh-CN" sz="8000" dirty="0" smtClean="0"/>
              <a:t>14.04 LTS</a:t>
            </a:r>
          </a:p>
          <a:p>
            <a:pPr lvl="2"/>
            <a:r>
              <a:rPr lang="en-US" altLang="zh-CN" sz="8000" dirty="0" smtClean="0"/>
              <a:t>Mint Linux</a:t>
            </a:r>
            <a:endParaRPr lang="zh-CN" altLang="en-US" sz="8000" dirty="0"/>
          </a:p>
          <a:p>
            <a:pPr lvl="1"/>
            <a:r>
              <a:rPr lang="zh-CN" altLang="en-US" sz="8000" dirty="0" smtClean="0"/>
              <a:t>其</a:t>
            </a:r>
            <a:r>
              <a:rPr lang="zh-CN" altLang="en-US" sz="8000" dirty="0"/>
              <a:t>他版本</a:t>
            </a:r>
          </a:p>
          <a:p>
            <a:pPr lvl="2"/>
            <a:r>
              <a:rPr lang="en-US" altLang="zh-CN" sz="8000" dirty="0" smtClean="0"/>
              <a:t>SUSE </a:t>
            </a:r>
            <a:r>
              <a:rPr lang="en-US" altLang="zh-CN" sz="8000" dirty="0"/>
              <a:t>Linux </a:t>
            </a:r>
            <a:r>
              <a:rPr lang="en-US" altLang="zh-CN" sz="8000" dirty="0" smtClean="0"/>
              <a:t>Enterprise</a:t>
            </a:r>
          </a:p>
          <a:p>
            <a:pPr lvl="2"/>
            <a:r>
              <a:rPr lang="en-US" altLang="zh-CN" sz="8000" dirty="0" smtClean="0"/>
              <a:t>RedFlag</a:t>
            </a:r>
            <a:endParaRPr lang="zh-CN" altLang="en-US" sz="8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0"/>
            <a:ext cx="7920880" cy="576064"/>
          </a:xfrm>
        </p:spPr>
        <p:txBody>
          <a:bodyPr/>
          <a:lstStyle/>
          <a:p>
            <a:r>
              <a:rPr lang="en-US" altLang="zh-CN" dirty="0">
                <a:effectLst/>
              </a:rPr>
              <a:t>1.3  Linux</a:t>
            </a:r>
            <a:r>
              <a:rPr lang="zh-CN" altLang="zh-CN" dirty="0">
                <a:effectLst/>
              </a:rPr>
              <a:t>的主要版本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3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Ubuntu</a:t>
            </a:r>
            <a:r>
              <a:rPr lang="zh-CN" altLang="zh-CN" dirty="0"/>
              <a:t>的首次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zh-CN" dirty="0"/>
              <a:t>界面风格介绍</a:t>
            </a:r>
          </a:p>
          <a:p>
            <a:pPr lvl="1"/>
            <a:r>
              <a:rPr lang="zh-CN" altLang="zh-CN" dirty="0"/>
              <a:t>网络配置问题</a:t>
            </a:r>
          </a:p>
          <a:p>
            <a:pPr lvl="1"/>
            <a:r>
              <a:rPr lang="en-US" altLang="zh-CN" dirty="0"/>
              <a:t>Ubuntu</a:t>
            </a:r>
            <a:r>
              <a:rPr lang="zh-CN" altLang="zh-CN" dirty="0"/>
              <a:t>软件源</a:t>
            </a:r>
          </a:p>
          <a:p>
            <a:pPr lvl="1"/>
            <a:r>
              <a:rPr lang="zh-CN" altLang="zh-CN" dirty="0"/>
              <a:t>驱动程序安装</a:t>
            </a:r>
          </a:p>
          <a:p>
            <a:pPr lvl="1"/>
            <a:r>
              <a:rPr lang="zh-CN" altLang="zh-CN" dirty="0"/>
              <a:t>中文输入法</a:t>
            </a:r>
          </a:p>
          <a:p>
            <a:pPr lvl="1"/>
            <a:r>
              <a:rPr lang="en-US" altLang="zh-CN" dirty="0"/>
              <a:t>Ubuntu</a:t>
            </a:r>
            <a:r>
              <a:rPr lang="zh-CN" altLang="zh-CN" dirty="0"/>
              <a:t>软件管理：安装</a:t>
            </a:r>
            <a:r>
              <a:rPr lang="zh-CN" altLang="zh-CN"/>
              <a:t>和</a:t>
            </a:r>
            <a:r>
              <a:rPr lang="zh-CN" altLang="zh-CN" smtClean="0"/>
              <a:t>卸载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>
                <a:effectLst/>
              </a:rPr>
              <a:t>1.3  Linux</a:t>
            </a:r>
            <a:r>
              <a:rPr lang="zh-CN" altLang="zh-CN" dirty="0">
                <a:effectLst/>
              </a:rPr>
              <a:t>的主要版本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3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了</a:t>
            </a:r>
            <a:r>
              <a:rPr lang="zh-CN" altLang="zh-CN" dirty="0" smtClean="0"/>
              <a:t>解</a:t>
            </a:r>
            <a:r>
              <a:rPr lang="en-US" altLang="zh-CN" dirty="0"/>
              <a:t>Linux</a:t>
            </a:r>
            <a:r>
              <a:rPr lang="zh-CN" altLang="zh-CN" dirty="0"/>
              <a:t>的发展历史</a:t>
            </a:r>
          </a:p>
          <a:p>
            <a:pPr lvl="0"/>
            <a:r>
              <a:rPr lang="zh-CN" altLang="zh-CN" dirty="0"/>
              <a:t>熟练掌握</a:t>
            </a:r>
            <a:r>
              <a:rPr lang="en-US" altLang="zh-CN" dirty="0"/>
              <a:t>Linux</a:t>
            </a:r>
            <a:r>
              <a:rPr lang="zh-CN" altLang="zh-CN" dirty="0"/>
              <a:t>的核心架构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Linux</a:t>
            </a:r>
            <a:r>
              <a:rPr lang="zh-CN" altLang="zh-CN" dirty="0"/>
              <a:t>版本</a:t>
            </a:r>
            <a:r>
              <a:rPr lang="zh-CN" altLang="zh-CN" dirty="0" smtClean="0"/>
              <a:t>分类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548680"/>
            <a:ext cx="7920880" cy="6093296"/>
          </a:xfrm>
        </p:spPr>
        <p:txBody>
          <a:bodyPr>
            <a:noAutofit/>
          </a:bodyPr>
          <a:lstStyle/>
          <a:p>
            <a:pPr lvl="0"/>
            <a:r>
              <a:rPr lang="en-US" altLang="zh-CN" dirty="0" smtClean="0"/>
              <a:t>1.1 Linux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1.1.1 Linux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1.1.2 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的渊源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1.1.3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相关的协议和标准</a:t>
            </a:r>
            <a:endParaRPr lang="en-US" altLang="zh-CN" dirty="0" smtClean="0"/>
          </a:p>
          <a:p>
            <a:r>
              <a:rPr lang="en-US" altLang="zh-CN" dirty="0" smtClean="0"/>
              <a:t>1.2 Linux</a:t>
            </a:r>
            <a:r>
              <a:rPr lang="zh-CN" altLang="en-US" dirty="0" smtClean="0"/>
              <a:t>的内核架构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1.2.1 Linux</a:t>
            </a:r>
            <a:r>
              <a:rPr lang="zh-CN" altLang="en-US" dirty="0" smtClean="0"/>
              <a:t>操作系统结构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1.2.2 Linux</a:t>
            </a:r>
            <a:r>
              <a:rPr lang="zh-CN" altLang="en-US" dirty="0" smtClean="0"/>
              <a:t>内核体系结构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1.2.3 </a:t>
            </a:r>
            <a:r>
              <a:rPr lang="zh-CN" altLang="en-US" dirty="0" smtClean="0"/>
              <a:t>内核版本和获取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1.2.4 </a:t>
            </a:r>
            <a:r>
              <a:rPr lang="zh-CN" altLang="en-US" dirty="0" smtClean="0"/>
              <a:t>内核源代码目录结构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4469"/>
            <a:ext cx="7920880" cy="72008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Linux</a:t>
            </a:r>
            <a:r>
              <a:rPr lang="zh-CN" altLang="en-US" dirty="0"/>
              <a:t>概述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6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dirty="0"/>
              <a:t>Linux</a:t>
            </a:r>
            <a:r>
              <a:rPr lang="zh-CN" altLang="en-US" dirty="0"/>
              <a:t>的主要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1.3.1 Linux</a:t>
            </a:r>
            <a:r>
              <a:rPr lang="zh-CN" altLang="en-US" dirty="0" smtClean="0"/>
              <a:t>版本介绍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1.3.2 Ubuntu</a:t>
            </a:r>
            <a:r>
              <a:rPr lang="zh-CN" altLang="en-US" dirty="0" smtClean="0"/>
              <a:t>的首次使用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本章小结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Linux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3233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zh-CN" dirty="0"/>
              <a:t>是什么</a:t>
            </a:r>
          </a:p>
          <a:p>
            <a:pPr lvl="1"/>
            <a:r>
              <a:rPr lang="zh-CN" altLang="zh-CN" dirty="0" smtClean="0"/>
              <a:t>“</a:t>
            </a:r>
            <a:r>
              <a:rPr lang="en-US" altLang="zh-CN" dirty="0"/>
              <a:t>Linux</a:t>
            </a:r>
            <a:r>
              <a:rPr lang="zh-CN" altLang="en-US" dirty="0"/>
              <a:t>是一套免费使用和自由传播的类</a:t>
            </a:r>
            <a:r>
              <a:rPr lang="en-US" altLang="zh-CN" dirty="0"/>
              <a:t>Unix</a:t>
            </a:r>
            <a:r>
              <a:rPr lang="zh-CN" altLang="en-US" dirty="0"/>
              <a:t>操作系统，是一个基于</a:t>
            </a:r>
            <a:r>
              <a:rPr lang="en-US" altLang="zh-CN" dirty="0"/>
              <a:t>POSIX</a:t>
            </a:r>
            <a:r>
              <a:rPr lang="zh-CN" altLang="en-US" dirty="0"/>
              <a:t>标准和</a:t>
            </a:r>
            <a:r>
              <a:rPr lang="en-US" altLang="zh-CN" dirty="0"/>
              <a:t>Unix</a:t>
            </a:r>
            <a:r>
              <a:rPr lang="zh-CN" altLang="en-US" dirty="0"/>
              <a:t>系统的多用户、多任务、支持多线程和多</a:t>
            </a:r>
            <a:r>
              <a:rPr lang="en-US" altLang="zh-CN" dirty="0"/>
              <a:t>CPU</a:t>
            </a:r>
            <a:r>
              <a:rPr lang="zh-CN" altLang="en-US" dirty="0"/>
              <a:t>的操作系统。它能运行主要的</a:t>
            </a:r>
            <a:r>
              <a:rPr lang="en-US" altLang="zh-CN" dirty="0"/>
              <a:t>Unix</a:t>
            </a:r>
            <a:r>
              <a:rPr lang="zh-CN" altLang="en-US" dirty="0"/>
              <a:t>工具软件、应用程序和网络协议。它支持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继承了</a:t>
            </a:r>
            <a:r>
              <a:rPr lang="en-US" altLang="zh-CN" dirty="0"/>
              <a:t>Unix</a:t>
            </a:r>
            <a:r>
              <a:rPr lang="zh-CN" altLang="en-US" dirty="0"/>
              <a:t>以网络为核心的设计思想，是一个性能稳定的多用户网络操作系统。</a:t>
            </a:r>
            <a:r>
              <a:rPr lang="zh-CN" altLang="zh-CN" dirty="0" smtClean="0"/>
              <a:t>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en-US" altLang="zh-CN" dirty="0">
                <a:effectLst/>
              </a:rPr>
              <a:t> Linux</a:t>
            </a:r>
            <a:r>
              <a:rPr lang="zh-CN" altLang="zh-CN" dirty="0">
                <a:effectLst/>
              </a:rPr>
              <a:t>的发展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zh-CN" dirty="0"/>
              <a:t>和</a:t>
            </a:r>
            <a:r>
              <a:rPr lang="en-US" altLang="zh-CN" dirty="0"/>
              <a:t>Unix</a:t>
            </a:r>
            <a:r>
              <a:rPr lang="zh-CN" altLang="zh-CN" dirty="0"/>
              <a:t>的</a:t>
            </a:r>
            <a:r>
              <a:rPr lang="zh-CN" altLang="zh-CN" dirty="0" smtClean="0"/>
              <a:t>渊源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1964</a:t>
            </a:r>
            <a:r>
              <a:rPr lang="zh-CN" altLang="en-US" dirty="0" smtClean="0"/>
              <a:t>年   </a:t>
            </a:r>
            <a:r>
              <a:rPr lang="en-US" altLang="zh-CN" dirty="0" err="1" smtClean="0"/>
              <a:t>Multics</a:t>
            </a:r>
            <a:r>
              <a:rPr lang="zh-CN" altLang="zh-CN" dirty="0"/>
              <a:t>（</a:t>
            </a:r>
            <a:r>
              <a:rPr lang="en-US" altLang="zh-CN" dirty="0" err="1"/>
              <a:t>MULTiplexed</a:t>
            </a:r>
            <a:r>
              <a:rPr lang="en-US" altLang="zh-CN" dirty="0"/>
              <a:t> Information and Computing System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1969</a:t>
            </a:r>
            <a:r>
              <a:rPr lang="zh-CN" altLang="zh-CN" dirty="0"/>
              <a:t>年，</a:t>
            </a:r>
            <a:r>
              <a:rPr lang="en-US" altLang="zh-CN" dirty="0"/>
              <a:t>Unix</a:t>
            </a:r>
            <a:r>
              <a:rPr lang="zh-CN" altLang="zh-CN" dirty="0" smtClean="0"/>
              <a:t>诞生</a:t>
            </a:r>
            <a:endParaRPr lang="en-US" altLang="zh-CN" dirty="0" smtClean="0"/>
          </a:p>
          <a:p>
            <a:pPr lvl="1"/>
            <a:r>
              <a:rPr lang="en-US" altLang="zh-CN" dirty="0"/>
              <a:t>1987</a:t>
            </a:r>
            <a:r>
              <a:rPr lang="zh-CN" altLang="zh-CN" dirty="0"/>
              <a:t>年，</a:t>
            </a:r>
            <a:r>
              <a:rPr lang="en-US" altLang="zh-CN" dirty="0"/>
              <a:t>Andrew S. </a:t>
            </a:r>
            <a:r>
              <a:rPr lang="en-US" altLang="zh-CN" dirty="0" err="1"/>
              <a:t>Tanenbaum</a:t>
            </a:r>
            <a:r>
              <a:rPr lang="en-US" altLang="zh-CN" dirty="0"/>
              <a:t> </a:t>
            </a:r>
            <a:r>
              <a:rPr lang="zh-CN" altLang="zh-CN" dirty="0"/>
              <a:t>教授的</a:t>
            </a:r>
            <a:r>
              <a:rPr lang="en-US" altLang="zh-CN" dirty="0" err="1"/>
              <a:t>Minix</a:t>
            </a:r>
            <a:r>
              <a:rPr lang="zh-CN" altLang="zh-CN" dirty="0" smtClean="0"/>
              <a:t>操作系统发布</a:t>
            </a:r>
            <a:endParaRPr lang="en-US" altLang="zh-CN" dirty="0" smtClean="0"/>
          </a:p>
          <a:p>
            <a:pPr lvl="1"/>
            <a:r>
              <a:rPr lang="en-US" altLang="zh-CN" dirty="0"/>
              <a:t>1991</a:t>
            </a:r>
            <a:r>
              <a:rPr lang="zh-CN" altLang="zh-CN" dirty="0" smtClean="0"/>
              <a:t>年</a:t>
            </a:r>
            <a:r>
              <a:rPr lang="en-US" altLang="zh-CN" dirty="0" smtClean="0"/>
              <a:t> Linux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/>
              <a:t>1.1</a:t>
            </a:r>
            <a:r>
              <a:rPr lang="en-US" altLang="zh-CN" dirty="0">
                <a:effectLst/>
              </a:rPr>
              <a:t> Linux</a:t>
            </a:r>
            <a:r>
              <a:rPr lang="zh-CN" altLang="zh-CN" dirty="0">
                <a:effectLst/>
              </a:rPr>
              <a:t>的发展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4536504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Linux</a:t>
            </a:r>
            <a:r>
              <a:rPr lang="zh-CN" altLang="zh-CN" dirty="0"/>
              <a:t>相关的协议和</a:t>
            </a:r>
            <a:r>
              <a:rPr lang="zh-CN" altLang="zh-CN" dirty="0" smtClean="0"/>
              <a:t>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FSF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Free </a:t>
            </a:r>
            <a:r>
              <a:rPr lang="en-US" altLang="zh-CN" dirty="0"/>
              <a:t>Software 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）：</a:t>
            </a:r>
            <a:r>
              <a:rPr lang="zh-CN" altLang="zh-CN" dirty="0" smtClean="0"/>
              <a:t>自由</a:t>
            </a:r>
            <a:r>
              <a:rPr lang="zh-CN" altLang="zh-CN" dirty="0"/>
              <a:t>软件</a:t>
            </a:r>
            <a:r>
              <a:rPr lang="zh-CN" altLang="zh-CN" dirty="0" smtClean="0"/>
              <a:t>基金会</a:t>
            </a:r>
            <a:endParaRPr lang="en-US" altLang="zh-CN" dirty="0" smtClean="0"/>
          </a:p>
          <a:p>
            <a:pPr lvl="1"/>
            <a:r>
              <a:rPr lang="zh-CN" altLang="en-US" dirty="0"/>
              <a:t>自由</a:t>
            </a:r>
            <a:r>
              <a:rPr lang="zh-CN" altLang="en-US" dirty="0" smtClean="0"/>
              <a:t>软件：</a:t>
            </a:r>
            <a:r>
              <a:rPr lang="zh-CN" altLang="zh-CN" dirty="0"/>
              <a:t>自由使用、复制、研究、修改和传播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GUN</a:t>
            </a:r>
            <a:r>
              <a:rPr lang="zh-CN" altLang="zh-CN" dirty="0" smtClean="0"/>
              <a:t>计划</a:t>
            </a:r>
            <a:r>
              <a:rPr lang="zh-CN" altLang="en-US" dirty="0" smtClean="0"/>
              <a:t>：</a:t>
            </a:r>
            <a:r>
              <a:rPr lang="zh-CN" altLang="zh-CN" dirty="0"/>
              <a:t>目标是创建一套完全自由</a:t>
            </a:r>
            <a:r>
              <a:rPr lang="zh-CN" altLang="zh-CN" dirty="0" smtClean="0"/>
              <a:t>的</a:t>
            </a:r>
            <a:r>
              <a:rPr lang="zh-CN" altLang="en-US" dirty="0"/>
              <a:t>络</a:t>
            </a:r>
            <a:r>
              <a:rPr lang="zh-CN" altLang="en-US" dirty="0" smtClean="0"/>
              <a:t>操作系统</a:t>
            </a:r>
            <a:r>
              <a:rPr lang="zh-CN" altLang="zh-CN" dirty="0" smtClean="0"/>
              <a:t>和</a:t>
            </a:r>
            <a:r>
              <a:rPr lang="zh-CN" altLang="zh-CN" dirty="0"/>
              <a:t>应用软件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GPL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GNU </a:t>
            </a:r>
            <a:r>
              <a:rPr lang="en-US" altLang="zh-CN" dirty="0"/>
              <a:t>General Public License</a:t>
            </a:r>
            <a:r>
              <a:rPr lang="zh-CN" altLang="zh-CN" dirty="0"/>
              <a:t>，即</a:t>
            </a:r>
            <a:r>
              <a:rPr lang="en-US" altLang="zh-CN" dirty="0"/>
              <a:t>GNU</a:t>
            </a:r>
            <a:r>
              <a:rPr lang="zh-CN" altLang="zh-CN" dirty="0"/>
              <a:t>通用公共许可证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LGPL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Libraray</a:t>
            </a:r>
            <a:r>
              <a:rPr lang="en-US" altLang="zh-CN" dirty="0"/>
              <a:t> General Public License</a:t>
            </a:r>
            <a:r>
              <a:rPr lang="zh-CN" altLang="zh-CN" dirty="0"/>
              <a:t>即程序库公共许可证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Portable </a:t>
            </a:r>
            <a:r>
              <a:rPr lang="en-US" altLang="zh-CN" dirty="0"/>
              <a:t>Operating System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标准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可移植性</a:t>
            </a:r>
            <a:r>
              <a:rPr lang="zh-CN" altLang="zh-CN" dirty="0"/>
              <a:t>操作系统接口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/>
              <a:t>1.1</a:t>
            </a:r>
            <a:r>
              <a:rPr lang="en-US" altLang="zh-CN" dirty="0">
                <a:effectLst/>
              </a:rPr>
              <a:t> Linux</a:t>
            </a:r>
            <a:r>
              <a:rPr lang="zh-CN" altLang="zh-CN" dirty="0">
                <a:effectLst/>
              </a:rPr>
              <a:t>的发展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1.2 Linux</a:t>
            </a:r>
            <a:r>
              <a:rPr lang="zh-CN" altLang="zh-CN" dirty="0">
                <a:effectLst/>
              </a:rPr>
              <a:t>的内核架构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600400" cy="376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7864" y="6211669"/>
            <a:ext cx="19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系统结构图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7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zh-CN" dirty="0"/>
              <a:t>内核体系结构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en-US" altLang="zh-CN" dirty="0">
                <a:effectLst/>
              </a:rPr>
              <a:t>1.2 Linux</a:t>
            </a:r>
            <a:r>
              <a:rPr lang="zh-CN" altLang="zh-CN" dirty="0">
                <a:effectLst/>
              </a:rPr>
              <a:t>的内核架构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423790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9191" y="5723964"/>
            <a:ext cx="139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内核结构图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1463</TotalTime>
  <Words>571</Words>
  <Application>Microsoft Office PowerPoint</Application>
  <PresentationFormat>全屏显示(4:3)</PresentationFormat>
  <Paragraphs>81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气流</vt:lpstr>
      <vt:lpstr>操作系统实践</vt:lpstr>
      <vt:lpstr>本章目标</vt:lpstr>
      <vt:lpstr>第1章  Linux概述 </vt:lpstr>
      <vt:lpstr>第1章  Linux概述</vt:lpstr>
      <vt:lpstr>1.1 Linux的发展</vt:lpstr>
      <vt:lpstr>1.1 Linux的发展</vt:lpstr>
      <vt:lpstr>1.1 Linux的发展</vt:lpstr>
      <vt:lpstr>1.2 Linux的内核架构</vt:lpstr>
      <vt:lpstr>1.2 Linux的内核架构</vt:lpstr>
      <vt:lpstr>1.2 Linux的内核架构</vt:lpstr>
      <vt:lpstr>1.2 Linux的内核架构</vt:lpstr>
      <vt:lpstr>1.3  Linux的主要版本 </vt:lpstr>
      <vt:lpstr>1.3  Linux的主要版本 </vt:lpstr>
      <vt:lpstr>实验2  。。。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user1</cp:lastModifiedBy>
  <cp:revision>31</cp:revision>
  <dcterms:created xsi:type="dcterms:W3CDTF">2015-09-06T03:04:28Z</dcterms:created>
  <dcterms:modified xsi:type="dcterms:W3CDTF">2015-09-13T14:17:44Z</dcterms:modified>
</cp:coreProperties>
</file>