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61" r:id="rId5"/>
    <p:sldId id="263" r:id="rId6"/>
    <p:sldId id="264" r:id="rId7"/>
    <p:sldId id="265" r:id="rId8"/>
    <p:sldId id="269" r:id="rId9"/>
    <p:sldId id="275" r:id="rId10"/>
    <p:sldId id="271" r:id="rId11"/>
    <p:sldId id="272" r:id="rId12"/>
    <p:sldId id="273" r:id="rId13"/>
    <p:sldId id="274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利用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管理一个工程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Makefile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lvl="3"/>
            <a:r>
              <a:rPr lang="en-US" altLang="zh-CN" sz="2000" dirty="0" err="1"/>
              <a:t>Makefile</a:t>
            </a:r>
            <a:r>
              <a:rPr lang="zh-CN" altLang="en-US" sz="2000" dirty="0"/>
              <a:t>文件告诉</a:t>
            </a:r>
            <a:r>
              <a:rPr lang="en-US" altLang="zh-CN" sz="2000" dirty="0"/>
              <a:t>make</a:t>
            </a:r>
            <a:r>
              <a:rPr lang="zh-CN" altLang="en-US" sz="2000" dirty="0"/>
              <a:t>命令该做什么，如何来做</a:t>
            </a:r>
            <a:endParaRPr lang="en-US" altLang="zh-CN" sz="2000" dirty="0" smtClean="0"/>
          </a:p>
          <a:p>
            <a:pPr lvl="3"/>
            <a:r>
              <a:rPr lang="en-US" altLang="zh-CN" sz="2000" dirty="0" err="1" smtClean="0"/>
              <a:t>Makefile</a:t>
            </a:r>
            <a:r>
              <a:rPr lang="zh-CN" altLang="en-US" sz="2000" dirty="0"/>
              <a:t>的三要素：目标、条件和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目标是</a:t>
            </a:r>
            <a:r>
              <a:rPr lang="en-US" altLang="zh-CN" sz="2000" dirty="0"/>
              <a:t>make</a:t>
            </a:r>
            <a:r>
              <a:rPr lang="zh-CN" altLang="en-US" sz="2000" dirty="0"/>
              <a:t>要产生的东西或要做的</a:t>
            </a:r>
            <a:r>
              <a:rPr lang="zh-CN" altLang="en-US" sz="2000" dirty="0" smtClean="0"/>
              <a:t>事情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条件是用于产生目标所需要的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命令就是由条件转化为目标的方法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5826217"/>
            <a:ext cx="5367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这三大要素构成了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Makefile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的基本规则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Makefile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lvl="3"/>
            <a:r>
              <a:rPr lang="en-US" altLang="zh-CN" sz="2000" dirty="0"/>
              <a:t>make</a:t>
            </a:r>
            <a:r>
              <a:rPr lang="zh-CN" altLang="en-US" sz="2000" dirty="0"/>
              <a:t>工作</a:t>
            </a:r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①当目标不具备时，根据条件生成</a:t>
            </a:r>
            <a:r>
              <a:rPr lang="zh-CN" altLang="en-US" sz="2000" dirty="0" smtClean="0"/>
              <a:t>目标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②当目标具备但条件发生改变时，重新生成</a:t>
            </a:r>
            <a:r>
              <a:rPr lang="zh-CN" altLang="en-US" sz="2000" dirty="0" smtClean="0"/>
              <a:t>目标</a:t>
            </a:r>
            <a:endParaRPr lang="en-US" altLang="zh-CN" sz="2000" dirty="0" smtClean="0"/>
          </a:p>
          <a:p>
            <a:pPr lvl="4"/>
            <a:r>
              <a:rPr lang="zh-CN" altLang="en-US" sz="2000" dirty="0"/>
              <a:t>③当目标的条件不具备时，按照①的方法创造条件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3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400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Makefile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lvl="3"/>
            <a:r>
              <a:rPr lang="en-US" altLang="zh-CN" sz="2200" dirty="0" err="1"/>
              <a:t>Makefile</a:t>
            </a:r>
            <a:r>
              <a:rPr lang="zh-CN" altLang="en-US" sz="2200" dirty="0"/>
              <a:t>基本</a:t>
            </a:r>
            <a:r>
              <a:rPr lang="zh-CN" altLang="en-US" sz="2200" dirty="0" smtClean="0"/>
              <a:t>语法</a:t>
            </a:r>
            <a:endParaRPr lang="en-US" altLang="zh-CN" sz="2200" dirty="0" smtClean="0"/>
          </a:p>
          <a:p>
            <a:pPr lvl="4"/>
            <a:r>
              <a:rPr lang="zh-CN" altLang="en-US" sz="2200" dirty="0"/>
              <a:t>目标</a:t>
            </a:r>
            <a:r>
              <a:rPr lang="en-US" altLang="zh-CN" sz="2200" dirty="0"/>
              <a:t>1 </a:t>
            </a:r>
            <a:r>
              <a:rPr lang="zh-CN" altLang="en-US" sz="2200" dirty="0"/>
              <a:t>目标</a:t>
            </a:r>
            <a:r>
              <a:rPr lang="en-US" altLang="zh-CN" sz="2200" dirty="0"/>
              <a:t>2 </a:t>
            </a:r>
            <a:r>
              <a:rPr lang="zh-CN" altLang="en-US" sz="2200" dirty="0"/>
              <a:t>目标</a:t>
            </a:r>
            <a:r>
              <a:rPr lang="en-US" altLang="zh-CN" sz="2200" dirty="0"/>
              <a:t>3 ……</a:t>
            </a:r>
            <a:r>
              <a:rPr lang="zh-CN" altLang="en-US" sz="2200" dirty="0"/>
              <a:t>：条件</a:t>
            </a:r>
            <a:r>
              <a:rPr lang="en-US" altLang="zh-CN" sz="2200" dirty="0"/>
              <a:t>1 </a:t>
            </a:r>
            <a:r>
              <a:rPr lang="zh-CN" altLang="en-US" sz="2200" dirty="0"/>
              <a:t>条件</a:t>
            </a:r>
            <a:r>
              <a:rPr lang="en-US" altLang="zh-CN" sz="2200" dirty="0"/>
              <a:t>2 </a:t>
            </a:r>
            <a:r>
              <a:rPr lang="zh-CN" altLang="en-US" sz="2200" dirty="0"/>
              <a:t>条件</a:t>
            </a:r>
            <a:r>
              <a:rPr lang="en-US" altLang="zh-CN" sz="2200" dirty="0"/>
              <a:t>3 ……</a:t>
            </a:r>
          </a:p>
          <a:p>
            <a:pPr lvl="4"/>
            <a:r>
              <a:rPr lang="en-US" altLang="zh-CN" sz="2200" dirty="0"/>
              <a:t>&lt;Tab&gt;</a:t>
            </a:r>
            <a:r>
              <a:rPr lang="zh-CN" altLang="en-US" sz="2200" dirty="0"/>
              <a:t>命令</a:t>
            </a:r>
            <a:r>
              <a:rPr lang="en-US" altLang="zh-CN" sz="2200" dirty="0"/>
              <a:t>1</a:t>
            </a:r>
          </a:p>
          <a:p>
            <a:pPr lvl="4"/>
            <a:r>
              <a:rPr lang="en-US" altLang="zh-CN" sz="2200" dirty="0"/>
              <a:t>&lt;Tab&gt;</a:t>
            </a:r>
            <a:r>
              <a:rPr lang="zh-CN" altLang="en-US" sz="2200" dirty="0"/>
              <a:t>命令</a:t>
            </a:r>
            <a:r>
              <a:rPr lang="en-US" altLang="zh-CN" sz="2200" dirty="0"/>
              <a:t>2</a:t>
            </a:r>
          </a:p>
          <a:p>
            <a:pPr lvl="4"/>
            <a:r>
              <a:rPr lang="en-US" altLang="zh-CN" sz="2200" dirty="0"/>
              <a:t>&lt;Tab&gt;</a:t>
            </a:r>
            <a:r>
              <a:rPr lang="zh-CN" altLang="en-US" sz="2200" dirty="0"/>
              <a:t>命令</a:t>
            </a:r>
            <a:r>
              <a:rPr lang="en-US" altLang="zh-CN" sz="2200" dirty="0"/>
              <a:t>3</a:t>
            </a:r>
          </a:p>
          <a:p>
            <a:pPr lvl="4"/>
            <a:r>
              <a:rPr lang="en-US" altLang="zh-CN" sz="2200" dirty="0" smtClean="0"/>
              <a:t>……</a:t>
            </a:r>
            <a:endParaRPr lang="en-US" altLang="zh-CN" sz="2200" dirty="0"/>
          </a:p>
          <a:p>
            <a:pPr lvl="3"/>
            <a:r>
              <a:rPr lang="zh-CN" altLang="en-US" sz="2200" dirty="0"/>
              <a:t>冒号的左边至少要有一个目标，而冒号的右边可以有零个或任意多个条件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2390" y="3789040"/>
            <a:ext cx="3384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每个命令必须以制表符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“Tab”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开头，不能使用空格，否则将会提示该行命令缺失操作符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规则</a:t>
            </a:r>
            <a:endParaRPr lang="en-US" altLang="zh-CN" sz="2200" dirty="0" smtClean="0"/>
          </a:p>
          <a:p>
            <a:pPr lvl="2"/>
            <a:r>
              <a:rPr lang="zh-CN" altLang="en-US" dirty="0"/>
              <a:t>显式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2"/>
            <a:r>
              <a:rPr lang="zh-CN" altLang="en-US" dirty="0"/>
              <a:t>隐式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r>
              <a:rPr lang="zh-CN" altLang="en-US" dirty="0"/>
              <a:t>自动变量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自己编写一个具有多个程序文件的程序，然后编写一个与之相对应的</a:t>
            </a:r>
            <a:r>
              <a:rPr lang="en-US" altLang="zh-CN" dirty="0" err="1"/>
              <a:t>Makefile</a:t>
            </a:r>
            <a:r>
              <a:rPr lang="zh-CN" altLang="en-US" dirty="0"/>
              <a:t>文件对其进行编译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工程管理工具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的基本概念与规则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/>
              <a:t>Makefile</a:t>
            </a:r>
            <a:r>
              <a:rPr lang="zh-CN" altLang="en-US" dirty="0"/>
              <a:t>与命令行编译的比较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/>
              <a:t>：编写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利用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管理一个工程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/>
              <a:t>体会</a:t>
            </a:r>
            <a:r>
              <a:rPr lang="en-US" altLang="zh-CN" dirty="0" err="1"/>
              <a:t>Makefile</a:t>
            </a:r>
            <a:r>
              <a:rPr lang="zh-CN" altLang="en-US" dirty="0"/>
              <a:t>文件在程序编译和代码维护方面的</a:t>
            </a:r>
            <a:r>
              <a:rPr lang="zh-CN" altLang="en-US" dirty="0" smtClean="0"/>
              <a:t>应用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分别利用命令行和</a:t>
            </a:r>
            <a:r>
              <a:rPr lang="en-US" altLang="zh-CN" dirty="0"/>
              <a:t>make</a:t>
            </a:r>
            <a:r>
              <a:rPr lang="zh-CN" altLang="en-US" dirty="0"/>
              <a:t>编译一个文件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分别利用命令行和</a:t>
            </a:r>
            <a:r>
              <a:rPr lang="en-US" altLang="zh-CN" dirty="0"/>
              <a:t>make</a:t>
            </a:r>
            <a:r>
              <a:rPr lang="zh-CN" altLang="en-US" dirty="0"/>
              <a:t>编译多个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 </a:t>
            </a:r>
            <a:r>
              <a:rPr lang="en-US" altLang="zh-CN" dirty="0" err="1"/>
              <a:t>Makefile</a:t>
            </a:r>
            <a:r>
              <a:rPr lang="zh-CN" altLang="en-US" dirty="0"/>
              <a:t>与命令行编译的比较</a:t>
            </a:r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利用本</a:t>
            </a:r>
            <a:r>
              <a:rPr lang="zh-CN" altLang="en-US" dirty="0" smtClean="0"/>
              <a:t>书提供的参考程序，比较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编译和命令行编译的特点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自行</a:t>
            </a:r>
            <a:r>
              <a:rPr lang="zh-CN" altLang="en-US" dirty="0" smtClean="0"/>
              <a:t>编写一个多文件的程序，比较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编译和命令行编译的特点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en-US" altLang="zh-CN" dirty="0" err="1"/>
              <a:t>Makefile</a:t>
            </a:r>
            <a:r>
              <a:rPr lang="zh-CN" altLang="en-US" dirty="0"/>
              <a:t>与命令行编译的比较</a:t>
            </a:r>
          </a:p>
        </p:txBody>
      </p:sp>
    </p:spTree>
    <p:extLst>
      <p:ext uri="{BB962C8B-B14F-4D97-AF65-F5344CB8AC3E}">
        <p14:creationId xmlns:p14="http://schemas.microsoft.com/office/powerpoint/2010/main" val="3491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为了解决大型应用程序开发中的代码维护问题，</a:t>
            </a:r>
            <a:r>
              <a:rPr lang="en-US" altLang="zh-CN" dirty="0"/>
              <a:t>Linux</a:t>
            </a:r>
            <a:r>
              <a:rPr lang="zh-CN" altLang="en-US" dirty="0"/>
              <a:t>提供了一种工程管理工具</a:t>
            </a:r>
            <a:r>
              <a:rPr lang="en-US" altLang="zh-CN" dirty="0" smtClean="0"/>
              <a:t>make</a:t>
            </a:r>
          </a:p>
          <a:p>
            <a:pPr lvl="1"/>
            <a:r>
              <a:rPr lang="en-US" altLang="zh-CN" dirty="0" err="1" smtClean="0"/>
              <a:t>Makefile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的工程描述文件，包含了一条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的命令，定义了工程中各个文件的编译顺序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en-US" altLang="zh-CN" dirty="0" err="1"/>
              <a:t>Makefile</a:t>
            </a:r>
            <a:r>
              <a:rPr lang="zh-CN" altLang="en-US" dirty="0"/>
              <a:t>与命令行编译的比较</a:t>
            </a:r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关键说明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/>
              <a:t>一个简单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err="1"/>
              <a:t>main:firstmake.o</a:t>
            </a:r>
            <a:endParaRPr lang="en-US" altLang="zh-CN" dirty="0"/>
          </a:p>
          <a:p>
            <a:pPr marL="640080" lvl="2" indent="0">
              <a:buNone/>
            </a:pPr>
            <a:r>
              <a:rPr lang="en-US" altLang="zh-CN" dirty="0" smtClean="0"/>
              <a:t> &lt;Tab&gt;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/>
              <a:t>-o </a:t>
            </a:r>
            <a:r>
              <a:rPr lang="en-US" altLang="zh-CN" dirty="0" err="1"/>
              <a:t>firstmake_make</a:t>
            </a:r>
            <a:r>
              <a:rPr lang="en-US" altLang="zh-CN" dirty="0"/>
              <a:t> </a:t>
            </a:r>
            <a:r>
              <a:rPr lang="en-US" altLang="zh-CN" dirty="0" err="1" smtClean="0"/>
              <a:t>firstmake.o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en-US" altLang="zh-CN" dirty="0" err="1"/>
              <a:t>Makefile</a:t>
            </a:r>
            <a:r>
              <a:rPr lang="zh-CN" altLang="en-US" dirty="0"/>
              <a:t>与命令行编译的比较</a:t>
            </a:r>
          </a:p>
        </p:txBody>
      </p:sp>
    </p:spTree>
    <p:extLst>
      <p:ext uri="{BB962C8B-B14F-4D97-AF65-F5344CB8AC3E}">
        <p14:creationId xmlns:p14="http://schemas.microsoft.com/office/powerpoint/2010/main" val="3694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的编写规则和方法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一</a:t>
            </a:r>
            <a:r>
              <a:rPr lang="zh-CN" altLang="en-US" dirty="0" smtClean="0"/>
              <a:t>个包含多个文件的项目工程，编写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编写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3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en-US" altLang="zh-CN" dirty="0" smtClean="0"/>
          </a:p>
          <a:p>
            <a:pPr lvl="1"/>
            <a:r>
              <a:rPr lang="zh-CN" altLang="en-US" dirty="0"/>
              <a:t>对照编译过程中的屏幕输出信息体会</a:t>
            </a:r>
            <a:r>
              <a:rPr lang="en-US" altLang="zh-CN" dirty="0"/>
              <a:t>make</a:t>
            </a:r>
            <a:r>
              <a:rPr lang="zh-CN" altLang="en-US" dirty="0"/>
              <a:t>工作流程，以及理解</a:t>
            </a:r>
            <a:r>
              <a:rPr lang="en-US" altLang="zh-CN" dirty="0" err="1"/>
              <a:t>Makefile</a:t>
            </a:r>
            <a:r>
              <a:rPr lang="zh-CN" altLang="en-US" dirty="0"/>
              <a:t>的编写规则和方法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编写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1863</TotalTime>
  <Words>538</Words>
  <Application>Microsoft Office PowerPoint</Application>
  <PresentationFormat>全屏显示(4:3)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方正姚体</vt:lpstr>
      <vt:lpstr>宋体</vt:lpstr>
      <vt:lpstr>Arial</vt:lpstr>
      <vt:lpstr>Georgia</vt:lpstr>
      <vt:lpstr>Times New Roman</vt:lpstr>
      <vt:lpstr>Trebuchet MS</vt:lpstr>
      <vt:lpstr>Wingdings</vt:lpstr>
      <vt:lpstr>气流</vt:lpstr>
      <vt:lpstr>操作系统实践</vt:lpstr>
      <vt:lpstr>本章目标</vt:lpstr>
      <vt:lpstr>第4章  利用Makefile管理一个工程 </vt:lpstr>
      <vt:lpstr>实验1  Makefile与命令行编译的比较</vt:lpstr>
      <vt:lpstr>实验1  Makefile与命令行编译的比较</vt:lpstr>
      <vt:lpstr>实验1  Makefile与命令行编译的比较</vt:lpstr>
      <vt:lpstr>实验1  Makefile与命令行编译的比较</vt:lpstr>
      <vt:lpstr>实验2 编写Makefile</vt:lpstr>
      <vt:lpstr>实验2 编写Makefile</vt:lpstr>
      <vt:lpstr>实验2  编写Makefile</vt:lpstr>
      <vt:lpstr>实验2  编写Makefile</vt:lpstr>
      <vt:lpstr>实验2  编写Makefile</vt:lpstr>
      <vt:lpstr>实验2  编写Makefile</vt:lpstr>
      <vt:lpstr>实验2  编写Makefile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lizhe</cp:lastModifiedBy>
  <cp:revision>32</cp:revision>
  <dcterms:created xsi:type="dcterms:W3CDTF">2015-09-06T03:04:28Z</dcterms:created>
  <dcterms:modified xsi:type="dcterms:W3CDTF">2015-09-17T03:11:15Z</dcterms:modified>
</cp:coreProperties>
</file>