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9" r:id="rId2"/>
    <p:sldId id="260" r:id="rId3"/>
    <p:sldId id="270" r:id="rId4"/>
    <p:sldId id="261" r:id="rId5"/>
    <p:sldId id="262" r:id="rId6"/>
    <p:sldId id="266" r:id="rId7"/>
    <p:sldId id="283" r:id="rId8"/>
    <p:sldId id="284" r:id="rId9"/>
    <p:sldId id="271" r:id="rId10"/>
    <p:sldId id="272" r:id="rId11"/>
    <p:sldId id="275" r:id="rId12"/>
    <p:sldId id="277" r:id="rId13"/>
    <p:sldId id="278" r:id="rId14"/>
    <p:sldId id="279" r:id="rId15"/>
    <p:sldId id="285" r:id="rId16"/>
    <p:sldId id="280" r:id="rId17"/>
    <p:sldId id="287" r:id="rId18"/>
    <p:sldId id="281" r:id="rId19"/>
    <p:sldId id="286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利用</a:t>
            </a:r>
            <a:r>
              <a:rPr lang="en-US" altLang="zh-CN" dirty="0"/>
              <a:t>Qt</a:t>
            </a:r>
            <a:r>
              <a:rPr lang="zh-CN" altLang="en-US" dirty="0"/>
              <a:t>开发</a:t>
            </a:r>
            <a:r>
              <a:rPr lang="en-US" altLang="zh-CN" dirty="0"/>
              <a:t>GUI</a:t>
            </a:r>
            <a:r>
              <a:rPr lang="zh-CN" altLang="en-US" dirty="0"/>
              <a:t>应用程序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1268760"/>
            <a:ext cx="8496944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Qt GUI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部件的</a:t>
            </a:r>
            <a:r>
              <a:rPr lang="zh-CN" altLang="en-US" dirty="0"/>
              <a:t>用途和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创建一个</a:t>
            </a:r>
            <a:r>
              <a:rPr lang="en-US" altLang="zh-CN" dirty="0"/>
              <a:t>Qt GUI</a:t>
            </a:r>
            <a:r>
              <a:rPr lang="zh-CN" altLang="en-US" dirty="0"/>
              <a:t>项目（基类选择</a:t>
            </a:r>
            <a:r>
              <a:rPr lang="en-US" altLang="zh-CN" dirty="0"/>
              <a:t>QMainWindow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zh-CN" altLang="en-US" dirty="0"/>
              <a:t>编辑模式下，查看自动生成的项目文件并了解他们的作用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打开</a:t>
            </a:r>
            <a:r>
              <a:rPr lang="zh-CN" altLang="en-US" dirty="0"/>
              <a:t>界面文件，在界面上添加部件盒中</a:t>
            </a:r>
            <a:r>
              <a:rPr lang="en-US" altLang="zh-CN" dirty="0"/>
              <a:t>Buttons</a:t>
            </a:r>
            <a:r>
              <a:rPr lang="zh-CN" altLang="en-US" dirty="0"/>
              <a:t>、</a:t>
            </a:r>
            <a:r>
              <a:rPr lang="en-US" altLang="zh-CN" dirty="0"/>
              <a:t>Input Widgets</a:t>
            </a:r>
            <a:r>
              <a:rPr lang="zh-CN" altLang="en-US" dirty="0"/>
              <a:t>和</a:t>
            </a:r>
            <a:r>
              <a:rPr lang="en-US" altLang="zh-CN" dirty="0"/>
              <a:t>Display Widgets</a:t>
            </a:r>
            <a:r>
              <a:rPr lang="zh-CN" altLang="en-US" dirty="0"/>
              <a:t>分组下的各种部件，了解它们的用途和属性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理解并掌握信号</a:t>
            </a:r>
            <a:r>
              <a:rPr lang="en-US" altLang="zh-CN" dirty="0"/>
              <a:t>/</a:t>
            </a:r>
            <a:r>
              <a:rPr lang="zh-CN" altLang="en-US" dirty="0"/>
              <a:t>槽机制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</a:t>
            </a:r>
            <a:r>
              <a:rPr lang="zh-CN" altLang="en-US" dirty="0" smtClean="0"/>
              <a:t>信号</a:t>
            </a:r>
            <a:r>
              <a:rPr lang="en-US" altLang="zh-CN" dirty="0"/>
              <a:t>/</a:t>
            </a:r>
            <a:r>
              <a:rPr lang="zh-CN" altLang="en-US" dirty="0"/>
              <a:t>槽机制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通过信号</a:t>
            </a:r>
            <a:r>
              <a:rPr lang="en-US" altLang="zh-CN" dirty="0"/>
              <a:t>-</a:t>
            </a:r>
            <a:r>
              <a:rPr lang="zh-CN" altLang="en-US" dirty="0"/>
              <a:t>槽的关联实现对话框的打开、关闭等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208912" cy="5112568"/>
          </a:xfrm>
        </p:spPr>
        <p:txBody>
          <a:bodyPr/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/>
              <a:t>信号和槽的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zh-CN" altLang="en-US" dirty="0" smtClean="0"/>
              <a:t>一</a:t>
            </a:r>
            <a:r>
              <a:rPr lang="zh-CN" altLang="en-US" dirty="0"/>
              <a:t>个事件驱动程序中，当特定事件发生的时候，信号被发出，而一个槽就是一个函数，用于对特定信号的响应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任意</a:t>
            </a:r>
            <a:r>
              <a:rPr lang="zh-CN" altLang="en-US" dirty="0"/>
              <a:t>信号都可以</a:t>
            </a:r>
            <a:r>
              <a:rPr lang="zh-CN" altLang="en-US" dirty="0" smtClean="0"/>
              <a:t>连接任意</a:t>
            </a:r>
            <a:r>
              <a:rPr lang="zh-CN" altLang="en-US" dirty="0"/>
              <a:t>或多个槽，或跨多个线程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Qt</a:t>
            </a:r>
            <a:r>
              <a:rPr lang="zh-CN" altLang="en-US" dirty="0"/>
              <a:t>专门定义了两个伪关键字：</a:t>
            </a:r>
            <a:r>
              <a:rPr lang="en-US" altLang="zh-CN" dirty="0"/>
              <a:t>signals</a:t>
            </a:r>
            <a:r>
              <a:rPr lang="zh-CN" altLang="en-US" dirty="0"/>
              <a:t>和</a:t>
            </a:r>
            <a:r>
              <a:rPr lang="en-US" altLang="zh-CN" dirty="0"/>
              <a:t>slots</a:t>
            </a:r>
            <a:r>
              <a:rPr lang="zh-CN" altLang="en-US" dirty="0"/>
              <a:t>，分别用来标识程序代码中的信号和槽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/>
              <a:t>事实上</a:t>
            </a:r>
            <a:r>
              <a:rPr lang="en-US" altLang="zh-CN" dirty="0"/>
              <a:t>Qt</a:t>
            </a:r>
            <a:r>
              <a:rPr lang="zh-CN" altLang="en-US" dirty="0"/>
              <a:t>的代码最终会转换为标准</a:t>
            </a:r>
            <a:r>
              <a:rPr lang="en-US" altLang="zh-CN" dirty="0"/>
              <a:t>C++</a:t>
            </a:r>
            <a:r>
              <a:rPr lang="zh-CN" altLang="en-US" dirty="0"/>
              <a:t>代码来执行，</a:t>
            </a:r>
            <a:r>
              <a:rPr lang="zh-CN" altLang="en-US" dirty="0" smtClean="0"/>
              <a:t>不过，</a:t>
            </a:r>
            <a:r>
              <a:rPr lang="zh-CN" altLang="en-US" dirty="0"/>
              <a:t>这个过程对程序员来说是透明的。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1268760"/>
            <a:ext cx="8424936" cy="525658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用信号</a:t>
            </a:r>
            <a:r>
              <a:rPr lang="en-US" altLang="zh-CN" dirty="0"/>
              <a:t>-</a:t>
            </a:r>
            <a:r>
              <a:rPr lang="zh-CN" altLang="en-US" dirty="0"/>
              <a:t>槽机制响应</a:t>
            </a:r>
            <a:r>
              <a:rPr lang="en-US" altLang="zh-CN" dirty="0"/>
              <a:t>GUI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设计模式下，在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部件</a:t>
            </a:r>
            <a:r>
              <a:rPr lang="zh-CN" altLang="en-US" dirty="0"/>
              <a:t>上单击鼠标右键并选择“转到槽“菜单，在弹出的“转到槽”对话框中</a:t>
            </a:r>
            <a:r>
              <a:rPr lang="zh-CN" altLang="en-US" dirty="0" smtClean="0"/>
              <a:t>选择某个信号，会</a:t>
            </a:r>
            <a:r>
              <a:rPr lang="zh-CN" altLang="en-US" dirty="0"/>
              <a:t>跳转</a:t>
            </a:r>
            <a:r>
              <a:rPr lang="zh-CN" altLang="en-US" dirty="0" smtClean="0"/>
              <a:t>到自动</a:t>
            </a:r>
            <a:r>
              <a:rPr lang="zh-CN" altLang="en-US" dirty="0"/>
              <a:t>生成的槽</a:t>
            </a:r>
            <a:r>
              <a:rPr lang="zh-CN" altLang="en-US" dirty="0" smtClean="0"/>
              <a:t>，然后编写</a:t>
            </a:r>
            <a:r>
              <a:rPr lang="zh-CN" altLang="en-US" dirty="0"/>
              <a:t>函数体即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自定义信号、槽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自定义的类中，只要它的基类是</a:t>
            </a:r>
            <a:r>
              <a:rPr lang="en-US" altLang="zh-CN" dirty="0"/>
              <a:t>QObject</a:t>
            </a:r>
            <a:r>
              <a:rPr lang="zh-CN" altLang="en-US" dirty="0"/>
              <a:t>，就可以自定义信号和槽，并需要显式地通过</a:t>
            </a:r>
            <a:r>
              <a:rPr lang="en-US" altLang="zh-CN" dirty="0"/>
              <a:t>QObject</a:t>
            </a:r>
            <a:r>
              <a:rPr lang="zh-CN" altLang="en-US" dirty="0"/>
              <a:t>类的静态方法</a:t>
            </a:r>
            <a:r>
              <a:rPr lang="en-US" altLang="zh-CN" dirty="0"/>
              <a:t>connect</a:t>
            </a:r>
            <a:r>
              <a:rPr lang="zh-CN" altLang="en-US" dirty="0"/>
              <a:t>将信号和槽关联起来。一个信号可以关联多个槽，一个槽也可以关联多个信号。一旦关联，就可以在代码的任何地方调用</a:t>
            </a:r>
            <a:r>
              <a:rPr lang="en-US" altLang="zh-CN" dirty="0"/>
              <a:t>emit</a:t>
            </a:r>
            <a:r>
              <a:rPr lang="zh-CN" altLang="en-US" dirty="0"/>
              <a:t>来发射信号。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7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12968" cy="57606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关键说明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信号</a:t>
            </a:r>
            <a:r>
              <a:rPr lang="en-US" altLang="zh-CN" dirty="0"/>
              <a:t>-</a:t>
            </a:r>
            <a:r>
              <a:rPr lang="zh-CN" altLang="en-US" dirty="0"/>
              <a:t>槽关联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）默认关联</a:t>
            </a:r>
          </a:p>
          <a:p>
            <a:pPr marL="1207008" lvl="4" indent="0">
              <a:buNone/>
            </a:pPr>
            <a:r>
              <a:rPr lang="en-US" altLang="zh-CN" dirty="0"/>
              <a:t>Qt</a:t>
            </a:r>
            <a:r>
              <a:rPr lang="zh-CN" altLang="en-US" dirty="0"/>
              <a:t>提供了一种默认信号</a:t>
            </a:r>
            <a:r>
              <a:rPr lang="en-US" altLang="zh-CN" dirty="0"/>
              <a:t>-</a:t>
            </a:r>
            <a:r>
              <a:rPr lang="zh-CN" altLang="en-US" dirty="0"/>
              <a:t>槽对应关系。将槽的名称定义为“</a:t>
            </a:r>
            <a:r>
              <a:rPr lang="en-US" altLang="zh-CN" dirty="0"/>
              <a:t>on_</a:t>
            </a:r>
            <a:r>
              <a:rPr lang="zh-CN" altLang="en-US" dirty="0"/>
              <a:t>部件名称</a:t>
            </a:r>
            <a:r>
              <a:rPr lang="en-US" altLang="zh-CN" dirty="0"/>
              <a:t>_</a:t>
            </a:r>
            <a:r>
              <a:rPr lang="zh-CN" altLang="en-US" dirty="0"/>
              <a:t>信号名称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)”</a:t>
            </a:r>
            <a:r>
              <a:rPr lang="zh-CN" altLang="en-US" dirty="0"/>
              <a:t>的</a:t>
            </a:r>
            <a:r>
              <a:rPr lang="zh-CN" altLang="en-US" dirty="0" smtClean="0"/>
              <a:t>形式，</a:t>
            </a:r>
            <a:r>
              <a:rPr lang="en-US" altLang="zh-CN" dirty="0"/>
              <a:t>Qt</a:t>
            </a:r>
            <a:r>
              <a:rPr lang="zh-CN" altLang="en-US" dirty="0"/>
              <a:t>会自动将该槽与界面部件的信号相关联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）显式关联</a:t>
            </a:r>
          </a:p>
          <a:p>
            <a:pPr marL="914400" lvl="3" indent="0">
              <a:buNone/>
            </a:pPr>
            <a:r>
              <a:rPr lang="zh-CN" altLang="en-US" dirty="0" smtClean="0"/>
              <a:t>显</a:t>
            </a:r>
            <a:r>
              <a:rPr lang="zh-CN" altLang="en-US" dirty="0"/>
              <a:t>式地调用</a:t>
            </a:r>
            <a:r>
              <a:rPr lang="en-US" altLang="zh-CN" dirty="0"/>
              <a:t>QObject::connect</a:t>
            </a:r>
            <a:r>
              <a:rPr lang="zh-CN" altLang="en-US" dirty="0"/>
              <a:t>函数来关联信号和</a:t>
            </a:r>
            <a:r>
              <a:rPr lang="zh-CN" altLang="en-US" dirty="0" smtClean="0"/>
              <a:t>槽</a:t>
            </a:r>
            <a:endParaRPr lang="en-US" altLang="zh-CN" dirty="0"/>
          </a:p>
          <a:p>
            <a:pPr marL="1207008" lvl="4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  <a:t>connect(</a:t>
            </a:r>
            <a:r>
              <a:rPr lang="zh-CN" altLang="en-US" dirty="0">
                <a:solidFill>
                  <a:srgbClr val="0000CC"/>
                </a:solidFill>
                <a:latin typeface="Calibri" panose="020F0502020204030204" pitchFamily="34" charset="0"/>
              </a:rPr>
              <a:t>发出信号的对象指针</a:t>
            </a:r>
            <a:r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  <a:t>,SIGNAL(</a:t>
            </a:r>
            <a:r>
              <a:rPr lang="zh-CN" altLang="en-US" dirty="0">
                <a:solidFill>
                  <a:srgbClr val="0000CC"/>
                </a:solidFill>
                <a:latin typeface="Calibri" panose="020F0502020204030204" pitchFamily="34" charset="0"/>
              </a:rPr>
              <a:t>信号函数原型</a:t>
            </a:r>
            <a:r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  <a:t>), </a:t>
            </a:r>
            <a:r>
              <a:rPr lang="zh-CN" altLang="en-US" dirty="0">
                <a:solidFill>
                  <a:srgbClr val="0000CC"/>
                </a:solidFill>
                <a:latin typeface="Calibri" panose="020F0502020204030204" pitchFamily="34" charset="0"/>
              </a:rPr>
              <a:t>响应信号的对象</a:t>
            </a:r>
            <a:r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  <a:t>, SLOT(</a:t>
            </a:r>
            <a:r>
              <a:rPr lang="zh-CN" altLang="en-US" dirty="0">
                <a:solidFill>
                  <a:srgbClr val="0000CC"/>
                </a:solidFill>
                <a:latin typeface="Calibri" panose="020F0502020204030204" pitchFamily="34" charset="0"/>
              </a:rPr>
              <a:t>槽函数原型</a:t>
            </a:r>
            <a:r>
              <a:rPr lang="en-US" altLang="zh-CN" dirty="0" smtClean="0">
                <a:solidFill>
                  <a:srgbClr val="0000CC"/>
                </a:solidFill>
                <a:latin typeface="Calibri" panose="020F0502020204030204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94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12968" cy="5760640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 smtClean="0"/>
              <a:t>信号</a:t>
            </a:r>
            <a:r>
              <a:rPr lang="zh-CN" altLang="en-US" dirty="0"/>
              <a:t>、槽与普通成员函数的区别</a:t>
            </a:r>
          </a:p>
          <a:p>
            <a:pPr lvl="2"/>
            <a:r>
              <a:rPr lang="zh-CN" altLang="en-US" dirty="0" smtClean="0"/>
              <a:t>只是</a:t>
            </a:r>
            <a:r>
              <a:rPr lang="zh-CN" altLang="en-US" dirty="0"/>
              <a:t>定义的区域不同</a:t>
            </a:r>
            <a:r>
              <a:rPr lang="zh-CN" altLang="en-US" dirty="0" smtClean="0"/>
              <a:t>而已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信号</a:t>
            </a:r>
            <a:r>
              <a:rPr lang="zh-CN" altLang="en-US" sz="2000" dirty="0"/>
              <a:t>函数需要声明在头文件的</a:t>
            </a:r>
            <a:r>
              <a:rPr lang="en-US" altLang="zh-CN" sz="2000" dirty="0"/>
              <a:t>signals</a:t>
            </a:r>
            <a:r>
              <a:rPr lang="zh-CN" altLang="en-US" sz="2000" dirty="0"/>
              <a:t>关键字后面，无需实现。而槽则要定义在</a:t>
            </a:r>
            <a:r>
              <a:rPr lang="en-US" altLang="zh-CN" sz="2000" dirty="0"/>
              <a:t>public/private slots</a:t>
            </a:r>
            <a:r>
              <a:rPr lang="zh-CN" altLang="en-US" sz="2000" dirty="0"/>
              <a:t>关键字后面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槽</a:t>
            </a:r>
            <a:r>
              <a:rPr lang="zh-CN" altLang="en-US" sz="2000" dirty="0"/>
              <a:t>的实现与正常函数一样，也象普通函数那样可以被直接调用，当然调用权限与</a:t>
            </a:r>
            <a:r>
              <a:rPr lang="en-US" altLang="zh-CN" sz="2000" dirty="0"/>
              <a:t>slots</a:t>
            </a:r>
            <a:r>
              <a:rPr lang="zh-CN" altLang="en-US" sz="2000" dirty="0"/>
              <a:t>前面的范围控制关键字</a:t>
            </a:r>
            <a:r>
              <a:rPr lang="en-US" altLang="zh-CN" sz="2000" dirty="0"/>
              <a:t>(public/private)</a:t>
            </a:r>
            <a:r>
              <a:rPr lang="zh-CN" altLang="en-US" sz="2000" dirty="0"/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289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创建一个基于对话框的项目（基类选择</a:t>
            </a:r>
            <a:r>
              <a:rPr lang="en-US" altLang="zh-CN" dirty="0"/>
              <a:t>QDialog</a:t>
            </a:r>
            <a:r>
              <a:rPr lang="zh-CN" altLang="en-US" dirty="0"/>
              <a:t>），项目名称取为</a:t>
            </a:r>
            <a:r>
              <a:rPr lang="en-US" altLang="zh-CN" dirty="0" smtClean="0"/>
              <a:t>QSignalSlot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zh-CN" altLang="en-US" dirty="0"/>
              <a:t>一个对话框，并通过信号</a:t>
            </a:r>
            <a:r>
              <a:rPr lang="en-US" altLang="zh-CN" dirty="0"/>
              <a:t>-</a:t>
            </a:r>
            <a:r>
              <a:rPr lang="zh-CN" altLang="en-US" dirty="0"/>
              <a:t>槽的关联实现对话框的打开、关闭等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zh-CN" altLang="en-US" dirty="0"/>
              <a:t>一个基于对话框的项目（基类选择</a:t>
            </a:r>
            <a:r>
              <a:rPr lang="en-US" altLang="zh-CN" dirty="0"/>
              <a:t>QDialog</a:t>
            </a:r>
            <a:r>
              <a:rPr lang="zh-CN" altLang="en-US" dirty="0"/>
              <a:t>），项目名称取为</a:t>
            </a:r>
            <a:r>
              <a:rPr lang="en-US" altLang="zh-CN" dirty="0" smtClean="0"/>
              <a:t>QSignalSlot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添加一个对话框，并通过信号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槽的关联实现对话框的打开、关闭等操作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4536504"/>
          </a:xfrm>
        </p:spPr>
        <p:txBody>
          <a:bodyPr/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在</a:t>
            </a:r>
            <a:r>
              <a:rPr lang="en-US" altLang="zh-CN" dirty="0" err="1"/>
              <a:t>Qt</a:t>
            </a:r>
            <a:r>
              <a:rPr lang="en-US" altLang="zh-CN" dirty="0"/>
              <a:t>/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环境下进行应用开发的流程</a:t>
            </a:r>
          </a:p>
          <a:p>
            <a:r>
              <a:rPr lang="zh-CN" altLang="en-US" dirty="0" smtClean="0"/>
              <a:t>理解</a:t>
            </a:r>
            <a:r>
              <a:rPr lang="zh-CN" altLang="en-US" dirty="0"/>
              <a:t>并掌握</a:t>
            </a:r>
            <a:r>
              <a:rPr lang="en-US" altLang="zh-CN" dirty="0" err="1"/>
              <a:t>Qt</a:t>
            </a:r>
            <a:r>
              <a:rPr lang="zh-CN" altLang="en-US" dirty="0"/>
              <a:t>的信号</a:t>
            </a:r>
            <a:r>
              <a:rPr lang="en-US" altLang="zh-CN" dirty="0"/>
              <a:t>/</a:t>
            </a:r>
            <a:r>
              <a:rPr lang="zh-CN" altLang="en-US" dirty="0"/>
              <a:t>槽机制</a:t>
            </a:r>
          </a:p>
          <a:p>
            <a:r>
              <a:rPr lang="zh-CN" altLang="en-US" dirty="0" smtClean="0"/>
              <a:t>学会</a:t>
            </a:r>
            <a:r>
              <a:rPr lang="zh-CN" altLang="en-US" dirty="0"/>
              <a:t>用</a:t>
            </a:r>
            <a:r>
              <a:rPr lang="en-US" altLang="zh-CN" dirty="0" err="1"/>
              <a:t>Qt</a:t>
            </a:r>
            <a:r>
              <a:rPr lang="en-US" altLang="zh-CN" dirty="0"/>
              <a:t> Designer</a:t>
            </a:r>
            <a:r>
              <a:rPr lang="zh-CN" altLang="en-US" dirty="0"/>
              <a:t>进行界面设计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应用程序原型设计：用</a:t>
            </a:r>
            <a:r>
              <a:rPr lang="en-US" altLang="zh-CN" dirty="0"/>
              <a:t>Qt</a:t>
            </a:r>
            <a:r>
              <a:rPr lang="zh-CN" altLang="en-US" dirty="0"/>
              <a:t>设计师设计一个学生成绩管理界面，要求有成绩列表以及添加、编辑、删除、查询等操作界面，并利用信号</a:t>
            </a:r>
            <a:r>
              <a:rPr lang="en-US" altLang="zh-CN" dirty="0"/>
              <a:t>-</a:t>
            </a:r>
            <a:r>
              <a:rPr lang="zh-CN" altLang="en-US" dirty="0"/>
              <a:t>槽实现窗口的打开、关闭等操作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/>
              <a:t>Qt</a:t>
            </a:r>
            <a:r>
              <a:rPr lang="zh-CN" altLang="en-US" dirty="0"/>
              <a:t>的安装与启动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/>
              <a:t>：创建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/>
              <a:t>：信号</a:t>
            </a:r>
            <a:r>
              <a:rPr lang="en-US" altLang="zh-CN" dirty="0"/>
              <a:t>/</a:t>
            </a:r>
            <a:r>
              <a:rPr lang="zh-CN" altLang="en-US" dirty="0"/>
              <a:t>槽机制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利用</a:t>
            </a:r>
            <a:r>
              <a:rPr lang="en-US" altLang="zh-CN" dirty="0"/>
              <a:t>Qt</a:t>
            </a:r>
            <a:r>
              <a:rPr lang="zh-CN" altLang="en-US" dirty="0"/>
              <a:t>开发</a:t>
            </a:r>
            <a:r>
              <a:rPr lang="en-US" altLang="zh-CN" dirty="0"/>
              <a:t>GUI</a:t>
            </a:r>
            <a:r>
              <a:rPr lang="zh-CN" altLang="en-US" dirty="0"/>
              <a:t>应用程序</a:t>
            </a:r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err="1"/>
              <a:t>Qt</a:t>
            </a:r>
            <a:r>
              <a:rPr lang="zh-CN" altLang="en-US" dirty="0"/>
              <a:t>开发环境的准备过程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 </a:t>
            </a:r>
            <a:r>
              <a:rPr lang="en-US" altLang="zh-CN" dirty="0" err="1" smtClean="0"/>
              <a:t>Qt</a:t>
            </a:r>
            <a:r>
              <a:rPr lang="zh-CN" altLang="en-US" dirty="0"/>
              <a:t>的安装与启动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启动</a:t>
            </a:r>
            <a:r>
              <a:rPr lang="zh-CN" altLang="en-US" dirty="0" smtClean="0"/>
              <a:t>快捷方式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280920" cy="43204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Qt</a:t>
            </a:r>
            <a:r>
              <a:rPr lang="zh-CN" altLang="en-US" dirty="0"/>
              <a:t>应用开发的基本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sudo apt-get install build-essential libgl1-mesa-dev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下载安装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640080" lvl="2" indent="0">
              <a:buNone/>
            </a:pPr>
            <a:r>
              <a:rPr lang="zh-CN" altLang="en-US" dirty="0" smtClean="0"/>
              <a:t>到</a:t>
            </a:r>
            <a:r>
              <a:rPr lang="en-US" altLang="zh-CN" dirty="0"/>
              <a:t>Qt</a:t>
            </a:r>
            <a:r>
              <a:rPr lang="zh-CN" altLang="en-US" dirty="0"/>
              <a:t>官方网站（</a:t>
            </a:r>
            <a:r>
              <a:rPr lang="en-US" altLang="zh-CN" dirty="0"/>
              <a:t>http://www.qt.io/zh-hans/</a:t>
            </a:r>
            <a:r>
              <a:rPr lang="zh-CN" altLang="en-US" dirty="0"/>
              <a:t>）</a:t>
            </a:r>
            <a:r>
              <a:rPr lang="zh-CN" altLang="en-US" dirty="0" smtClean="0"/>
              <a:t>下载离线</a:t>
            </a:r>
            <a:r>
              <a:rPr lang="zh-CN" altLang="en-US" dirty="0"/>
              <a:t>安装</a:t>
            </a:r>
            <a:r>
              <a:rPr lang="zh-CN" altLang="en-US" dirty="0" smtClean="0"/>
              <a:t>包：</a:t>
            </a:r>
            <a:r>
              <a:rPr lang="en-US" altLang="zh-CN" dirty="0" smtClean="0">
                <a:latin typeface="Calibri" panose="020F0502020204030204" pitchFamily="34" charset="0"/>
              </a:rPr>
              <a:t>qt-opensource-linux-x86-5.4.0.run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64165"/>
            <a:ext cx="742819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496944" cy="6336704"/>
          </a:xfrm>
        </p:spPr>
        <p:txBody>
          <a:bodyPr>
            <a:normAutofit lnSpcReduction="10000"/>
          </a:bodyPr>
          <a:lstStyle/>
          <a:p>
            <a:pPr marL="880110" lvl="1" indent="-514350">
              <a:buFont typeface="+mj-lt"/>
              <a:buAutoNum type="arabicPeriod" startAt="4"/>
            </a:pPr>
            <a:r>
              <a:rPr lang="zh-CN" altLang="en-US" dirty="0"/>
              <a:t>创建</a:t>
            </a:r>
            <a:r>
              <a:rPr lang="en-US" altLang="zh-CN" dirty="0"/>
              <a:t>Qt Creator</a:t>
            </a:r>
            <a:r>
              <a:rPr lang="zh-CN" altLang="en-US" dirty="0"/>
              <a:t>启动</a:t>
            </a:r>
            <a:r>
              <a:rPr lang="zh-CN" altLang="en-US" dirty="0" smtClean="0"/>
              <a:t>快捷方式</a:t>
            </a:r>
            <a:endParaRPr lang="en-US" altLang="zh-CN" dirty="0" smtClean="0"/>
          </a:p>
          <a:p>
            <a:pPr marL="640080" lvl="2" indent="0">
              <a:buNone/>
            </a:pPr>
            <a:r>
              <a:rPr lang="zh-CN" altLang="en-US" dirty="0"/>
              <a:t>在桌面上建立</a:t>
            </a:r>
            <a:r>
              <a:rPr lang="en-US" altLang="zh-CN" dirty="0"/>
              <a:t>Qt5.4.desktop</a:t>
            </a:r>
            <a:r>
              <a:rPr lang="zh-CN" altLang="en-US" dirty="0"/>
              <a:t>文件，并赋予该文件可执行权限</a:t>
            </a:r>
            <a:endParaRPr lang="en-US" altLang="zh-CN" dirty="0" smtClean="0"/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[Desktop Entry]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Categories=Development;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Comment[zh_CN]=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Comment=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Exec=/home/os/Qt5.4.0/Tools/QtCreator/bin/qtcreator  </a:t>
            </a:r>
            <a:r>
              <a:rPr lang="zh-CN" altLang="en-US" dirty="0">
                <a:latin typeface="Calibri" panose="020F0502020204030204" pitchFamily="34" charset="0"/>
              </a:rPr>
              <a:t>（注释：</a:t>
            </a:r>
            <a:r>
              <a:rPr lang="en-US" altLang="zh-CN" dirty="0">
                <a:latin typeface="Calibri" panose="020F0502020204030204" pitchFamily="34" charset="0"/>
              </a:rPr>
              <a:t>qtcreator</a:t>
            </a:r>
            <a:r>
              <a:rPr lang="zh-CN" altLang="en-US" dirty="0">
                <a:latin typeface="Calibri" panose="020F0502020204030204" pitchFamily="34" charset="0"/>
              </a:rPr>
              <a:t>的具体文件路径）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GenericName[zh_CN]=IDE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GenericName=IDE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Icon=/home/os/Pictures/qtcreator.png  </a:t>
            </a:r>
            <a:r>
              <a:rPr lang="zh-CN" altLang="en-US" dirty="0">
                <a:latin typeface="Calibri" panose="020F0502020204030204" pitchFamily="34" charset="0"/>
              </a:rPr>
              <a:t>（注释：桌面快捷方式的图标路径</a:t>
            </a:r>
            <a:r>
              <a:rPr lang="zh-CN" altLang="en-US" dirty="0" smtClean="0">
                <a:latin typeface="Calibri" panose="020F0502020204030204" pitchFamily="34" charset="0"/>
              </a:rPr>
              <a:t>）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496944" cy="6336704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altLang="zh-CN" dirty="0" smtClean="0">
                <a:latin typeface="Calibri" panose="020F0502020204030204" pitchFamily="34" charset="0"/>
              </a:rPr>
              <a:t>MimeType</a:t>
            </a:r>
            <a:r>
              <a:rPr lang="en-US" altLang="zh-CN" dirty="0">
                <a:latin typeface="Calibri" panose="020F0502020204030204" pitchFamily="34" charset="0"/>
              </a:rPr>
              <a:t>=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Name[zh_CN]=Qt5.4  </a:t>
            </a:r>
            <a:r>
              <a:rPr lang="zh-CN" altLang="en-US" dirty="0">
                <a:latin typeface="Calibri" panose="020F0502020204030204" pitchFamily="34" charset="0"/>
              </a:rPr>
              <a:t>（注释：桌面快捷方式的名称）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Name=Qt5.4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Path=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StartupNotify=true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Terminal=false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Type=Application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X-DBUS-ServiceName=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X-DBUS-StartupType=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X-KDE-SubstituteUID=false</a:t>
            </a:r>
          </a:p>
          <a:p>
            <a:pPr marL="640080" lvl="2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X-KDE-Username=os  </a:t>
            </a:r>
            <a:r>
              <a:rPr lang="zh-CN" altLang="en-US" dirty="0">
                <a:latin typeface="Calibri" panose="020F0502020204030204" pitchFamily="34" charset="0"/>
              </a:rPr>
              <a:t>（注释：登录用户名</a:t>
            </a:r>
            <a:r>
              <a:rPr lang="zh-CN" altLang="en-US" dirty="0" smtClean="0">
                <a:latin typeface="Calibri" panose="020F0502020204030204" pitchFamily="34" charset="0"/>
              </a:rPr>
              <a:t>）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Qt </a:t>
            </a:r>
            <a:r>
              <a:rPr lang="en-US" altLang="zh-CN" dirty="0"/>
              <a:t>Creator</a:t>
            </a:r>
            <a:r>
              <a:rPr lang="zh-CN" altLang="en-US" dirty="0"/>
              <a:t>环境下进行应用开发的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</a:t>
            </a:r>
            <a:r>
              <a:rPr lang="zh-CN" altLang="en-US" dirty="0"/>
              <a:t>用</a:t>
            </a:r>
            <a:r>
              <a:rPr lang="en-US" altLang="zh-CN" dirty="0"/>
              <a:t>Qt Designer</a:t>
            </a:r>
            <a:r>
              <a:rPr lang="zh-CN" altLang="en-US" dirty="0"/>
              <a:t>进行界面设计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创建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项目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231</TotalTime>
  <Words>893</Words>
  <Application>Microsoft Office PowerPoint</Application>
  <PresentationFormat>全屏显示(4:3)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气流</vt:lpstr>
      <vt:lpstr>操作系统实践</vt:lpstr>
      <vt:lpstr>本章目标</vt:lpstr>
      <vt:lpstr>第8章  利用Qt开发GUI应用程序</vt:lpstr>
      <vt:lpstr>实验1  Qt的安装与启动 </vt:lpstr>
      <vt:lpstr>PowerPoint 演示文稿</vt:lpstr>
      <vt:lpstr>PowerPoint 演示文稿</vt:lpstr>
      <vt:lpstr>PowerPoint 演示文稿</vt:lpstr>
      <vt:lpstr>PowerPoint 演示文稿</vt:lpstr>
      <vt:lpstr>实验2  创建Qt GUI项目 </vt:lpstr>
      <vt:lpstr>PowerPoint 演示文稿</vt:lpstr>
      <vt:lpstr>PowerPoint 演示文稿</vt:lpstr>
      <vt:lpstr>实验3  信号/槽机制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xjlee</cp:lastModifiedBy>
  <cp:revision>35</cp:revision>
  <dcterms:created xsi:type="dcterms:W3CDTF">2015-09-06T03:04:28Z</dcterms:created>
  <dcterms:modified xsi:type="dcterms:W3CDTF">2015-09-17T02:50:17Z</dcterms:modified>
</cp:coreProperties>
</file>