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0" d="100"/>
          <a:sy n="110" d="100"/>
        </p:scale>
        <p:origin x="662" y="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532899" y="2111425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Build application container or OS image</a:t>
            </a:r>
            <a:endParaRPr sz="1000" dirty="0"/>
          </a:p>
        </p:txBody>
      </p:sp>
      <p:sp>
        <p:nvSpPr>
          <p:cNvPr id="55" name="Google Shape;55;p13"/>
          <p:cNvSpPr/>
          <p:nvPr/>
        </p:nvSpPr>
        <p:spPr>
          <a:xfrm>
            <a:off x="6805175" y="2111425"/>
            <a:ext cx="16665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Deploy cloud configuration or application to environment</a:t>
            </a:r>
            <a:endParaRPr sz="1000" dirty="0"/>
          </a:p>
        </p:txBody>
      </p:sp>
      <p:sp>
        <p:nvSpPr>
          <p:cNvPr id="56" name="Google Shape;56;p13"/>
          <p:cNvSpPr/>
          <p:nvPr/>
        </p:nvSpPr>
        <p:spPr>
          <a:xfrm>
            <a:off x="4623263" y="2111425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Update cloud and infrastructure configuration</a:t>
            </a:r>
            <a:endParaRPr sz="1000"/>
          </a:p>
        </p:txBody>
      </p:sp>
      <p:sp>
        <p:nvSpPr>
          <p:cNvPr id="57" name="Google Shape;57;p13"/>
          <p:cNvSpPr/>
          <p:nvPr/>
        </p:nvSpPr>
        <p:spPr>
          <a:xfrm>
            <a:off x="532899" y="76072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Application code or OS change</a:t>
            </a:r>
            <a:endParaRPr sz="1000" dirty="0"/>
          </a:p>
        </p:txBody>
      </p:sp>
      <p:sp>
        <p:nvSpPr>
          <p:cNvPr id="58" name="Google Shape;58;p13"/>
          <p:cNvSpPr/>
          <p:nvPr/>
        </p:nvSpPr>
        <p:spPr>
          <a:xfrm>
            <a:off x="298375" y="3318836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Infrastructure code change</a:t>
            </a:r>
            <a:endParaRPr sz="1000" dirty="0"/>
          </a:p>
        </p:txBody>
      </p:sp>
      <p:cxnSp>
        <p:nvCxnSpPr>
          <p:cNvPr id="60" name="Google Shape;60;p13"/>
          <p:cNvCxnSpPr>
            <a:cxnSpLocks/>
            <a:stCxn id="58" idx="3"/>
            <a:endCxn id="19" idx="1"/>
          </p:cNvCxnSpPr>
          <p:nvPr/>
        </p:nvCxnSpPr>
        <p:spPr>
          <a:xfrm>
            <a:off x="1606375" y="3617636"/>
            <a:ext cx="1843909" cy="12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" name="Google Shape;61;p13"/>
          <p:cNvCxnSpPr>
            <a:cxnSpLocks/>
            <a:stCxn id="54" idx="3"/>
            <a:endCxn id="13" idx="1"/>
          </p:cNvCxnSpPr>
          <p:nvPr/>
        </p:nvCxnSpPr>
        <p:spPr>
          <a:xfrm>
            <a:off x="1840899" y="2410225"/>
            <a:ext cx="669672" cy="12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" name="Google Shape;62;p13"/>
          <p:cNvCxnSpPr>
            <a:stCxn id="56" idx="3"/>
            <a:endCxn id="55" idx="1"/>
          </p:cNvCxnSpPr>
          <p:nvPr/>
        </p:nvCxnSpPr>
        <p:spPr>
          <a:xfrm>
            <a:off x="5931263" y="2410225"/>
            <a:ext cx="873900" cy="600"/>
          </a:xfrm>
          <a:prstGeom prst="bentConnector3">
            <a:avLst>
              <a:gd name="adj1" fmla="val 5000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" name="Google Shape;57;p13">
            <a:extLst>
              <a:ext uri="{FF2B5EF4-FFF2-40B4-BE49-F238E27FC236}">
                <a16:creationId xmlns:a16="http://schemas.microsoft.com/office/drawing/2014/main" id="{38C18AFC-59F5-4822-935E-BA4251E420A3}"/>
              </a:ext>
            </a:extLst>
          </p:cNvPr>
          <p:cNvSpPr/>
          <p:nvPr/>
        </p:nvSpPr>
        <p:spPr>
          <a:xfrm>
            <a:off x="2510571" y="2007746"/>
            <a:ext cx="1308000" cy="804957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AMI/Container Scanning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Tool: SysDig</a:t>
            </a:r>
            <a:endParaRPr sz="10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D8096D-AFC6-4819-B9E6-2B46D8EDFBCD}"/>
              </a:ext>
            </a:extLst>
          </p:cNvPr>
          <p:cNvCxnSpPr>
            <a:cxnSpLocks/>
            <a:stCxn id="13" idx="3"/>
            <a:endCxn id="56" idx="1"/>
          </p:cNvCxnSpPr>
          <p:nvPr/>
        </p:nvCxnSpPr>
        <p:spPr>
          <a:xfrm>
            <a:off x="3818571" y="2410225"/>
            <a:ext cx="804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Google Shape;57;p13">
            <a:extLst>
              <a:ext uri="{FF2B5EF4-FFF2-40B4-BE49-F238E27FC236}">
                <a16:creationId xmlns:a16="http://schemas.microsoft.com/office/drawing/2014/main" id="{E228F9C0-8E52-44E1-8244-B71ACF67DFB0}"/>
              </a:ext>
            </a:extLst>
          </p:cNvPr>
          <p:cNvSpPr/>
          <p:nvPr/>
        </p:nvSpPr>
        <p:spPr>
          <a:xfrm>
            <a:off x="3450284" y="3318836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IaC Compliance Scan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Tool: Checkov </a:t>
            </a:r>
            <a:endParaRPr sz="10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B382B2C-622E-4315-92B9-EFD4D1F4C3BE}"/>
              </a:ext>
            </a:extLst>
          </p:cNvPr>
          <p:cNvCxnSpPr>
            <a:stCxn id="19" idx="3"/>
            <a:endCxn id="56" idx="2"/>
          </p:cNvCxnSpPr>
          <p:nvPr/>
        </p:nvCxnSpPr>
        <p:spPr>
          <a:xfrm flipV="1">
            <a:off x="4758284" y="2709025"/>
            <a:ext cx="518979" cy="908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Google Shape;57;p13">
            <a:extLst>
              <a:ext uri="{FF2B5EF4-FFF2-40B4-BE49-F238E27FC236}">
                <a16:creationId xmlns:a16="http://schemas.microsoft.com/office/drawing/2014/main" id="{8BACDE0A-6015-44BF-8260-8F7CD364E4E3}"/>
              </a:ext>
            </a:extLst>
          </p:cNvPr>
          <p:cNvSpPr/>
          <p:nvPr/>
        </p:nvSpPr>
        <p:spPr>
          <a:xfrm>
            <a:off x="6984425" y="675409"/>
            <a:ext cx="1308000" cy="956264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Post Deployment Compliance Scanning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Tool: Qualys</a:t>
            </a:r>
            <a:endParaRPr sz="1000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3105B7B-D3BE-412E-87BF-9AEE52956EF6}"/>
              </a:ext>
            </a:extLst>
          </p:cNvPr>
          <p:cNvCxnSpPr>
            <a:cxnSpLocks/>
            <a:stCxn id="32" idx="1"/>
            <a:endCxn id="32" idx="3"/>
          </p:cNvCxnSpPr>
          <p:nvPr/>
        </p:nvCxnSpPr>
        <p:spPr>
          <a:xfrm rot="10800000" flipH="1">
            <a:off x="6984425" y="1153541"/>
            <a:ext cx="1308000" cy="12700"/>
          </a:xfrm>
          <a:prstGeom prst="bentConnector5">
            <a:avLst>
              <a:gd name="adj1" fmla="val -17477"/>
              <a:gd name="adj2" fmla="val 5564819"/>
              <a:gd name="adj3" fmla="val 11747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9990D413-EC94-43F8-AAB9-73DA8527EDC0}"/>
              </a:ext>
            </a:extLst>
          </p:cNvPr>
          <p:cNvCxnSpPr>
            <a:cxnSpLocks/>
            <a:stCxn id="55" idx="0"/>
            <a:endCxn id="32" idx="2"/>
          </p:cNvCxnSpPr>
          <p:nvPr/>
        </p:nvCxnSpPr>
        <p:spPr>
          <a:xfrm rot="5400000" flipH="1" flipV="1">
            <a:off x="7398549" y="1871549"/>
            <a:ext cx="479752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762061AC-E634-4343-8758-1BCBFFEC4B49}"/>
              </a:ext>
            </a:extLst>
          </p:cNvPr>
          <p:cNvCxnSpPr>
            <a:stCxn id="57" idx="2"/>
            <a:endCxn id="54" idx="0"/>
          </p:cNvCxnSpPr>
          <p:nvPr/>
        </p:nvCxnSpPr>
        <p:spPr>
          <a:xfrm rot="5400000">
            <a:off x="810347" y="1734872"/>
            <a:ext cx="753105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On-screen Show (16:9)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Benjamin Freeman</cp:lastModifiedBy>
  <cp:revision>1</cp:revision>
  <dcterms:modified xsi:type="dcterms:W3CDTF">2021-12-08T04:20:35Z</dcterms:modified>
</cp:coreProperties>
</file>