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28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0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0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1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5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5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7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8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D659-5B37-4C5B-9995-73BC9A8C207E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6CDF-8558-43ED-8FD9-E72D2860B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8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K-means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9552" y="620688"/>
            <a:ext cx="273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Noto Sans CJK TC Regular" pitchFamily="34" charset="-120"/>
                <a:ea typeface="Noto Sans CJK TC Regular" pitchFamily="34" charset="-120"/>
              </a:rPr>
              <a:t>Algorithm Intro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346200"/>
            <a:ext cx="7816816" cy="460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2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7" y="1916832"/>
            <a:ext cx="45910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1484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初始參數設定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78" y="4093087"/>
            <a:ext cx="67532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55576" y="3645024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隨機選取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cluster center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6343"/>
            <a:ext cx="5760640" cy="42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07504" y="215191"/>
            <a:ext cx="3770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Noto Sans CJK TC Regular" pitchFamily="34" charset="-120"/>
                <a:ea typeface="Noto Sans CJK TC Regular" pitchFamily="34" charset="-120"/>
              </a:rPr>
              <a:t>Algorithm Implement</a:t>
            </a:r>
          </a:p>
        </p:txBody>
      </p:sp>
    </p:spTree>
    <p:extLst>
      <p:ext uri="{BB962C8B-B14F-4D97-AF65-F5344CB8AC3E}">
        <p14:creationId xmlns:p14="http://schemas.microsoft.com/office/powerpoint/2010/main" val="28548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504" y="215191"/>
            <a:ext cx="3770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Noto Sans CJK TC Regular" pitchFamily="34" charset="-120"/>
                <a:ea typeface="Noto Sans CJK TC Regular" pitchFamily="34" charset="-120"/>
              </a:rPr>
              <a:t>Algorithm Implement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70" y="1570906"/>
            <a:ext cx="797464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31141" y="5234022"/>
            <a:ext cx="3886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While</a:t>
            </a:r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迴圈到</a:t>
            </a:r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cluster</a:t>
            </a:r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不動或是到</a:t>
            </a:r>
            <a:r>
              <a:rPr lang="en-US" altLang="zh-TW" sz="1400" dirty="0" err="1" smtClean="0">
                <a:latin typeface="Noto Sans CJK TC Regular" pitchFamily="34" charset="-120"/>
                <a:ea typeface="Noto Sans CJK TC Regular" pitchFamily="34" charset="-120"/>
              </a:rPr>
              <a:t>Max_Iterations</a:t>
            </a:r>
            <a:endParaRPr lang="en-US" altLang="zh-TW" sz="14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每次會去測量</a:t>
            </a:r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Euclidean distance</a:t>
            </a:r>
          </a:p>
          <a:p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判斷距離哪個</a:t>
            </a:r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cluster center</a:t>
            </a:r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比較近</a:t>
            </a:r>
            <a:endParaRPr lang="en-US" altLang="zh-TW" sz="14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接著每次更新</a:t>
            </a:r>
            <a:r>
              <a:rPr lang="en-US" altLang="zh-TW" sz="1400" dirty="0" err="1" smtClean="0">
                <a:latin typeface="Noto Sans CJK TC Regular" pitchFamily="34" charset="-120"/>
                <a:ea typeface="Noto Sans CJK TC Regular" pitchFamily="34" charset="-120"/>
              </a:rPr>
              <a:t>datapoint</a:t>
            </a:r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 </a:t>
            </a:r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是屬於哪一個群體</a:t>
            </a:r>
            <a:endParaRPr lang="en-US" altLang="zh-TW" sz="14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21" y="5686735"/>
            <a:ext cx="4379693" cy="75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2656"/>
            <a:ext cx="41052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6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6192688" cy="405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68263" y="5425479"/>
            <a:ext cx="5057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更新好</a:t>
            </a:r>
            <a:r>
              <a:rPr lang="en-US" altLang="zh-TW" sz="1400" dirty="0" err="1" smtClean="0">
                <a:latin typeface="Noto Sans CJK TC Regular" pitchFamily="34" charset="-120"/>
                <a:ea typeface="Noto Sans CJK TC Regular" pitchFamily="34" charset="-120"/>
              </a:rPr>
              <a:t>datapoint</a:t>
            </a:r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屬於哪個群體後</a:t>
            </a:r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,</a:t>
            </a:r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開始更新</a:t>
            </a:r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cluster center</a:t>
            </a:r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位置</a:t>
            </a:r>
            <a:endParaRPr lang="en-US" altLang="zh-TW" sz="14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7504" y="215191"/>
            <a:ext cx="3770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Noto Sans CJK TC Regular" pitchFamily="34" charset="-120"/>
                <a:ea typeface="Noto Sans CJK TC Regular" pitchFamily="34" charset="-120"/>
              </a:rPr>
              <a:t>Algorithm Implement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733256"/>
            <a:ext cx="4392076" cy="100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單箭頭接點 2"/>
          <p:cNvCxnSpPr/>
          <p:nvPr/>
        </p:nvCxnSpPr>
        <p:spPr>
          <a:xfrm>
            <a:off x="3779912" y="3933056"/>
            <a:ext cx="2376264" cy="223224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07504" y="215191"/>
            <a:ext cx="123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Noto Sans CJK TC Regular" pitchFamily="34" charset="-120"/>
                <a:ea typeface="Noto Sans CJK TC Regular" pitchFamily="34" charset="-120"/>
              </a:rPr>
              <a:t>Result</a:t>
            </a:r>
          </a:p>
        </p:txBody>
      </p:sp>
      <p:pic>
        <p:nvPicPr>
          <p:cNvPr id="5122" name="Picture 2" descr="D:\code_IMP\python\ML\ML_BEN\k-means-master\k-means-master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768263" y="5425479"/>
            <a:ext cx="3844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綠色及紅色分別為兩類型</a:t>
            </a:r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data</a:t>
            </a:r>
            <a:r>
              <a:rPr lang="zh-TW" altLang="en-US" sz="1400" dirty="0" smtClean="0">
                <a:latin typeface="Noto Sans CJK TC Regular" pitchFamily="34" charset="-120"/>
                <a:ea typeface="Noto Sans CJK TC Regular" pitchFamily="34" charset="-120"/>
              </a:rPr>
              <a:t>的</a:t>
            </a:r>
            <a:r>
              <a:rPr lang="en-US" altLang="zh-TW" sz="1400" dirty="0" smtClean="0">
                <a:latin typeface="Noto Sans CJK TC Regular" pitchFamily="34" charset="-120"/>
                <a:ea typeface="Noto Sans CJK TC Regular" pitchFamily="34" charset="-120"/>
              </a:rPr>
              <a:t>cluster center</a:t>
            </a:r>
          </a:p>
        </p:txBody>
      </p:sp>
    </p:spTree>
    <p:extLst>
      <p:ext uri="{BB962C8B-B14F-4D97-AF65-F5344CB8AC3E}">
        <p14:creationId xmlns:p14="http://schemas.microsoft.com/office/powerpoint/2010/main" val="21834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76</Words>
  <Application>Microsoft Office PowerPoint</Application>
  <PresentationFormat>如螢幕大小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K-means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Windows 使用者</dc:creator>
  <cp:lastModifiedBy>Windows 使用者</cp:lastModifiedBy>
  <cp:revision>7</cp:revision>
  <dcterms:created xsi:type="dcterms:W3CDTF">2020-01-03T04:51:49Z</dcterms:created>
  <dcterms:modified xsi:type="dcterms:W3CDTF">2020-01-03T07:31:04Z</dcterms:modified>
</cp:coreProperties>
</file>