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93566"/>
  </p:normalViewPr>
  <p:slideViewPr>
    <p:cSldViewPr snapToGrid="0" snapToObjects="1">
      <p:cViewPr varScale="1">
        <p:scale>
          <a:sx n="51" d="100"/>
          <a:sy n="51" d="100"/>
        </p:scale>
        <p:origin x="1176" y="8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</p:txBody>
      </p:sp>
      <p:pic>
        <p:nvPicPr>
          <p:cNvPr id="5" name="Shape 245">
            <a:extLst>
              <a:ext uri="{FF2B5EF4-FFF2-40B4-BE49-F238E27FC236}">
                <a16:creationId xmlns:a16="http://schemas.microsoft.com/office/drawing/2014/main" id="{03604D52-2B34-48AF-8898-2E4C569013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87351" y="7647750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Expressions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than in math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strings, 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literals, 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produces a floating point result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you?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'Welcome',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floor',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/>
            <a:r>
              <a:rPr lang="en-US" sz="1800" dirty="0">
                <a:solidFill>
                  <a:srgbClr val="FFFFFF"/>
                </a:solidFill>
              </a:rPr>
              <a:t>Salah-</a:t>
            </a:r>
            <a:r>
              <a:rPr lang="en-US" sz="1800" dirty="0" err="1">
                <a:solidFill>
                  <a:srgbClr val="FFFFFF"/>
                </a:solidFill>
              </a:rPr>
              <a:t>Eddine</a:t>
            </a:r>
            <a:r>
              <a:rPr lang="en-US" sz="1800" dirty="0">
                <a:solidFill>
                  <a:srgbClr val="FFFFFF"/>
                </a:solidFill>
              </a:rPr>
              <a:t> BENBRAHIM (</a:t>
            </a:r>
            <a:r>
              <a:rPr lang="en-US" sz="1800" dirty="0">
                <a:solidFill>
                  <a:schemeClr val="lt1"/>
                </a:solidFill>
              </a:rPr>
              <a:t>new Contributor</a:t>
            </a:r>
            <a:r>
              <a:rPr lang="en-US" sz="1800" dirty="0">
                <a:solidFill>
                  <a:srgbClr val="FFFFFF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pic>
        <p:nvPicPr>
          <p:cNvPr id="5" name="Shape 245">
            <a:extLst>
              <a:ext uri="{FF2B5EF4-FFF2-40B4-BE49-F238E27FC236}">
                <a16:creationId xmlns:a16="http://schemas.microsoft.com/office/drawing/2014/main" id="{AA73568A-50E1-4CFE-9393-06D841E0C2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01601" y="561150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1964</Words>
  <Application>Microsoft Office PowerPoint</Application>
  <PresentationFormat>Custom</PresentationFormat>
  <Paragraphs>368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Cabin</vt:lpstr>
      <vt:lpstr>Courier</vt:lpstr>
      <vt:lpstr>Gill Sans</vt:lpstr>
      <vt:lpstr>Title &amp; Subtitle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Sentences or Lines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Salah Salah</cp:lastModifiedBy>
  <cp:revision>76</cp:revision>
  <cp:lastPrinted>2016-11-29T05:21:41Z</cp:lastPrinted>
  <dcterms:modified xsi:type="dcterms:W3CDTF">2018-12-03T18:40:01Z</dcterms:modified>
</cp:coreProperties>
</file>