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51" d="100"/>
          <a:sy n="51" d="100"/>
        </p:scale>
        <p:origin x="1074" y="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Salah-</a:t>
            </a:r>
            <a:r>
              <a:rPr lang="en-US" sz="1800" dirty="0" err="1">
                <a:solidFill>
                  <a:srgbClr val="FFFFFF"/>
                </a:solidFill>
              </a:rPr>
              <a:t>Eddine</a:t>
            </a:r>
            <a:r>
              <a:rPr lang="en-US" sz="1800" dirty="0">
                <a:solidFill>
                  <a:srgbClr val="FFFFFF"/>
                </a:solidFill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2133</Words>
  <Application>Microsoft Office PowerPoint</Application>
  <PresentationFormat>Custom</PresentationFormat>
  <Paragraphs>461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Salah Salah</cp:lastModifiedBy>
  <cp:revision>82</cp:revision>
  <dcterms:modified xsi:type="dcterms:W3CDTF">2018-12-03T18:41:19Z</dcterms:modified>
</cp:coreProperties>
</file>