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/>
    <p:restoredTop sz="94485"/>
  </p:normalViewPr>
  <p:slideViewPr>
    <p:cSldViewPr snapToGrid="0" snapToObjects="1">
      <p:cViewPr varScale="1">
        <p:scale>
          <a:sx n="52" d="100"/>
          <a:sy n="52" d="100"/>
        </p:scale>
        <p:origin x="756" y="6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Salah-</a:t>
            </a:r>
            <a:r>
              <a:rPr lang="en-US" sz="18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Eddine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BENBRAHIM (Contributor)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1629</Words>
  <Application>Microsoft Office PowerPoint</Application>
  <PresentationFormat>Custom</PresentationFormat>
  <Paragraphs>273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Cabin</vt:lpstr>
      <vt:lpstr>Courier</vt:lpstr>
      <vt:lpstr>Courier New</vt:lpstr>
      <vt:lpstr>Gill Sans</vt:lpstr>
      <vt:lpstr>Helvetica Neue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Salah Salah</cp:lastModifiedBy>
  <cp:revision>48</cp:revision>
  <dcterms:modified xsi:type="dcterms:W3CDTF">2018-12-03T18:37:32Z</dcterms:modified>
</cp:coreProperties>
</file>