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52" d="100"/>
          <a:sy n="52" d="100"/>
        </p:scale>
        <p:origin x="936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Reading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Count:',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cannot be opened:',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http://www.py4e.com/code/mbox-short.txt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name='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2]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1834</Words>
  <Application>Microsoft Office PowerPoint</Application>
  <PresentationFormat>Custom</PresentationFormat>
  <Paragraphs>233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Courier</vt:lpstr>
      <vt:lpstr>Gill Sans</vt:lpstr>
      <vt:lpstr>Helvetica Neue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Salah Salah</cp:lastModifiedBy>
  <cp:revision>36</cp:revision>
  <dcterms:modified xsi:type="dcterms:W3CDTF">2018-12-03T18:35:21Z</dcterms:modified>
</cp:coreProperties>
</file>