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48" d="100"/>
          <a:sy n="48" d="100"/>
        </p:scale>
        <p:origin x="1002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lang="en-US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2302</Words>
  <Application>Microsoft Office PowerPoint</Application>
  <PresentationFormat>Custom</PresentationFormat>
  <Paragraphs>337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Cabin</vt:lpstr>
      <vt:lpstr>Courier</vt:lpstr>
      <vt:lpstr>Courier New</vt:lpstr>
      <vt:lpstr>Gill Sans</vt:lpstr>
      <vt:lpstr>Helvetica Neue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Salah Salah</cp:lastModifiedBy>
  <cp:revision>56</cp:revision>
  <dcterms:modified xsi:type="dcterms:W3CDTF">2018-12-03T18:36:22Z</dcterms:modified>
</cp:coreProperties>
</file>