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52" d="100"/>
          <a:sy n="52" d="100"/>
        </p:scale>
        <p:origin x="762" y="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'Enter a line of text: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'Words:', words</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'Counting...</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'Counts', </a:t>
            </a:r>
            <a:r>
              <a:rPr lang="en-US" sz="3000" i="0" u="none" strike="noStrike" cap="none" dirty="0">
                <a:solidFill>
                  <a:srgbClr val="00FF00"/>
                </a:solidFill>
                <a:latin typeface="Courier"/>
                <a:ea typeface="Courier"/>
                <a:cs typeface="Courier"/>
                <a:sym typeface="Courier New"/>
              </a:rPr>
              <a:t>counts</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'Words:', words</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'Counting...’</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'Counts', counts</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p>
          <a:p>
            <a:pPr lvl="0">
              <a:buClr>
                <a:srgbClr val="00FF00"/>
              </a:buClr>
              <a:buSzPct val="25000"/>
            </a:pPr>
            <a:r>
              <a:rPr lang="en-US" sz="2600" dirty="0">
                <a:solidFill>
                  <a:srgbClr val="FF00FF"/>
                </a:solidFill>
                <a:latin typeface="Courier"/>
                <a:ea typeface="Courier"/>
                <a:cs typeface="Courier"/>
                <a:sym typeface="Courier New"/>
              </a:rPr>
              <a:t>    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a:t>
            </a:r>
            <a:r>
              <a:rPr lang="en-US" sz="2600" i="0" u="none" strike="noStrike" cap="none" dirty="0" err="1">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bigcount</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lang="en-US" sz="1800" dirty="0">
              <a:solidFill>
                <a:srgbClr val="FFFFFF"/>
              </a:solidFill>
            </a:endParaRPr>
          </a:p>
          <a:p>
            <a:r>
              <a:rPr lang="en-US" sz="1800" dirty="0">
                <a:solidFill>
                  <a:srgbClr val="FFFFFF"/>
                </a:solidFill>
                <a:latin typeface="Helvetica Neue"/>
                <a:ea typeface="Helvetica Neue"/>
                <a:cs typeface="Helvetica Neue"/>
                <a:sym typeface="Helvetica Neue"/>
              </a:rPr>
              <a:t>Salah-</a:t>
            </a:r>
            <a:r>
              <a:rPr lang="en-US" sz="1800" dirty="0" err="1">
                <a:solidFill>
                  <a:srgbClr val="FFFFFF"/>
                </a:solidFill>
                <a:latin typeface="Helvetica Neue"/>
                <a:ea typeface="Helvetica Neue"/>
                <a:cs typeface="Helvetica Neue"/>
                <a:sym typeface="Helvetica Neue"/>
              </a:rPr>
              <a:t>Eddine</a:t>
            </a:r>
            <a:r>
              <a:rPr lang="en-US" sz="1800">
                <a:solidFill>
                  <a:srgbClr val="FFFFFF"/>
                </a:solidFill>
                <a:latin typeface="Helvetica Neue"/>
                <a:ea typeface="Helvetica Neue"/>
                <a:cs typeface="Helvetica Neue"/>
                <a:sym typeface="Helvetica Neue"/>
              </a:rPr>
              <a:t> BENBRAHIM (Contributor)</a:t>
            </a: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4" name="Shape 504"/>
          <p:cNvPicPr preferRelativeResize="0"/>
          <p:nvPr/>
        </p:nvPicPr>
        <p:blipFill rotWithShape="1">
          <a:blip r:embed="rId5">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2474</Words>
  <Application>Microsoft Office PowerPoint</Application>
  <PresentationFormat>Custom</PresentationFormat>
  <Paragraphs>322</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Cabin</vt:lpstr>
      <vt:lpstr>Courier</vt:lpstr>
      <vt:lpstr>Courier New</vt:lpstr>
      <vt:lpstr>Gill Sans</vt:lpstr>
      <vt:lpstr>Helvetica Neue</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Salah Salah</cp:lastModifiedBy>
  <cp:revision>53</cp:revision>
  <dcterms:modified xsi:type="dcterms:W3CDTF">2018-12-03T18:35:58Z</dcterms:modified>
</cp:coreProperties>
</file>