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52" d="100"/>
          <a:sy n="52" d="100"/>
        </p:scale>
        <p:origin x="900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^From (\S+@\S+)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Parsing Examples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]+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Salah-</a:t>
            </a:r>
            <a:r>
              <a:rPr lang="en-US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Eddine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BENBRAHIM (Contributor)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“Find” or “Search”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“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extract portions of a string that match your regular expression, 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2374</Words>
  <Application>Microsoft Office PowerPoint</Application>
  <PresentationFormat>Custom</PresentationFormat>
  <Paragraphs>302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Regular</vt:lpstr>
      <vt:lpstr>Cabin</vt:lpstr>
      <vt:lpstr>Courier</vt:lpstr>
      <vt:lpstr>Courier New</vt:lpstr>
      <vt:lpstr>Gill Sans</vt:lpstr>
      <vt:lpstr>Helvetica Neue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String Parsing Examples…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Salah Salah</cp:lastModifiedBy>
  <cp:revision>53</cp:revision>
  <dcterms:modified xsi:type="dcterms:W3CDTF">2018-12-03T18:34:45Z</dcterms:modified>
</cp:coreProperties>
</file>