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934"/>
  </p:normalViewPr>
  <p:slideViewPr>
    <p:cSldViewPr snapToGrid="0" snapToObjects="1">
      <p:cViewPr varScale="1">
        <p:scale>
          <a:sx n="90" d="100"/>
          <a:sy n="90" d="100"/>
        </p:scale>
        <p:origin x="96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2633" y="3878497"/>
            <a:ext cx="7173460" cy="608485"/>
            <a:chOff x="2676260" y="3612268"/>
            <a:chExt cx="12108687" cy="1027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1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0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3276</Words>
  <Application>Microsoft Office PowerPoint</Application>
  <PresentationFormat>On-screen Show (16:9)</PresentationFormat>
  <Paragraphs>455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Regular</vt:lpstr>
      <vt:lpstr>Cabin</vt:lpstr>
      <vt:lpstr>Courier</vt:lpstr>
      <vt:lpstr>Gill Sans</vt:lpstr>
      <vt:lpstr>Helvetica Neue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Salah Salah</cp:lastModifiedBy>
  <cp:revision>64</cp:revision>
  <dcterms:modified xsi:type="dcterms:W3CDTF">2018-12-03T18:33:09Z</dcterms:modified>
</cp:coreProperties>
</file>