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58" r:id="rId3"/>
    <p:sldId id="359" r:id="rId4"/>
    <p:sldId id="272" r:id="rId5"/>
    <p:sldId id="353" r:id="rId6"/>
    <p:sldId id="354" r:id="rId7"/>
    <p:sldId id="3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358"/>
            <p14:sldId id="359"/>
          </p14:sldIdLst>
        </p14:section>
        <p14:section name="01-简介" id="{4C832947-2092-B242-8FF3-4D96B6007803}">
          <p14:sldIdLst>
            <p14:sldId id="272"/>
            <p14:sldId id="353"/>
          </p14:sldIdLst>
        </p14:section>
        <p14:section name="02-快速上手D3" id="{A842C012-8CBD-4DEB-AA92-BB6C73B29210}">
          <p14:sldIdLst>
            <p14:sldId id="354"/>
          </p14:sldIdLst>
        </p14:section>
        <p14:section name="总结" id="{803D21C8-0FB9-43A3-A42C-A4D9925EBEDC}">
          <p14:sldIdLst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7" autoAdjust="0"/>
    <p:restoredTop sz="96764" autoAdjust="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6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5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33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blob/master/API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releases/download/v6.1.1/d3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.baomitu.com/d3/6.2.0/d3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D3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认识</a:t>
            </a:r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zh-CN" altLang="en-US">
                <a:solidFill>
                  <a:schemeClr val="tx1"/>
                </a:solidFill>
              </a:rPr>
              <a:t>的概念和优缺点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zh-CN" altLang="en-US">
                <a:solidFill>
                  <a:schemeClr val="tx1"/>
                </a:solidFill>
              </a:rPr>
              <a:t>的基本绘图流程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D3 </a:t>
            </a:r>
            <a:r>
              <a:rPr lang="zh-CN" altLang="en-US">
                <a:solidFill>
                  <a:schemeClr val="tx1"/>
                </a:solidFill>
              </a:rPr>
              <a:t>简介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2026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D3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是来源于</a:t>
            </a:r>
            <a:r>
              <a:rPr lang="en-US" altLang="zh-CN"/>
              <a:t>Data Driven Documents </a:t>
            </a:r>
            <a:r>
              <a:rPr lang="zh-CN" altLang="en-US"/>
              <a:t>的三个首字母，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其本质是将数据与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DOM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绑定，并将数据映射至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DOM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属性上。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是一个基于 </a:t>
            </a:r>
            <a:r>
              <a:rPr lang="en-US" altLang="zh-CN"/>
              <a:t>web </a:t>
            </a:r>
            <a:r>
              <a:rPr lang="zh-CN" altLang="en-US"/>
              <a:t>标准的 </a:t>
            </a:r>
            <a:r>
              <a:rPr lang="en-US" altLang="zh-CN"/>
              <a:t>JavaScript </a:t>
            </a:r>
            <a:r>
              <a:rPr lang="zh-CN" altLang="en-US"/>
              <a:t>可视化库。</a:t>
            </a:r>
            <a:r>
              <a:rPr lang="en-US" altLang="zh-CN"/>
              <a:t> </a:t>
            </a:r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可以借助 </a:t>
            </a:r>
            <a:r>
              <a:rPr lang="en-US" altLang="zh-CN"/>
              <a:t>SVG, Canvas </a:t>
            </a:r>
            <a:r>
              <a:rPr lang="zh-CN" altLang="en-US"/>
              <a:t>以及 </a:t>
            </a:r>
            <a:r>
              <a:rPr lang="en-US" altLang="zh-CN"/>
              <a:t>HTML </a:t>
            </a:r>
            <a:r>
              <a:rPr lang="zh-CN" altLang="en-US"/>
              <a:t>将你的数据生动的展现出来。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长于可视化，而不止于可视化，还提供了数据处理、数据分析、</a:t>
            </a:r>
            <a:r>
              <a:rPr lang="en-US" altLang="zh-CN"/>
              <a:t>DOM </a:t>
            </a:r>
            <a:r>
              <a:rPr lang="zh-CN" altLang="en-US"/>
              <a:t>操作等诸多功能。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更接近底层，与 </a:t>
            </a:r>
            <a:r>
              <a:rPr lang="en-US" altLang="zh-CN"/>
              <a:t>g2</a:t>
            </a:r>
            <a:r>
              <a:rPr lang="zh-CN" altLang="en-US"/>
              <a:t>、</a:t>
            </a:r>
            <a:r>
              <a:rPr lang="en-US" altLang="zh-CN"/>
              <a:t>echarts </a:t>
            </a:r>
            <a:r>
              <a:rPr lang="zh-CN" altLang="en-US"/>
              <a:t>不同，</a:t>
            </a:r>
            <a:r>
              <a:rPr lang="en-US" altLang="zh-CN"/>
              <a:t>d3 </a:t>
            </a:r>
            <a:r>
              <a:rPr lang="zh-CN" altLang="en-US"/>
              <a:t>能直接操作 </a:t>
            </a:r>
            <a:r>
              <a:rPr lang="en-US" altLang="zh-CN"/>
              <a:t>svg</a:t>
            </a:r>
            <a:r>
              <a:rPr lang="zh-CN" altLang="en-US"/>
              <a:t>，所以拥有极大的自由度，几乎可以实现任何 </a:t>
            </a:r>
            <a:r>
              <a:rPr lang="en-US" altLang="zh-CN"/>
              <a:t>2d </a:t>
            </a:r>
            <a:r>
              <a:rPr lang="zh-CN" altLang="en-US"/>
              <a:t>的设计需求。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官网地址：</a:t>
            </a:r>
            <a:r>
              <a:rPr lang="en-US" altLang="zh-CN">
                <a:hlinkClick r:id="rId3"/>
              </a:rPr>
              <a:t>https://d3js.org/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github API</a:t>
            </a:r>
            <a:r>
              <a:rPr lang="zh-CN" altLang="en-US"/>
              <a:t>：</a:t>
            </a:r>
            <a:r>
              <a:rPr lang="en-US" altLang="zh-CN">
                <a:hlinkClick r:id="rId4"/>
              </a:rPr>
              <a:t>https://github.com/d3/d3/blob/master/API.md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D3</a:t>
            </a:r>
            <a:r>
              <a:rPr lang="zh-CN" altLang="en-US"/>
              <a:t> 的优缺点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优势：掌握 </a:t>
            </a:r>
            <a:r>
              <a:rPr lang="en-US" altLang="zh-CN"/>
              <a:t>d3 </a:t>
            </a:r>
            <a:r>
              <a:rPr lang="zh-CN" altLang="en-US"/>
              <a:t>后，可让自己的作品具有更广阔的扩展空间。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缺点：学习门槛较高，对用户的 </a:t>
            </a:r>
            <a:r>
              <a:rPr lang="en-US" altLang="zh-CN"/>
              <a:t>web </a:t>
            </a:r>
            <a:r>
              <a:rPr lang="zh-CN" altLang="en-US"/>
              <a:t>技术、可视化理论、数学逻辑都一定要求。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83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</a:t>
            </a:r>
            <a:r>
              <a:rPr lang="en-US" altLang="zh-CN"/>
              <a:t>D3 </a:t>
            </a:r>
            <a:r>
              <a:rPr lang="zh-CN" altLang="en-US"/>
              <a:t>绘制图形的步骤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下载</a:t>
            </a:r>
            <a:r>
              <a:rPr lang="en-US" altLang="zh-CN"/>
              <a:t>D3</a:t>
            </a:r>
          </a:p>
          <a:p>
            <a:r>
              <a:rPr lang="en-US" altLang="zh-CN" b="0" i="0" u="none" strike="noStrike">
                <a:solidFill>
                  <a:srgbClr val="4682B4"/>
                </a:solidFill>
                <a:effectLst/>
                <a:latin typeface="Helvetica Neue"/>
                <a:hlinkClick r:id="rId3"/>
              </a:rPr>
              <a:t>d3.zip</a:t>
            </a:r>
            <a:endParaRPr lang="en-US" altLang="zh-CN" b="0" i="0" u="none" strike="noStrike">
              <a:solidFill>
                <a:srgbClr val="4682B4"/>
              </a:solidFill>
              <a:effectLst/>
              <a:latin typeface="Helvetica Neue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cdn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lvl="1"/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  <a:hlinkClick r:id="rId4"/>
              </a:rPr>
              <a:t>https://lib.baomitu.com/d3/6.2.0/d3.js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lvl="1"/>
            <a:r>
              <a:rPr lang="en-US" altLang="zh-CN"/>
              <a:t>https://d3js.org/d3.v6.min.js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用数据驱动</a:t>
            </a:r>
            <a:r>
              <a:rPr lang="en-US" altLang="zh-CN"/>
              <a:t>DOM </a:t>
            </a:r>
            <a:r>
              <a:rPr lang="zh-CN" altLang="en-US"/>
              <a:t>元素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在这一章，咱们可以认识到</a:t>
            </a:r>
            <a:r>
              <a:rPr lang="en-US" altLang="zh-CN"/>
              <a:t>d3</a:t>
            </a:r>
            <a:r>
              <a:rPr lang="zh-CN" altLang="en-US"/>
              <a:t>的便捷和基本用法，下一章咱们来说一下</a:t>
            </a:r>
            <a:r>
              <a:rPr lang="en-US" altLang="zh-CN"/>
              <a:t>d3</a:t>
            </a:r>
            <a:r>
              <a:rPr lang="zh-CN" altLang="en-US"/>
              <a:t>的核心方法。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02606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13298</TotalTime>
  <Words>296</Words>
  <Application>Microsoft Office PowerPoint</Application>
  <PresentationFormat>宽屏</PresentationFormat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Helvetica Neue</vt:lpstr>
      <vt:lpstr>PingFang SC</vt:lpstr>
      <vt:lpstr>等线</vt:lpstr>
      <vt:lpstr>微软雅黑</vt:lpstr>
      <vt:lpstr>微软雅黑</vt:lpstr>
      <vt:lpstr>Arial</vt:lpstr>
      <vt:lpstr>主题1</vt:lpstr>
      <vt:lpstr>D3入门</vt:lpstr>
      <vt:lpstr>目标</vt:lpstr>
      <vt:lpstr>知识点</vt:lpstr>
      <vt:lpstr>D3是什么</vt:lpstr>
      <vt:lpstr>D3 的优缺点</vt:lpstr>
      <vt:lpstr>用D3 绘制图形的步骤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467</cp:revision>
  <dcterms:created xsi:type="dcterms:W3CDTF">2019-05-19T07:46:27Z</dcterms:created>
  <dcterms:modified xsi:type="dcterms:W3CDTF">2021-02-22T06:39:25Z</dcterms:modified>
</cp:coreProperties>
</file>