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379" r:id="rId5"/>
    <p:sldId id="380" r:id="rId6"/>
    <p:sldId id="381" r:id="rId7"/>
    <p:sldId id="382" r:id="rId8"/>
    <p:sldId id="383" r:id="rId9"/>
    <p:sldId id="3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  <p14:sldId id="379"/>
            <p14:sldId id="380"/>
            <p14:sldId id="381"/>
            <p14:sldId id="382"/>
            <p14:sldId id="383"/>
          </p14:sldIdLst>
        </p14:section>
        <p14:section name="总结" id="{B594E76A-3042-491D-BD2D-54AACF10867C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3" autoAdjust="0"/>
    <p:restoredTop sz="96764" autoAdjust="0"/>
  </p:normalViewPr>
  <p:slideViewPr>
    <p:cSldViewPr snapToGrid="0">
      <p:cViewPr varScale="1">
        <p:scale>
          <a:sx n="119" d="100"/>
          <a:sy n="119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73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70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92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05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69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2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核心知识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en-US" altLang="zh-CN"/>
              <a:t>d3</a:t>
            </a:r>
            <a:r>
              <a:rPr lang="zh-CN" altLang="en-US"/>
              <a:t>的运行原理</a:t>
            </a:r>
            <a:endParaRPr lang="en-US" altLang="zh-CN"/>
          </a:p>
          <a:p>
            <a:r>
              <a:rPr lang="zh-CN" altLang="en-US"/>
              <a:t>掌握</a:t>
            </a:r>
            <a:r>
              <a:rPr lang="en-US" altLang="zh-CN"/>
              <a:t>d3</a:t>
            </a:r>
            <a:r>
              <a:rPr lang="zh-CN" altLang="en-US"/>
              <a:t>的核心知识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选择元素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设置元素样式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设置元素属性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设置元素内容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增删元素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选择元素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选择的依据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>
                <a:solidFill>
                  <a:srgbClr val="00A5E3"/>
                </a:solidFill>
              </a:rPr>
              <a:t>css</a:t>
            </a:r>
            <a:r>
              <a:rPr lang="zh-CN" altLang="en-US">
                <a:solidFill>
                  <a:srgbClr val="00A5E3"/>
                </a:solidFill>
              </a:rPr>
              <a:t>选择器</a:t>
            </a:r>
            <a:r>
              <a:rPr lang="zh-CN" altLang="en-US"/>
              <a:t>选择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>
                <a:solidFill>
                  <a:srgbClr val="00A5E3"/>
                </a:solidFill>
              </a:rPr>
              <a:t>dom</a:t>
            </a:r>
            <a:r>
              <a:rPr lang="zh-CN" altLang="en-US">
                <a:solidFill>
                  <a:srgbClr val="00A5E3"/>
                </a:solidFill>
              </a:rPr>
              <a:t>对象</a:t>
            </a:r>
            <a:r>
              <a:rPr lang="zh-CN" altLang="en-US"/>
              <a:t>选择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选择的方式</a:t>
            </a:r>
            <a:endParaRPr lang="en-US" altLang="zh-CN"/>
          </a:p>
          <a:p>
            <a:r>
              <a:rPr lang="zh-CN" altLang="en-US"/>
              <a:t>单选：</a:t>
            </a:r>
            <a:r>
              <a:rPr lang="en-US" altLang="zh-CN">
                <a:solidFill>
                  <a:srgbClr val="00A5E3"/>
                </a:solidFill>
              </a:rPr>
              <a:t>select</a:t>
            </a:r>
            <a:r>
              <a:rPr lang="en-US" altLang="zh-CN"/>
              <a:t>()</a:t>
            </a:r>
          </a:p>
          <a:p>
            <a:r>
              <a:rPr lang="zh-CN" altLang="en-US"/>
              <a:t>多选：</a:t>
            </a:r>
            <a:r>
              <a:rPr lang="en-US" altLang="zh-CN">
                <a:solidFill>
                  <a:srgbClr val="00A5E3"/>
                </a:solidFill>
              </a:rPr>
              <a:t>selectAll</a:t>
            </a:r>
            <a:r>
              <a:rPr lang="en-US" altLang="zh-CN"/>
              <a:t>()</a:t>
            </a:r>
          </a:p>
          <a:p>
            <a:pPr marL="0" indent="0">
              <a:buNone/>
            </a:pPr>
            <a:r>
              <a:rPr lang="zh-CN" altLang="en-US"/>
              <a:t>多选的过滤 </a:t>
            </a:r>
            <a:r>
              <a:rPr lang="en-US" altLang="zh-CN">
                <a:solidFill>
                  <a:srgbClr val="00A5E3"/>
                </a:solidFill>
              </a:rPr>
              <a:t>filter</a:t>
            </a:r>
            <a:r>
              <a:rPr lang="en-US" altLang="zh-CN"/>
              <a:t>()</a:t>
            </a:r>
          </a:p>
          <a:p>
            <a:r>
              <a:rPr lang="en-US" altLang="zh-CN"/>
              <a:t>:nth-child(even)</a:t>
            </a:r>
          </a:p>
          <a:p>
            <a:r>
              <a:rPr lang="en-US" altLang="zh-CN"/>
              <a:t>()=&gt;{}</a:t>
            </a:r>
          </a:p>
        </p:txBody>
      </p:sp>
    </p:spTree>
    <p:extLst>
      <p:ext uri="{BB962C8B-B14F-4D97-AF65-F5344CB8AC3E}">
        <p14:creationId xmlns:p14="http://schemas.microsoft.com/office/powerpoint/2010/main" val="7449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设置元素样式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classed </a:t>
            </a:r>
            <a:r>
              <a:rPr lang="zh-CN" altLang="en-US"/>
              <a:t>增</a:t>
            </a:r>
            <a:r>
              <a:rPr lang="en-US" altLang="zh-CN"/>
              <a:t>|</a:t>
            </a:r>
            <a:r>
              <a:rPr lang="zh-CN" altLang="en-US"/>
              <a:t>删</a:t>
            </a:r>
            <a:r>
              <a:rPr lang="en-US" altLang="zh-CN"/>
              <a:t>class</a:t>
            </a:r>
          </a:p>
          <a:p>
            <a:pPr marL="0" indent="0">
              <a:buNone/>
            </a:pPr>
            <a:r>
              <a:rPr lang="en-US" altLang="zh-CN"/>
              <a:t>style </a:t>
            </a:r>
            <a:r>
              <a:rPr lang="zh-CN" altLang="en-US"/>
              <a:t>内联样式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attr </a:t>
            </a:r>
            <a:r>
              <a:rPr lang="zh-CN" altLang="en-US"/>
              <a:t>设置属性，会覆盖以前的属性</a:t>
            </a:r>
            <a:endParaRPr lang="en-US" altLang="zh-CN"/>
          </a:p>
          <a:p>
            <a:r>
              <a:rPr lang="en-US" altLang="zh-CN"/>
              <a:t>class</a:t>
            </a:r>
          </a:p>
          <a:p>
            <a:r>
              <a:rPr lang="en-US" altLang="zh-CN"/>
              <a:t>style</a:t>
            </a:r>
          </a:p>
          <a:p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397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设置元素属性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attr </a:t>
            </a:r>
            <a:r>
              <a:rPr lang="zh-CN" altLang="en-US"/>
              <a:t>设置普通的内置属性和自定义属性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property </a:t>
            </a:r>
            <a:r>
              <a:rPr lang="zh-CN" altLang="en-US"/>
              <a:t>设置特殊的内置属性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设置元素内容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text </a:t>
            </a:r>
            <a:r>
              <a:rPr lang="zh-CN" altLang="en-US"/>
              <a:t>文本内容</a:t>
            </a:r>
          </a:p>
          <a:p>
            <a:pPr marL="0" indent="0">
              <a:buNone/>
            </a:pPr>
            <a:r>
              <a:rPr lang="en-US" altLang="zh-CN"/>
              <a:t>html html</a:t>
            </a:r>
            <a:r>
              <a:rPr lang="zh-CN" altLang="en-US"/>
              <a:t>内容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0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增删元素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append </a:t>
            </a:r>
            <a:r>
              <a:rPr lang="zh-CN" altLang="en-US"/>
              <a:t>在当前选择集的最后追加指定名称的子元素</a:t>
            </a:r>
          </a:p>
          <a:p>
            <a:pPr marL="0" indent="0">
              <a:buNone/>
            </a:pPr>
            <a:r>
              <a:rPr lang="en-US" altLang="zh-CN"/>
              <a:t>insert </a:t>
            </a:r>
            <a:r>
              <a:rPr lang="zh-CN" altLang="en-US"/>
              <a:t>前置元素，可声明在哪个元素前前置元素</a:t>
            </a:r>
          </a:p>
          <a:p>
            <a:pPr marL="0" indent="0">
              <a:buNone/>
            </a:pPr>
            <a:r>
              <a:rPr lang="en-US" altLang="zh-CN"/>
              <a:t>data+join </a:t>
            </a:r>
            <a:r>
              <a:rPr lang="zh-CN" altLang="en-US"/>
              <a:t>以完全覆盖的方式添加元素</a:t>
            </a:r>
          </a:p>
          <a:p>
            <a:pPr marL="0" indent="0">
              <a:buNone/>
            </a:pPr>
            <a:r>
              <a:rPr lang="en-US" altLang="zh-CN"/>
              <a:t>data+enter+append </a:t>
            </a:r>
            <a:r>
              <a:rPr lang="zh-CN" altLang="en-US"/>
              <a:t>以差值的方式添加元素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remove </a:t>
            </a:r>
            <a:r>
              <a:rPr lang="zh-CN" altLang="en-US"/>
              <a:t>删除元素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6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咱们这一章主要介绍了</a:t>
            </a:r>
            <a:r>
              <a:rPr lang="en-US" altLang="zh-CN"/>
              <a:t>d3 </a:t>
            </a:r>
            <a:r>
              <a:rPr lang="zh-CN" altLang="en-US"/>
              <a:t>对</a:t>
            </a:r>
            <a:r>
              <a:rPr lang="en-US" altLang="zh-CN"/>
              <a:t>dom</a:t>
            </a:r>
            <a:r>
              <a:rPr lang="zh-CN" altLang="en-US"/>
              <a:t>元素的增删改查，下一章咱们就具体说一下</a:t>
            </a:r>
            <a:r>
              <a:rPr lang="en-US" altLang="zh-CN"/>
              <a:t>d3</a:t>
            </a:r>
            <a:r>
              <a:rPr lang="zh-CN" altLang="en-US"/>
              <a:t>对</a:t>
            </a:r>
            <a:r>
              <a:rPr lang="en-US" altLang="zh-CN"/>
              <a:t>svg</a:t>
            </a:r>
            <a:r>
              <a:rPr lang="zh-CN" altLang="en-US"/>
              <a:t>的操作。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277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20431</TotalTime>
  <Words>213</Words>
  <Application>Microsoft Office PowerPoint</Application>
  <PresentationFormat>宽屏</PresentationFormat>
  <Paragraphs>49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微软雅黑</vt:lpstr>
      <vt:lpstr>微软雅黑</vt:lpstr>
      <vt:lpstr>Arial</vt:lpstr>
      <vt:lpstr>主题1</vt:lpstr>
      <vt:lpstr>核心知识</vt:lpstr>
      <vt:lpstr>课堂目标</vt:lpstr>
      <vt:lpstr>知识点综述</vt:lpstr>
      <vt:lpstr>选择元素</vt:lpstr>
      <vt:lpstr>设置元素样式</vt:lpstr>
      <vt:lpstr>设置元素属性</vt:lpstr>
      <vt:lpstr>设置元素内容</vt:lpstr>
      <vt:lpstr>增删元素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548</cp:revision>
  <dcterms:created xsi:type="dcterms:W3CDTF">2019-05-19T07:46:27Z</dcterms:created>
  <dcterms:modified xsi:type="dcterms:W3CDTF">2021-02-23T13:22:22Z</dcterms:modified>
</cp:coreProperties>
</file>