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90" d="100"/>
          <a:sy n="90" d="100"/>
        </p:scale>
        <p:origin x="90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3D12C-1634-CCCA-C017-026FD8C66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C58C1-CC64-BE48-5D81-A562DFF4E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AFDD3-1EBF-A94C-DB23-69672011F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E661-CF07-4B69-BB9B-2C686F936F22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AB277-1B97-4770-B4D3-702DB6C1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CFDEF-0AEC-8477-B087-631766886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221B-7EC1-44CC-88A1-9DFCC1446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71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087E-F587-C4C3-714F-03654730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971FB-E670-A4C8-FE1F-601995597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2DF58-2733-D2FF-3F8C-0A3113E26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E661-CF07-4B69-BB9B-2C686F936F22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CB4BE-B52C-8891-8143-EA40C5BA4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4584B-9D8A-BE42-0CC9-32939BBF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221B-7EC1-44CC-88A1-9DFCC1446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95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C02108-37B0-252B-9D2F-91C66DF9E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97FCF-7A7D-BBA3-98FD-A7E394B5D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6E952-B88A-0A8F-5348-FB546FB5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E661-CF07-4B69-BB9B-2C686F936F22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7AA5A-A2E4-B4F9-6CBB-E2413098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70ECC-64E4-7620-82B9-B2E4035D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221B-7EC1-44CC-88A1-9DFCC1446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41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2B2A3-6219-DD60-0351-574F5F2C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ED1D6-D9D5-5693-0750-15D3EC4C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CAFE8-E568-9926-E20A-E0F3FB1C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E661-CF07-4B69-BB9B-2C686F936F22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3A23C-EB9D-94E7-6814-44FD5CAD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0C576-A971-C441-5836-C56F6D9C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221B-7EC1-44CC-88A1-9DFCC1446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24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215B0-4837-07B6-B9D2-C62186A75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8DCC6-8943-767B-F1E5-E6CF38848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93067-7364-56D6-1C43-E7B9B9D7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E661-CF07-4B69-BB9B-2C686F936F22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F6C13-27B4-5737-DE7F-B2357D54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59113-260E-C3DB-EA1C-0D52834D6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221B-7EC1-44CC-88A1-9DFCC1446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66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957AC-B343-5745-8EB4-BB1646E9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83CE1-D084-3D43-C731-8776A87BC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76EA1-9412-9C6B-E177-7B4DCA691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7CDFB-B1D5-280C-C7E2-904B5C50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E661-CF07-4B69-BB9B-2C686F936F22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40C82-7319-FE3C-7689-58709FF2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05CD2-E329-4E0D-4D7E-5BC3E75D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221B-7EC1-44CC-88A1-9DFCC1446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38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8ABBF-369A-9762-EE0A-E215E9BF6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7F89D-5D1A-26AB-BDEF-8DB261B91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0C955-85D4-EF40-E0E9-CEBA931FC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4ACF1B-ACD9-6F78-8743-FBB2E56A2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E65C8E-5B72-0AF0-4D66-84D86DCFB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1C8F7-F4D3-26E9-7A44-2CACDE3A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E661-CF07-4B69-BB9B-2C686F936F22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264E0-CEF8-1AD3-DB02-D2DE492E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6D659E-E603-2638-B7F6-38C17DFF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221B-7EC1-44CC-88A1-9DFCC1446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41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BF053-3D2C-51C0-0765-779C12617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111AE-5D31-D69B-D6D2-2B2766FEB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E661-CF07-4B69-BB9B-2C686F936F22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C4CA4-7745-2651-093D-43D7CB8C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28B61-4E64-97EC-D0CD-20D2A5AB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221B-7EC1-44CC-88A1-9DFCC1446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20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C35A03-0A5F-C071-7AF8-CCB306288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E661-CF07-4B69-BB9B-2C686F936F22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BE4E57-F5AF-06DD-DD9C-9180AEB6C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3AFE7-D8B1-88AE-6E61-372B80B37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221B-7EC1-44CC-88A1-9DFCC1446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40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82CE-1427-A141-8DB9-60FCA12E1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F65F0-68C4-7FAD-A71F-DD61EEC06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F77A2-274A-751B-FBFB-8B61851FE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DCDFA-9E4D-00DB-D3FE-51339B90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E661-CF07-4B69-BB9B-2C686F936F22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9C357-A610-6461-DF7A-12AE4C8F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CA0A2-E9A8-F208-D36D-B8C8B8CD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221B-7EC1-44CC-88A1-9DFCC1446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65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D2112-FBF6-3D42-94DB-45B170FF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8258BF-2E20-54F2-C7C9-70A822821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2090D-9635-72A4-9696-9874A7706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443D3-9281-CDF6-3A51-49AF5B75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E661-CF07-4B69-BB9B-2C686F936F22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15BCE-3897-A289-006B-0C5A36C6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F0A13-651A-8CD7-519B-45BC9A4D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221B-7EC1-44CC-88A1-9DFCC1446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37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53A6C-3831-EA29-9CD2-2E892564C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C97D0-49CE-B129-187B-6E2E0D8CB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17C17-7512-C979-3984-029874E2E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AE661-CF07-4B69-BB9B-2C686F936F22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45FEB-B72A-C84B-56DE-344A4B356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38107-96E4-A4E4-870D-F978BFE4F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0221B-7EC1-44CC-88A1-9DFCC1446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80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4FEBE0-0A7F-8355-1750-C74691D5C8DD}"/>
              </a:ext>
            </a:extLst>
          </p:cNvPr>
          <p:cNvSpPr/>
          <p:nvPr/>
        </p:nvSpPr>
        <p:spPr>
          <a:xfrm>
            <a:off x="2559869" y="746235"/>
            <a:ext cx="6941484" cy="50344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806450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 App</a:t>
            </a:r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4D370625-14A1-476D-9C83-878AAFD98DDB}"/>
              </a:ext>
            </a:extLst>
          </p:cNvPr>
          <p:cNvSpPr/>
          <p:nvPr/>
        </p:nvSpPr>
        <p:spPr>
          <a:xfrm>
            <a:off x="3090641" y="1737210"/>
            <a:ext cx="2753112" cy="3623067"/>
          </a:xfrm>
          <a:prstGeom prst="snip2DiagRect">
            <a:avLst>
              <a:gd name="adj1" fmla="val 0"/>
              <a:gd name="adj2" fmla="val 8640"/>
            </a:avLst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Functions Runtime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F58783-47A2-92B6-7106-F5473694460C}"/>
              </a:ext>
            </a:extLst>
          </p:cNvPr>
          <p:cNvSpPr/>
          <p:nvPr/>
        </p:nvSpPr>
        <p:spPr>
          <a:xfrm>
            <a:off x="3461131" y="3548742"/>
            <a:ext cx="2012132" cy="153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Timer Trigger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DC8F79-F8E9-EEC9-0AFC-708145993157}"/>
              </a:ext>
            </a:extLst>
          </p:cNvPr>
          <p:cNvSpPr/>
          <p:nvPr/>
        </p:nvSpPr>
        <p:spPr>
          <a:xfrm>
            <a:off x="6521670" y="1177159"/>
            <a:ext cx="2548757" cy="41831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Custom Handler </a:t>
            </a: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 HTTP 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81BC78-95E6-2A26-89CB-5E7B9019FA8A}"/>
              </a:ext>
            </a:extLst>
          </p:cNvPr>
          <p:cNvSpPr/>
          <p:nvPr/>
        </p:nvSpPr>
        <p:spPr>
          <a:xfrm>
            <a:off x="6789982" y="3749751"/>
            <a:ext cx="2012132" cy="133537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 Handler</a:t>
            </a: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tweetFractal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B0F293-3635-1EB5-72D1-027A40C1E67B}"/>
              </a:ext>
            </a:extLst>
          </p:cNvPr>
          <p:cNvSpPr/>
          <p:nvPr/>
        </p:nvSpPr>
        <p:spPr>
          <a:xfrm>
            <a:off x="6789982" y="2142945"/>
            <a:ext cx="2012132" cy="13353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>
                <a:solidFill>
                  <a:schemeClr val="tx1">
                    <a:lumMod val="85000"/>
                    <a:lumOff val="15000"/>
                  </a:schemeClr>
                </a:solidFill>
              </a:rPr>
              <a:t>HTTP Handler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/fractal</a:t>
            </a:r>
          </a:p>
        </p:txBody>
      </p:sp>
      <p:pic>
        <p:nvPicPr>
          <p:cNvPr id="14" name="Graphic 13" descr="Alarm clock with solid fill">
            <a:extLst>
              <a:ext uri="{FF2B5EF4-FFF2-40B4-BE49-F238E27FC236}">
                <a16:creationId xmlns:a16="http://schemas.microsoft.com/office/drawing/2014/main" id="{2A180F78-8FE2-6C0B-2A91-F72EAC64A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9997" y="3915853"/>
            <a:ext cx="914400" cy="9144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40FB27A-2EC8-AAD6-E0D6-63951D1F42A6}"/>
              </a:ext>
            </a:extLst>
          </p:cNvPr>
          <p:cNvGrpSpPr/>
          <p:nvPr/>
        </p:nvGrpSpPr>
        <p:grpSpPr>
          <a:xfrm>
            <a:off x="5181600" y="2333931"/>
            <a:ext cx="1511877" cy="544648"/>
            <a:chOff x="5181600" y="2484568"/>
            <a:chExt cx="1511877" cy="643760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A06FFC1C-5EA5-3393-A9DB-A65172688030}"/>
                </a:ext>
              </a:extLst>
            </p:cNvPr>
            <p:cNvSpPr/>
            <p:nvPr/>
          </p:nvSpPr>
          <p:spPr>
            <a:xfrm>
              <a:off x="5181600" y="2484568"/>
              <a:ext cx="1511877" cy="6437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7A89F7-65FD-4EE0-E729-6C23B44832FE}"/>
                </a:ext>
              </a:extLst>
            </p:cNvPr>
            <p:cNvSpPr txBox="1"/>
            <p:nvPr/>
          </p:nvSpPr>
          <p:spPr>
            <a:xfrm>
              <a:off x="5557133" y="2576748"/>
              <a:ext cx="675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HTTP</a:t>
              </a:r>
            </a:p>
          </p:txBody>
        </p:sp>
      </p:grp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53C8B1C-D506-F40B-1E93-DA22BAFEAEA5}"/>
              </a:ext>
            </a:extLst>
          </p:cNvPr>
          <p:cNvSpPr/>
          <p:nvPr/>
        </p:nvSpPr>
        <p:spPr>
          <a:xfrm rot="10800000">
            <a:off x="2130501" y="2923620"/>
            <a:ext cx="4811318" cy="48325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CE6EF7A-2471-F880-9525-14F5169EE10B}"/>
              </a:ext>
            </a:extLst>
          </p:cNvPr>
          <p:cNvSpPr/>
          <p:nvPr/>
        </p:nvSpPr>
        <p:spPr>
          <a:xfrm rot="10800000">
            <a:off x="5535950" y="4511279"/>
            <a:ext cx="1405869" cy="44162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729E5BA-FC5F-5C2A-6163-35A16AC2F474}"/>
              </a:ext>
            </a:extLst>
          </p:cNvPr>
          <p:cNvGrpSpPr/>
          <p:nvPr/>
        </p:nvGrpSpPr>
        <p:grpSpPr>
          <a:xfrm>
            <a:off x="2200547" y="2333931"/>
            <a:ext cx="1511877" cy="544648"/>
            <a:chOff x="5181600" y="2484568"/>
            <a:chExt cx="1511877" cy="643760"/>
          </a:xfrm>
        </p:grpSpPr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2F03186D-8450-93C9-28E6-910954C87C10}"/>
                </a:ext>
              </a:extLst>
            </p:cNvPr>
            <p:cNvSpPr/>
            <p:nvPr/>
          </p:nvSpPr>
          <p:spPr>
            <a:xfrm>
              <a:off x="5181600" y="2484568"/>
              <a:ext cx="1511877" cy="6437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6CBD90E-4570-5AA2-4063-1CE7359C52D8}"/>
                </a:ext>
              </a:extLst>
            </p:cNvPr>
            <p:cNvSpPr txBox="1"/>
            <p:nvPr/>
          </p:nvSpPr>
          <p:spPr>
            <a:xfrm>
              <a:off x="5557133" y="2576748"/>
              <a:ext cx="675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HTTP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58ABDA9-2A6B-FD7D-853E-67EA168D1DEB}"/>
              </a:ext>
            </a:extLst>
          </p:cNvPr>
          <p:cNvGrpSpPr/>
          <p:nvPr/>
        </p:nvGrpSpPr>
        <p:grpSpPr>
          <a:xfrm>
            <a:off x="5181600" y="3918675"/>
            <a:ext cx="1511877" cy="544648"/>
            <a:chOff x="5181600" y="2484568"/>
            <a:chExt cx="1511877" cy="643760"/>
          </a:xfrm>
        </p:grpSpPr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56D17F46-C681-32E9-EBE6-6284A91EC161}"/>
                </a:ext>
              </a:extLst>
            </p:cNvPr>
            <p:cNvSpPr/>
            <p:nvPr/>
          </p:nvSpPr>
          <p:spPr>
            <a:xfrm>
              <a:off x="5181600" y="2484568"/>
              <a:ext cx="1511877" cy="6437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896D67-EB54-2DA6-2245-68DDE46FFC83}"/>
                </a:ext>
              </a:extLst>
            </p:cNvPr>
            <p:cNvSpPr txBox="1"/>
            <p:nvPr/>
          </p:nvSpPr>
          <p:spPr>
            <a:xfrm>
              <a:off x="5557133" y="2576748"/>
              <a:ext cx="675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HTTP</a:t>
              </a: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76042F6-9E65-CF29-9080-459FAE75022D}"/>
              </a:ext>
            </a:extLst>
          </p:cNvPr>
          <p:cNvCxnSpPr>
            <a:cxnSpLocks/>
          </p:cNvCxnSpPr>
          <p:nvPr/>
        </p:nvCxnSpPr>
        <p:spPr>
          <a:xfrm>
            <a:off x="3825240" y="2606255"/>
            <a:ext cx="1249680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703EEB9-E511-074E-87CE-A6282BD3BF04}"/>
              </a:ext>
            </a:extLst>
          </p:cNvPr>
          <p:cNvSpPr txBox="1"/>
          <p:nvPr/>
        </p:nvSpPr>
        <p:spPr>
          <a:xfrm>
            <a:off x="6214243" y="4593862"/>
            <a:ext cx="575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json</a:t>
            </a:r>
            <a:endParaRPr lang="en-GB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2A4B07-C8E3-17ED-807C-CF1A946C041B}"/>
              </a:ext>
            </a:extLst>
          </p:cNvPr>
          <p:cNvSpPr txBox="1"/>
          <p:nvPr/>
        </p:nvSpPr>
        <p:spPr>
          <a:xfrm>
            <a:off x="6030611" y="3013950"/>
            <a:ext cx="1059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image/</a:t>
            </a:r>
            <a:r>
              <a:rPr lang="en-GB" sz="1200" dirty="0" err="1"/>
              <a:t>png</a:t>
            </a:r>
            <a:endParaRPr lang="en-GB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7C341D-1A45-8A5F-ECEC-6B0F83F03361}"/>
              </a:ext>
            </a:extLst>
          </p:cNvPr>
          <p:cNvSpPr txBox="1"/>
          <p:nvPr/>
        </p:nvSpPr>
        <p:spPr>
          <a:xfrm>
            <a:off x="3896175" y="2570802"/>
            <a:ext cx="982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forwarding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506FF64-7761-CA3E-92FD-22B04FAB3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2301" y="807052"/>
            <a:ext cx="631798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99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Coleman</dc:creator>
  <cp:lastModifiedBy>Ben Coleman</cp:lastModifiedBy>
  <cp:revision>2</cp:revision>
  <dcterms:created xsi:type="dcterms:W3CDTF">2023-01-19T14:16:42Z</dcterms:created>
  <dcterms:modified xsi:type="dcterms:W3CDTF">2023-01-20T10:47:10Z</dcterms:modified>
</cp:coreProperties>
</file>