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3C9"/>
    <a:srgbClr val="2C2CA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11C7-DED3-4BDF-A1EC-B69D8F12022B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1F2AD-1159-4890-81AF-1B90EC328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1F2AD-1159-4890-81AF-1B90EC3289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6206-5934-4DC2-8A69-8DF942E7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B866-8E8F-4FBF-ADE0-1764F5F5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A7C6-37CF-431C-86AE-AB8D075D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72A9-88FD-4DA5-BD95-75F3164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7DC2-0BA3-4203-8692-CB67154E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388-F830-4BF1-92F9-FCF957A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B307E-C434-4E26-BFB5-ED404B3F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E694-956D-4959-A949-0A94145D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2E0-FBF0-4718-B601-A7882FB9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87CA-17F0-4A2C-B228-9F9CB13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BB598-4A83-47C0-8EE5-A908F2FA8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4B56-30A1-43D2-8A6A-4462C27C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9D70-9CAE-43EE-8BAA-3C3FA1A8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C4F4-1A6F-415A-9C4C-34FA3800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F614-98BB-4D33-9C71-DF235792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911-93FD-4FBD-99ED-5A63ABCA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2774-692A-4BF7-971E-22CB6AA7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ED76-C691-4BB2-B65D-40F2942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DCCE-DAEA-4B0E-9E8F-9DC6FA56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7FFF-1ADA-4985-BD35-275798C6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B46-CCE6-47EE-90A1-B1124498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0B74-22AD-4849-A5C5-FB598CA2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32B5-CD2C-4E17-B7EC-CAA79936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5B7F-06B5-440F-AF93-0D4A568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F1CF-F365-4054-998C-740E6460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59D-DB00-4A90-B9BB-B51538AC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D309-7843-4CCB-9D26-266A533DE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72CD-0095-4EF7-BBAE-72B17197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A2B01-FB96-4FA5-96E1-771476AC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FAB9-F6CA-44FE-9DA8-2E509D66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0335-3060-470E-A0C4-45AD6B3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CC0-0520-4E32-B3D0-2F55B320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E1B2-0CD3-4F75-864B-DFE7BCE9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4426-4D99-45B1-87D9-79B08B47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EF7A-DB9A-4617-8294-181355C5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A8505-0310-4E50-BC37-1CD16387B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DB656-FECA-4E5F-BE34-60010F7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1477-F450-40A5-8007-7CD33A8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18B95-F939-4294-86CD-54F88B9A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955-AA48-4509-B3C0-1D99D3FE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1800-EE84-4986-B695-04E47A02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3CA2E-3380-4BD2-A7DE-F597F150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B61F5-5432-4009-8133-92C8468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7187D-B40B-40F0-B83D-6EA97844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86C48-CE2D-412D-9A6C-C123EDDC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9F357-C12F-4C23-84B5-4038D80B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0113-0192-4693-A97E-21786282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024E-FF3F-4E3B-BA9D-29164CE8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12F7-3D89-4835-93CA-95A4EC25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03D9-7B88-4CCE-83A0-93A8AD05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362C-D7F8-485D-8507-C9FE50B4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4042-7F91-4C40-98F3-0B073E7B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1370-14B5-4AF6-892F-13FC18DE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79B6F-0A44-41CB-BDED-F5FE06F3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0EEF4-B97D-4123-92CD-680158CB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94F7-A160-4C06-A764-FAA021C3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49EE-B8F2-49A2-846F-6BC2F320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BCA8-A263-4B03-BFE8-987E967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46B20-00E0-4E91-878D-63161677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3070-F4DD-4E4A-90A7-CCA89025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75AD-219C-4099-93FD-D4953B7E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FECF-BDED-4A54-99B1-A691DAC9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A2E9-4DA9-4C0E-8C52-066932AC2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CBA6E-6CC0-4C4B-B484-3447147F4989}"/>
              </a:ext>
            </a:extLst>
          </p:cNvPr>
          <p:cNvGrpSpPr/>
          <p:nvPr/>
        </p:nvGrpSpPr>
        <p:grpSpPr>
          <a:xfrm>
            <a:off x="2592532" y="129267"/>
            <a:ext cx="5668241" cy="6575155"/>
            <a:chOff x="2940767" y="533220"/>
            <a:chExt cx="3272852" cy="3796506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1543CEA0-5E51-441A-A9DD-1791C027EFF6}"/>
                </a:ext>
              </a:extLst>
            </p:cNvPr>
            <p:cNvSpPr/>
            <p:nvPr/>
          </p:nvSpPr>
          <p:spPr bwMode="auto">
            <a:xfrm rot="5400000">
              <a:off x="2678940" y="795047"/>
              <a:ext cx="3796506" cy="3272852"/>
            </a:xfrm>
            <a:prstGeom prst="hexagon">
              <a:avLst>
                <a:gd name="adj" fmla="val 28706"/>
                <a:gd name="vf" fmla="val 115470"/>
              </a:avLst>
            </a:prstGeom>
            <a:solidFill>
              <a:srgbClr val="4F63C9"/>
            </a:solidFill>
            <a:ln w="571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0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6A5413-2902-4A5F-BBEF-3C7B25C4BB3F}"/>
                </a:ext>
              </a:extLst>
            </p:cNvPr>
            <p:cNvGrpSpPr/>
            <p:nvPr/>
          </p:nvGrpSpPr>
          <p:grpSpPr>
            <a:xfrm>
              <a:off x="3368386" y="1200150"/>
              <a:ext cx="2561360" cy="2296392"/>
              <a:chOff x="3368386" y="1200150"/>
              <a:chExt cx="2561360" cy="229639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D6776F4-CA20-4706-B4B4-8C7304968104}"/>
                  </a:ext>
                </a:extLst>
              </p:cNvPr>
              <p:cNvSpPr/>
              <p:nvPr/>
            </p:nvSpPr>
            <p:spPr>
              <a:xfrm>
                <a:off x="3368386" y="2431473"/>
                <a:ext cx="869374" cy="86937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E61651-3F7D-4E1F-AEF9-814CCB0F344E}"/>
                  </a:ext>
                </a:extLst>
              </p:cNvPr>
              <p:cNvSpPr/>
              <p:nvPr/>
            </p:nvSpPr>
            <p:spPr>
              <a:xfrm>
                <a:off x="3881004" y="2431473"/>
                <a:ext cx="869374" cy="8693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77923B-C60B-4577-8206-C7651B624F52}"/>
                  </a:ext>
                </a:extLst>
              </p:cNvPr>
              <p:cNvSpPr/>
              <p:nvPr/>
            </p:nvSpPr>
            <p:spPr>
              <a:xfrm>
                <a:off x="4393622" y="2431473"/>
                <a:ext cx="869374" cy="869374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ardrop 8">
                <a:extLst>
                  <a:ext uri="{FF2B5EF4-FFF2-40B4-BE49-F238E27FC236}">
                    <a16:creationId xmlns:a16="http://schemas.microsoft.com/office/drawing/2014/main" id="{F934376F-8C77-448B-976C-E905A836D663}"/>
                  </a:ext>
                </a:extLst>
              </p:cNvPr>
              <p:cNvSpPr/>
              <p:nvPr/>
            </p:nvSpPr>
            <p:spPr>
              <a:xfrm rot="10800000">
                <a:off x="4618758" y="1200150"/>
                <a:ext cx="1122218" cy="1122218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FB92EED0-24D0-4CA6-920D-C4C596588988}"/>
                  </a:ext>
                </a:extLst>
              </p:cNvPr>
              <p:cNvSpPr/>
              <p:nvPr/>
            </p:nvSpPr>
            <p:spPr>
              <a:xfrm rot="10800000" flipH="1">
                <a:off x="3368387" y="1200150"/>
                <a:ext cx="1117022" cy="111702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FB6A44C-4011-4A06-B2C6-58615CCEEB7D}"/>
                  </a:ext>
                </a:extLst>
              </p:cNvPr>
              <p:cNvSpPr/>
              <p:nvPr/>
            </p:nvSpPr>
            <p:spPr>
              <a:xfrm>
                <a:off x="4864678" y="2431474"/>
                <a:ext cx="1065068" cy="1065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3C64454-9823-4D64-9F5B-F3E7BDDE3E93}"/>
                  </a:ext>
                </a:extLst>
              </p:cNvPr>
              <p:cNvSpPr/>
              <p:nvPr/>
            </p:nvSpPr>
            <p:spPr>
              <a:xfrm>
                <a:off x="5096743" y="2714626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ECE0049-5D79-4388-B6A4-811AFFDDF6A9}"/>
                  </a:ext>
                </a:extLst>
              </p:cNvPr>
              <p:cNvSpPr/>
              <p:nvPr/>
            </p:nvSpPr>
            <p:spPr>
              <a:xfrm>
                <a:off x="5495061" y="2714626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9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Coleman</dc:creator>
  <cp:lastModifiedBy>Ben Coleman</cp:lastModifiedBy>
  <cp:revision>2</cp:revision>
  <dcterms:created xsi:type="dcterms:W3CDTF">2018-01-23T20:10:52Z</dcterms:created>
  <dcterms:modified xsi:type="dcterms:W3CDTF">2018-01-23T20:22:46Z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becolem@microsoft.com</vt:lpwstr>
  </property>
  <property fmtid="{D5CDD505-2E9C-101B-9397-08002B2CF9AE}" pid="5" name="MSIP_Label_f42aa342-8706-4288-bd11-ebb85995028c_SetDate">
    <vt:lpwstr>2018-01-23T20:16:41.6592895Z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