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3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373" r:id="rId1"/>
    <p:sldMasterId id="2147484432" r:id="rId2"/>
    <p:sldMasterId id="2147484477" r:id="rId3"/>
    <p:sldMasterId id="2147484538" r:id="rId4"/>
  </p:sldMasterIdLst>
  <p:notesMasterIdLst>
    <p:notesMasterId r:id="rId17"/>
  </p:notesMasterIdLst>
  <p:handoutMasterIdLst>
    <p:handoutMasterId r:id="rId18"/>
  </p:handoutMasterIdLst>
  <p:sldIdLst>
    <p:sldId id="2430" r:id="rId5"/>
    <p:sldId id="2432" r:id="rId6"/>
    <p:sldId id="2433" r:id="rId7"/>
    <p:sldId id="2434" r:id="rId8"/>
    <p:sldId id="2435" r:id="rId9"/>
    <p:sldId id="2436" r:id="rId10"/>
    <p:sldId id="2437" r:id="rId11"/>
    <p:sldId id="2442" r:id="rId12"/>
    <p:sldId id="2438" r:id="rId13"/>
    <p:sldId id="2439" r:id="rId14"/>
    <p:sldId id="2443" r:id="rId15"/>
    <p:sldId id="244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9" orient="horz">
          <p15:clr>
            <a:srgbClr val="A4A3A4"/>
          </p15:clr>
        </p15:guide>
        <p15:guide id="20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26CE5"/>
    <a:srgbClr val="339933"/>
    <a:srgbClr val="00B050"/>
    <a:srgbClr val="E9E9E9"/>
    <a:srgbClr val="59C3E9"/>
    <a:srgbClr val="00CC66"/>
    <a:srgbClr val="FF9900"/>
    <a:srgbClr val="92D050"/>
    <a:srgbClr val="06D1EC"/>
    <a:srgbClr val="0D1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56AA4-7D5D-460D-BF33-3A9F5C231B1F}" v="40" dt="2019-10-08T09:46:13.3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6" autoAdjust="0"/>
    <p:restoredTop sz="96952" autoAdjust="0"/>
  </p:normalViewPr>
  <p:slideViewPr>
    <p:cSldViewPr snapToGrid="0">
      <p:cViewPr varScale="1">
        <p:scale>
          <a:sx n="112" d="100"/>
          <a:sy n="112" d="100"/>
        </p:scale>
        <p:origin x="78" y="156"/>
      </p:cViewPr>
      <p:guideLst>
        <p:guide orient="horz"/>
        <p:guide pos="3840"/>
      </p:guideLst>
    </p:cSldViewPr>
  </p:slideViewPr>
  <p:outlineViewPr>
    <p:cViewPr>
      <p:scale>
        <a:sx n="33" d="100"/>
        <a:sy n="33" d="100"/>
      </p:scale>
      <p:origin x="0" y="-8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548" y="14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5DDD7-29E8-4F85-A117-E0D0E07135BD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58E4C-A571-4498-B61D-3EBCC782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4B426-DD78-45C6-AC2B-6AECC245F0A6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3308-1CCD-4083-9427-1DD59259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0" i="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8F2A2D2-DE9B-4819-9052-7451D1D54C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4124818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599" cy="5638800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>
              <a:lnSpc>
                <a:spcPct val="110000"/>
              </a:lnSpc>
              <a:spcAft>
                <a:spcPts val="1200"/>
              </a:spcAft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  <a:lvl2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2pPr>
            <a:lvl3pPr>
              <a:lnSpc>
                <a:spcPct val="110000"/>
              </a:lnSpc>
              <a:defRPr sz="20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3pPr>
            <a:lvl4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Subhead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071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081060"/>
            <a:ext cx="11655840" cy="2692769"/>
          </a:xfrm>
        </p:spPr>
        <p:txBody>
          <a:bodyPr/>
          <a:lstStyle>
            <a:lvl1pPr>
              <a:defRPr sz="8627">
                <a:gradFill>
                  <a:gsLst>
                    <a:gs pos="0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1510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070"/>
            <a:ext cx="11655840" cy="1793104"/>
          </a:xfrm>
        </p:spPr>
        <p:txBody>
          <a:bodyPr/>
          <a:lstStyle>
            <a:lvl1pPr>
              <a:defRPr sz="5294">
                <a:gradFill>
                  <a:gsLst>
                    <a:gs pos="885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3802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28" y="2087885"/>
            <a:ext cx="11655840" cy="899665"/>
          </a:xfrm>
        </p:spPr>
        <p:txBody>
          <a:bodyPr/>
          <a:lstStyle>
            <a:lvl1pPr>
              <a:defRPr sz="5882"/>
            </a:lvl1pPr>
          </a:lstStyle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78861234"/>
      </p:ext>
    </p:extLst>
  </p:cSld>
  <p:clrMapOvr>
    <a:masterClrMapping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54" indent="0">
              <a:buNone/>
              <a:defRPr/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89621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1985454"/>
      </p:ext>
    </p:extLst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1879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0834"/>
      </p:ext>
    </p:extLst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1901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092814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4D8D864-CFA6-477D-A4B4-FED8B0945667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6103952" y="3276600"/>
            <a:ext cx="5622897" cy="28194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 dirty="0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Twitter: @handle</a:t>
            </a:r>
          </a:p>
          <a:p>
            <a:pPr lvl="0"/>
            <a:r>
              <a:rPr lang="en-US" dirty="0"/>
              <a:t>Email: </a:t>
            </a:r>
            <a:r>
              <a:rPr lang="en-US" dirty="0" err="1"/>
              <a:t>email@Microsoft.com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45711B6-47A7-4CF6-BE34-3532BF3B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33" y="1181100"/>
            <a:ext cx="5622897" cy="49149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86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524208" y="1505652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5391358" y="1513780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9285461" y="1488127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50DF9F24-F2BD-4DEC-BF54-5080F302503F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4347972" y="3276600"/>
            <a:ext cx="3496057" cy="2095500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5" name="Shape 69">
            <a:extLst>
              <a:ext uri="{FF2B5EF4-FFF2-40B4-BE49-F238E27FC236}">
                <a16:creationId xmlns:a16="http://schemas.microsoft.com/office/drawing/2014/main" id="{452ABE62-CCEE-407B-B879-4F04AA8A85B2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8229600" y="3276600"/>
            <a:ext cx="3503300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id="{ED9E8697-A9C3-4FDC-9D6C-2B35F242E97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347972" y="2602431"/>
            <a:ext cx="3496057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5720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hape 78">
            <a:extLst>
              <a:ext uri="{FF2B5EF4-FFF2-40B4-BE49-F238E27FC236}">
                <a16:creationId xmlns:a16="http://schemas.microsoft.com/office/drawing/2014/main" id="{F65B4093-2B95-4F31-BE02-FE267F2C7256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2602419"/>
            <a:ext cx="3543300" cy="689328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31" name="Shape 78">
            <a:extLst>
              <a:ext uri="{FF2B5EF4-FFF2-40B4-BE49-F238E27FC236}">
                <a16:creationId xmlns:a16="http://schemas.microsoft.com/office/drawing/2014/main" id="{BC5E1042-00D9-4CC5-A8F0-6D5351A81028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8229600" y="2602431"/>
            <a:ext cx="3505200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3</a:t>
            </a:r>
          </a:p>
        </p:txBody>
      </p:sp>
      <p:sp>
        <p:nvSpPr>
          <p:cNvPr id="32" name="Shape 69">
            <a:extLst>
              <a:ext uri="{FF2B5EF4-FFF2-40B4-BE49-F238E27FC236}">
                <a16:creationId xmlns:a16="http://schemas.microsoft.com/office/drawing/2014/main" id="{D0DB858D-C909-4D63-B4BA-450AB7BC6813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276600"/>
            <a:ext cx="3543301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33" name="Title Placeholder 2">
            <a:extLst>
              <a:ext uri="{FF2B5EF4-FFF2-40B4-BE49-F238E27FC236}">
                <a16:creationId xmlns:a16="http://schemas.microsoft.com/office/drawing/2014/main" id="{2C1FE9BA-3B57-4CA6-8333-A470390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32435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>
            <a:off x="8229600" y="3282800"/>
            <a:ext cx="35184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6142-BE00-C841-A15F-937FA7A70E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4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866901" y="1433156"/>
            <a:ext cx="2819400" cy="1634103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505699" y="1433157"/>
            <a:ext cx="2819401" cy="1634102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Shape 69">
            <a:extLst>
              <a:ext uri="{FF2B5EF4-FFF2-40B4-BE49-F238E27FC236}">
                <a16:creationId xmlns:a16="http://schemas.microsoft.com/office/drawing/2014/main" id="{DA909CD3-D031-4644-961E-3BAEF5FC557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6095998" y="3998873"/>
            <a:ext cx="5638801" cy="2097128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3" name="Shape 78">
            <a:extLst>
              <a:ext uri="{FF2B5EF4-FFF2-40B4-BE49-F238E27FC236}">
                <a16:creationId xmlns:a16="http://schemas.microsoft.com/office/drawing/2014/main" id="{86F28D81-7603-4E02-9F5E-B52509955F9D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3276600"/>
            <a:ext cx="5638798" cy="7239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8F424-EA1D-4D7C-A4B5-5D8BC32C7BFB}"/>
              </a:ext>
            </a:extLst>
          </p:cNvPr>
          <p:cNvCxnSpPr>
            <a:cxnSpLocks/>
          </p:cNvCxnSpPr>
          <p:nvPr userDrawn="1"/>
        </p:nvCxnSpPr>
        <p:spPr>
          <a:xfrm>
            <a:off x="1181100" y="3909418"/>
            <a:ext cx="4229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FB7B6-28C9-4460-8677-F7C9633207B5}"/>
              </a:ext>
            </a:extLst>
          </p:cNvPr>
          <p:cNvCxnSpPr>
            <a:cxnSpLocks/>
          </p:cNvCxnSpPr>
          <p:nvPr userDrawn="1"/>
        </p:nvCxnSpPr>
        <p:spPr>
          <a:xfrm>
            <a:off x="6819900" y="3916700"/>
            <a:ext cx="4191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Shape 78">
            <a:extLst>
              <a:ext uri="{FF2B5EF4-FFF2-40B4-BE49-F238E27FC236}">
                <a16:creationId xmlns:a16="http://schemas.microsoft.com/office/drawing/2014/main" id="{6F67237B-0079-4730-BA0A-EFD67517C184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3279529"/>
            <a:ext cx="5638800" cy="719343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AEED71C8-01E7-4E81-A0EB-0535EB83D4BE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999831"/>
            <a:ext cx="5638799" cy="2096169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8" name="Title Placeholder 2">
            <a:extLst>
              <a:ext uri="{FF2B5EF4-FFF2-40B4-BE49-F238E27FC236}">
                <a16:creationId xmlns:a16="http://schemas.microsoft.com/office/drawing/2014/main" id="{8978FE4F-86FF-40F7-BEC9-11D7612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B8D54-B0B9-6E4D-B7AE-B502B5822B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39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id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0" y="1051560"/>
            <a:ext cx="9867900" cy="669332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One-line summary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505700" y="4702768"/>
            <a:ext cx="4229100" cy="1698031"/>
          </a:xfrm>
          <a:prstGeom prst="rect">
            <a:avLst/>
          </a:prstGeom>
        </p:spPr>
        <p:txBody>
          <a:bodyPr vert="horz" lIns="137160" tIns="109728" rIns="137160" bIns="109728" rtlCol="0" anchor="t">
            <a:noAutofit/>
          </a:bodyPr>
          <a:lstStyle>
            <a:lvl1pPr>
              <a:defRPr kumimoji="0" lang="en-US" sz="200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Segoe UI Light"/>
                <a:cs typeface="+mn-cs"/>
              </a:defRPr>
            </a:lvl1pPr>
          </a:lstStyle>
          <a:p>
            <a:pPr marR="0" lvl="0" defTabSz="6858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 dirty="0"/>
              <a:t>Killer quote or call-out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7505700" y="1850433"/>
            <a:ext cx="4229100" cy="2835867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Screenshot of app</a:t>
            </a:r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325100" y="457200"/>
            <a:ext cx="1409700" cy="1409700"/>
          </a:xfrm>
        </p:spPr>
        <p:txBody>
          <a:bodyPr anchor="ctr"/>
          <a:lstStyle>
            <a:lvl1pPr algn="ctr">
              <a:defRPr sz="1600">
                <a:solidFill>
                  <a:srgbClr val="B4009E"/>
                </a:solidFill>
              </a:defRPr>
            </a:lvl1pPr>
          </a:lstStyle>
          <a:p>
            <a:r>
              <a:rPr lang="en-US"/>
              <a:t>App icon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CD07E1E7-510F-478E-A61F-831872E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8679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D0870-56E3-CC4D-A4D2-14FCF7EBAD7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5F529DB-55F5-443A-A153-4B9166B90D1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899"/>
            <a:ext cx="6858000" cy="4533899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45884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6103281" y="4851708"/>
            <a:ext cx="5615580" cy="1564792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 marL="0" indent="0"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</a:p>
        </p:txBody>
      </p:sp>
      <p:sp>
        <p:nvSpPr>
          <p:cNvPr id="12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6103281" y="2757189"/>
            <a:ext cx="5615580" cy="1412875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  <a:endParaRPr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73103" y="1866901"/>
            <a:ext cx="5630178" cy="4229099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FB50-C9C6-4A7E-95B0-BCD4CC5AD4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281" y="1866900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E2ADD4-807F-4A38-AA9A-901D0FD363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03281" y="3960546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59110E6B-B1B3-4C17-A980-291E240D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5EB5-4D05-7249-837C-024FBED973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E78E25-AA27-2840-A6EC-9C7A33D92FEF}"/>
              </a:ext>
            </a:extLst>
          </p:cNvPr>
          <p:cNvSpPr>
            <a:spLocks noGrp="1"/>
          </p:cNvSpPr>
          <p:nvPr>
            <p:ph type="subTitle" idx="30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61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C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8711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473102" y="5529995"/>
            <a:ext cx="7032813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25100" y="1866901"/>
            <a:ext cx="1422400" cy="141665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325100" y="3283551"/>
            <a:ext cx="1422400" cy="1402749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325100" y="4686300"/>
            <a:ext cx="1422400" cy="140970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427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5700" y="2639727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8915401" y="2640072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1" y="1051560"/>
            <a:ext cx="11277600" cy="35885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 typeface="Arial" charset="0"/>
              <a:buNone/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8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473102" y="2420863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6213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1" name="Shape 69"/>
          <p:cNvSpPr txBox="1">
            <a:spLocks noGrp="1"/>
          </p:cNvSpPr>
          <p:nvPr>
            <p:ph type="body" idx="47" hasCustomPrompt="1"/>
          </p:nvPr>
        </p:nvSpPr>
        <p:spPr>
          <a:xfrm>
            <a:off x="473102" y="3961029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BC2D7F7-6E7E-44B0-9137-6394EDEBD6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3102" y="1756923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A21BECF-1C2F-4A19-8137-0F48B9B642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3102" y="3283551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247880E-91C6-4030-A719-9DC584A44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3102" y="4850048"/>
            <a:ext cx="7032705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52D364F-72A4-46BE-A18B-3517A057A5F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3102" y="213678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050C5830-E768-414C-8F74-6328F4AA19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3102" y="366650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F45D579-F485-4F2B-B066-B4F9B33DA8B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102" y="5227116"/>
            <a:ext cx="7032705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3" name="Title Placeholder 2">
            <a:extLst>
              <a:ext uri="{FF2B5EF4-FFF2-40B4-BE49-F238E27FC236}">
                <a16:creationId xmlns:a16="http://schemas.microsoft.com/office/drawing/2014/main" id="{35BB5920-8F82-4ED5-ABA9-3217C73A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5940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711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92427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505700" y="4049141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1" y="4049486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8711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92427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7505700" y="5451679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4" hasCustomPrompt="1"/>
          </p:nvPr>
        </p:nvSpPr>
        <p:spPr>
          <a:xfrm>
            <a:off x="8915401" y="5452024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012CF-3C73-0C45-ABD9-90FC1E3C69E2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41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7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 with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132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5275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E28BD72-8F4D-45F0-895D-618DDEA404C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B848D9E-E208-474E-B8F8-6B6EF468998A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50641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22092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819900" y="457200"/>
            <a:ext cx="4914900" cy="59436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A725FBCD-B594-4CE0-B97E-6B199DCD5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6362700" cy="1409700"/>
          </a:xfrm>
          <a:prstGeom prst="rect">
            <a:avLst/>
          </a:prstGeom>
        </p:spPr>
        <p:txBody>
          <a:bodyPr vert="horz" lIns="0" tIns="0" rIns="27432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BD94-70C4-8646-BE45-F7612087AC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1926A96-C004-4096-9D90-1712BB110B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6362700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5666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57150A5-603E-45CB-90ED-88D5F012D7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1" y="1887751"/>
            <a:ext cx="11277600" cy="4208249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49596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6A3AC42-E7E4-4837-AD6D-7372F7227A4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66900"/>
            <a:ext cx="5622897" cy="4514047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4F77650-FFA2-4226-8961-E8D673467F2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74356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039586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API call here</a:t>
            </a:r>
          </a:p>
        </p:txBody>
      </p:sp>
      <p:sp>
        <p:nvSpPr>
          <p:cNvPr id="15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3274985"/>
            <a:ext cx="5638800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9BE0A8BE-2DE1-4F0B-A55F-DCADF0E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hape 69">
            <a:extLst>
              <a:ext uri="{FF2B5EF4-FFF2-40B4-BE49-F238E27FC236}">
                <a16:creationId xmlns:a16="http://schemas.microsoft.com/office/drawing/2014/main" id="{428E945F-C6CF-114F-9853-8A907768C6C9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6625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7E329BEC-C2D0-C143-A502-5AB72E37BFE3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662939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D05D2-30AD-CE4A-A02B-114257D5F8C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Shape 69">
            <a:extLst>
              <a:ext uri="{FF2B5EF4-FFF2-40B4-BE49-F238E27FC236}">
                <a16:creationId xmlns:a16="http://schemas.microsoft.com/office/drawing/2014/main" id="{78CCEAB4-4301-9D4F-98B7-3C7144E5A3D5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3274985"/>
            <a:ext cx="5638799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4362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4097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73E1BA87-D25C-4F80-86CD-39C9FF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69">
            <a:extLst>
              <a:ext uri="{FF2B5EF4-FFF2-40B4-BE49-F238E27FC236}">
                <a16:creationId xmlns:a16="http://schemas.microsoft.com/office/drawing/2014/main" id="{BA65E103-69D9-5D45-B5F7-D01042ED1368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13876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6" name="Shape 69">
            <a:extLst>
              <a:ext uri="{FF2B5EF4-FFF2-40B4-BE49-F238E27FC236}">
                <a16:creationId xmlns:a16="http://schemas.microsoft.com/office/drawing/2014/main" id="{3AAC50CE-DE03-A34A-8A83-25D7519888FE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1388454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AB7D-B686-4C4C-ACED-3F0D7A4F737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8EE58690-5E7F-C345-9E54-40916B1A6C5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4000500"/>
            <a:ext cx="5638800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Shape 69">
            <a:extLst>
              <a:ext uri="{FF2B5EF4-FFF2-40B4-BE49-F238E27FC236}">
                <a16:creationId xmlns:a16="http://schemas.microsoft.com/office/drawing/2014/main" id="{FD8EFF2A-00F8-1C47-B16D-242D1997A4AB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4000500"/>
            <a:ext cx="5638799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0194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6" hasCustomPrompt="1"/>
          </p:nvPr>
        </p:nvSpPr>
        <p:spPr>
          <a:xfrm>
            <a:off x="6102108" y="18669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6102108" y="2590800"/>
            <a:ext cx="562474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1DF2AB-6814-A044-92C3-4909B9B4BF2A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02108" y="32766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D115A798-134E-9F4A-8926-D90F1F1E0789}"/>
              </a:ext>
            </a:extLst>
          </p:cNvPr>
          <p:cNvSpPr txBox="1">
            <a:spLocks noGrp="1"/>
          </p:cNvSpPr>
          <p:nvPr>
            <p:ph type="body" idx="49" hasCustomPrompt="1"/>
          </p:nvPr>
        </p:nvSpPr>
        <p:spPr>
          <a:xfrm>
            <a:off x="6102108" y="4000500"/>
            <a:ext cx="5624740" cy="678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DE6605-90A7-CC4B-B3A0-0B82C572B9D9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6096000" y="4678833"/>
            <a:ext cx="5623114" cy="693267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3EEC4BDE-E6C0-654A-B50A-49A221B458B8}"/>
              </a:ext>
            </a:extLst>
          </p:cNvPr>
          <p:cNvSpPr txBox="1">
            <a:spLocks noGrp="1"/>
          </p:cNvSpPr>
          <p:nvPr>
            <p:ph type="body" idx="51" hasCustomPrompt="1"/>
          </p:nvPr>
        </p:nvSpPr>
        <p:spPr>
          <a:xfrm>
            <a:off x="6096000" y="5372101"/>
            <a:ext cx="5624740" cy="72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85C63F4F-9B1D-48B9-B01E-A10B1592D270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3103" y="1905000"/>
            <a:ext cx="5630178" cy="4191000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38795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09222" y="1839351"/>
            <a:ext cx="5409100" cy="5007646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4ED96F2B-B9BA-4E98-B1E2-09D18F6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36E7C6A-A303-4FDB-B6B8-5D88290F2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26624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674C8F2-F047-4FCF-8943-2578FE19FE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39352"/>
            <a:ext cx="5622897" cy="4541596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997101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0" y="1827037"/>
            <a:ext cx="5422401" cy="501996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148A8CD-2643-4A3A-8ACB-8D5DC84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8001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9A58A-9A2E-054F-968B-0EAFEE732C6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CDD260C-CCCD-467E-AF20-0BCBF4300AC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39352"/>
            <a:ext cx="5638799" cy="45415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0513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19900" y="1849235"/>
            <a:ext cx="5398422" cy="4997761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FC5D7497-43E0-43D6-8854-1B74C949DE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2801" y="1183713"/>
            <a:ext cx="2803500" cy="2092885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E5DE2-86E4-48F3-A62D-D5DF9BDF85B0}"/>
              </a:ext>
            </a:extLst>
          </p:cNvPr>
          <p:cNvCxnSpPr>
            <a:cxnSpLocks/>
          </p:cNvCxnSpPr>
          <p:nvPr userDrawn="1"/>
        </p:nvCxnSpPr>
        <p:spPr>
          <a:xfrm>
            <a:off x="473102" y="3894138"/>
            <a:ext cx="562289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Shape 78">
            <a:extLst>
              <a:ext uri="{FF2B5EF4-FFF2-40B4-BE49-F238E27FC236}">
                <a16:creationId xmlns:a16="http://schemas.microsoft.com/office/drawing/2014/main" id="{71C8E277-7D4C-447B-AFAB-D7CF24D9E342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73102" y="3276599"/>
            <a:ext cx="5622898" cy="720506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70591C03-C195-4562-B18E-1D79C2C9AE21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73102" y="3997105"/>
            <a:ext cx="5622898" cy="2325956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266178FF-475A-4E85-B10B-BB484DC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9B7A28B-DF7F-46F2-924F-B96EF909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6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+ Doubl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285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5FC2E-6D98-CE43-9551-6AA69FEF734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hape 78">
            <a:extLst>
              <a:ext uri="{FF2B5EF4-FFF2-40B4-BE49-F238E27FC236}">
                <a16:creationId xmlns:a16="http://schemas.microsoft.com/office/drawing/2014/main" id="{DA021890-D16A-D649-AA1E-9ED7EFA69AF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1180053"/>
            <a:ext cx="5638798" cy="6868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sp>
        <p:nvSpPr>
          <p:cNvPr id="9" name="Shape 78">
            <a:extLst>
              <a:ext uri="{FF2B5EF4-FFF2-40B4-BE49-F238E27FC236}">
                <a16:creationId xmlns:a16="http://schemas.microsoft.com/office/drawing/2014/main" id="{596BDBB1-DFCE-5B44-8169-B1A6DE61560F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1183190"/>
            <a:ext cx="5638800" cy="682523"/>
          </a:xfrm>
          <a:prstGeom prst="rect">
            <a:avLst/>
          </a:prstGeom>
          <a:ln>
            <a:noFill/>
          </a:ln>
        </p:spPr>
        <p:txBody>
          <a:bodyPr vert="horz" wrap="square" lIns="0" tIns="0" rIns="18288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</p:spTree>
    <p:extLst>
      <p:ext uri="{BB962C8B-B14F-4D97-AF65-F5344CB8AC3E}">
        <p14:creationId xmlns:p14="http://schemas.microsoft.com/office/powerpoint/2010/main" val="33594280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635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288157B8-476F-EA4F-A047-5A8BD09DED6D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113A430-F6A1-4E86-9240-781A33179C7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73039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27732AA-D7B1-48A6-8C12-8974C5F0A10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3475C84-786C-409E-B9CE-2261308DA6E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882736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+ Doubl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/>
          <p:cNvSpPr>
            <a:spLocks noGrp="1"/>
          </p:cNvSpPr>
          <p:nvPr>
            <p:ph idx="26"/>
          </p:nvPr>
        </p:nvSpPr>
        <p:spPr>
          <a:xfrm>
            <a:off x="6103951" y="1866900"/>
            <a:ext cx="56308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61697" cy="72285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5FC2E-6D98-CE43-9551-6AA69FEF734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Shape 78">
            <a:extLst>
              <a:ext uri="{FF2B5EF4-FFF2-40B4-BE49-F238E27FC236}">
                <a16:creationId xmlns:a16="http://schemas.microsoft.com/office/drawing/2014/main" id="{A53FCAFC-5653-0C46-8E56-ADCCBA6F7CB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1180053"/>
            <a:ext cx="5638798" cy="6868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sp>
        <p:nvSpPr>
          <p:cNvPr id="15" name="Shape 78">
            <a:extLst>
              <a:ext uri="{FF2B5EF4-FFF2-40B4-BE49-F238E27FC236}">
                <a16:creationId xmlns:a16="http://schemas.microsoft.com/office/drawing/2014/main" id="{644AA6BB-203B-E644-8A81-9AF5D2C1454A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1182989"/>
            <a:ext cx="5638800" cy="682523"/>
          </a:xfrm>
          <a:prstGeom prst="rect">
            <a:avLst/>
          </a:prstGeom>
          <a:ln>
            <a:noFill/>
          </a:ln>
        </p:spPr>
        <p:txBody>
          <a:bodyPr vert="horz" wrap="square" lIns="0" tIns="0" rIns="18288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A5B8A30-0D25-46A7-8825-163B12353388}"/>
              </a:ext>
            </a:extLst>
          </p:cNvPr>
          <p:cNvSpPr>
            <a:spLocks noGrp="1"/>
          </p:cNvSpPr>
          <p:nvPr>
            <p:ph idx="31"/>
          </p:nvPr>
        </p:nvSpPr>
        <p:spPr>
          <a:xfrm>
            <a:off x="465151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901926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3192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5506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6430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D67C4168-A193-45C5-93FD-7A782A48CA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5638798" cy="14097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7C32BF6-02DE-4611-8B42-B01BC47DC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78D2F5C-C02D-49C4-A3A8-A4526E03FB11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465151" y="1866900"/>
            <a:ext cx="5630848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72DE6A1D-8AB1-4C01-944E-A32A7172E8E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29528" y="0"/>
            <a:ext cx="766247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2023672 w 7662472"/>
              <a:gd name="connsiteY0" fmla="*/ 0 h 6858000"/>
              <a:gd name="connsiteX1" fmla="*/ 7662472 w 7662472"/>
              <a:gd name="connsiteY1" fmla="*/ 0 h 6858000"/>
              <a:gd name="connsiteX2" fmla="*/ 7662472 w 7662472"/>
              <a:gd name="connsiteY2" fmla="*/ 6858000 h 6858000"/>
              <a:gd name="connsiteX3" fmla="*/ 0 w 7662472"/>
              <a:gd name="connsiteY3" fmla="*/ 6843010 h 6858000"/>
              <a:gd name="connsiteX4" fmla="*/ 2023672 w 76624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472" h="6858000">
                <a:moveTo>
                  <a:pt x="2023672" y="0"/>
                </a:moveTo>
                <a:lnTo>
                  <a:pt x="7662472" y="0"/>
                </a:lnTo>
                <a:lnTo>
                  <a:pt x="7662472" y="6858000"/>
                </a:lnTo>
                <a:lnTo>
                  <a:pt x="0" y="6843010"/>
                </a:lnTo>
                <a:lnTo>
                  <a:pt x="2023672" y="0"/>
                </a:lnTo>
                <a:close/>
              </a:path>
            </a:pathLst>
          </a:custGeom>
          <a:noFill/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Drag picture to placeholder </a:t>
            </a:r>
            <a:br>
              <a:rPr lang="en-US"/>
            </a:br>
            <a:r>
              <a:rPr lang="en-US"/>
              <a:t>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2937339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9B1DDD-55E1-C14C-8058-596104BB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60CFDBD-BED9-4E96-95E3-CCD21C2AE18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r>
              <a:rPr lang="en-US"/>
              <a:t>add picture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618F37-4806-4CE2-B027-C3AAFA8CF9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18288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5F4F54-6248-4FCE-81BA-DAD1E53376A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6096000" y="1866900"/>
            <a:ext cx="5638798" cy="4514047"/>
          </a:xfrm>
          <a:prstGeom prst="rect">
            <a:avLst/>
          </a:prstGeom>
        </p:spPr>
        <p:txBody>
          <a:bodyPr vert="horz" wrap="square" lIns="18288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7779860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599" cy="5638800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>
              <a:lnSpc>
                <a:spcPct val="110000"/>
              </a:lnSpc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  <a:lvl2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2pPr>
            <a:lvl3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3pPr>
            <a:lvl4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Subhead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08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7F1E30F-90B3-4508-AC79-FDBFF960BB8C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6103951" y="3276600"/>
            <a:ext cx="5630848" cy="31043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 dirty="0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</a:t>
            </a:r>
            <a:br>
              <a:rPr lang="en-US"/>
            </a:br>
            <a:r>
              <a:rPr lang="en-US"/>
              <a:t>to add </a:t>
            </a:r>
            <a:br>
              <a:rPr lang="en-US"/>
            </a:br>
            <a:r>
              <a:rPr lang="en-US"/>
              <a:t>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Twitter: @handle</a:t>
            </a:r>
          </a:p>
          <a:p>
            <a:pPr lvl="0"/>
            <a:r>
              <a:rPr lang="en-US" dirty="0"/>
              <a:t>Email: </a:t>
            </a:r>
            <a:r>
              <a:rPr lang="en-US" dirty="0" err="1"/>
              <a:t>email@Microsoft.com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6" hidden="1">
            <a:extLst>
              <a:ext uri="{FF2B5EF4-FFF2-40B4-BE49-F238E27FC236}">
                <a16:creationId xmlns:a16="http://schemas.microsoft.com/office/drawing/2014/main" id="{3CAB610D-9FDA-664B-88C5-3D66189F6F1D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1049F32-FBDB-40C5-9199-3991B2F5A71D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181100"/>
            <a:ext cx="5630849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0203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0799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524208" y="1505652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5391358" y="1513780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9285461" y="1488127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50DF9F24-F2BD-4DEC-BF54-5080F302503F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4347972" y="3276600"/>
            <a:ext cx="3496057" cy="2095500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5" name="Shape 69">
            <a:extLst>
              <a:ext uri="{FF2B5EF4-FFF2-40B4-BE49-F238E27FC236}">
                <a16:creationId xmlns:a16="http://schemas.microsoft.com/office/drawing/2014/main" id="{452ABE62-CCEE-407B-B879-4F04AA8A85B2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8229600" y="3276600"/>
            <a:ext cx="3503300" cy="2095501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id="{ED9E8697-A9C3-4FDC-9D6C-2B35F242E97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347972" y="2602431"/>
            <a:ext cx="3496057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 flipV="1">
            <a:off x="45720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hape 78">
            <a:extLst>
              <a:ext uri="{FF2B5EF4-FFF2-40B4-BE49-F238E27FC236}">
                <a16:creationId xmlns:a16="http://schemas.microsoft.com/office/drawing/2014/main" id="{F65B4093-2B95-4F31-BE02-FE267F2C7256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2602419"/>
            <a:ext cx="3543300" cy="689328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31" name="Shape 78">
            <a:extLst>
              <a:ext uri="{FF2B5EF4-FFF2-40B4-BE49-F238E27FC236}">
                <a16:creationId xmlns:a16="http://schemas.microsoft.com/office/drawing/2014/main" id="{BC5E1042-00D9-4CC5-A8F0-6D5351A81028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8229600" y="2602431"/>
            <a:ext cx="3505200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3</a:t>
            </a:r>
          </a:p>
        </p:txBody>
      </p:sp>
      <p:sp>
        <p:nvSpPr>
          <p:cNvPr id="32" name="Shape 69">
            <a:extLst>
              <a:ext uri="{FF2B5EF4-FFF2-40B4-BE49-F238E27FC236}">
                <a16:creationId xmlns:a16="http://schemas.microsoft.com/office/drawing/2014/main" id="{D0DB858D-C909-4D63-B4BA-450AB7BC6813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276600"/>
            <a:ext cx="3543301" cy="2095501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33" name="Title Placeholder 2">
            <a:extLst>
              <a:ext uri="{FF2B5EF4-FFF2-40B4-BE49-F238E27FC236}">
                <a16:creationId xmlns:a16="http://schemas.microsoft.com/office/drawing/2014/main" id="{2C1FE9BA-3B57-4CA6-8333-A470390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 flipV="1">
            <a:off x="432435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>
            <a:off x="8229600" y="3282800"/>
            <a:ext cx="35184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6142-BE00-C841-A15F-937FA7A70E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270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866901" y="1433156"/>
            <a:ext cx="2819400" cy="1634103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505699" y="1433157"/>
            <a:ext cx="2819401" cy="1634102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Shape 69">
            <a:extLst>
              <a:ext uri="{FF2B5EF4-FFF2-40B4-BE49-F238E27FC236}">
                <a16:creationId xmlns:a16="http://schemas.microsoft.com/office/drawing/2014/main" id="{DA909CD3-D031-4644-961E-3BAEF5FC557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6095998" y="3998873"/>
            <a:ext cx="5638801" cy="2097128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3" name="Shape 78">
            <a:extLst>
              <a:ext uri="{FF2B5EF4-FFF2-40B4-BE49-F238E27FC236}">
                <a16:creationId xmlns:a16="http://schemas.microsoft.com/office/drawing/2014/main" id="{86F28D81-7603-4E02-9F5E-B52509955F9D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3276600"/>
            <a:ext cx="5638798" cy="7239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8F424-EA1D-4D7C-A4B5-5D8BC32C7BFB}"/>
              </a:ext>
            </a:extLst>
          </p:cNvPr>
          <p:cNvCxnSpPr>
            <a:cxnSpLocks/>
          </p:cNvCxnSpPr>
          <p:nvPr/>
        </p:nvCxnSpPr>
        <p:spPr>
          <a:xfrm>
            <a:off x="1181100" y="3909418"/>
            <a:ext cx="42291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FB7B6-28C9-4460-8677-F7C9633207B5}"/>
              </a:ext>
            </a:extLst>
          </p:cNvPr>
          <p:cNvCxnSpPr>
            <a:cxnSpLocks/>
          </p:cNvCxnSpPr>
          <p:nvPr/>
        </p:nvCxnSpPr>
        <p:spPr>
          <a:xfrm>
            <a:off x="6819900" y="3916700"/>
            <a:ext cx="4191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Shape 78">
            <a:extLst>
              <a:ext uri="{FF2B5EF4-FFF2-40B4-BE49-F238E27FC236}">
                <a16:creationId xmlns:a16="http://schemas.microsoft.com/office/drawing/2014/main" id="{6F67237B-0079-4730-BA0A-EFD67517C184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3279529"/>
            <a:ext cx="5638800" cy="719343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AEED71C8-01E7-4E81-A0EB-0535EB83D4BE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999831"/>
            <a:ext cx="5638799" cy="2096169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8" name="Title Placeholder 2">
            <a:extLst>
              <a:ext uri="{FF2B5EF4-FFF2-40B4-BE49-F238E27FC236}">
                <a16:creationId xmlns:a16="http://schemas.microsoft.com/office/drawing/2014/main" id="{8978FE4F-86FF-40F7-BEC9-11D7612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B8D54-B0B9-6E4D-B7AE-B502B5822B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201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id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0" y="1051560"/>
            <a:ext cx="9867900" cy="669332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One-line summary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505700" y="4702768"/>
            <a:ext cx="4229100" cy="1698031"/>
          </a:xfrm>
          <a:prstGeom prst="rect">
            <a:avLst/>
          </a:prstGeom>
        </p:spPr>
        <p:txBody>
          <a:bodyPr vert="horz" lIns="137160" tIns="109728" rIns="137160" bIns="109728" rtlCol="0" anchor="t">
            <a:noAutofit/>
          </a:bodyPr>
          <a:lstStyle>
            <a:lvl1pPr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R="0" lvl="0" defTabSz="6858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 dirty="0"/>
              <a:t>Killer quote or call-out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7505700" y="1850433"/>
            <a:ext cx="4229100" cy="2835867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Screenshot of app</a:t>
            </a:r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325100" y="457200"/>
            <a:ext cx="1409700" cy="1409700"/>
          </a:xfrm>
        </p:spPr>
        <p:txBody>
          <a:bodyPr anchor="ctr"/>
          <a:lstStyle>
            <a:lvl1pPr algn="ctr">
              <a:defRPr sz="1600">
                <a:solidFill>
                  <a:srgbClr val="B4009E"/>
                </a:solidFill>
              </a:defRPr>
            </a:lvl1pPr>
          </a:lstStyle>
          <a:p>
            <a:r>
              <a:rPr lang="en-US"/>
              <a:t>App icon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CD07E1E7-510F-478E-A61F-831872E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8679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D0870-56E3-CC4D-A4D2-14FCF7EBAD7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6" hidden="1">
            <a:extLst>
              <a:ext uri="{FF2B5EF4-FFF2-40B4-BE49-F238E27FC236}">
                <a16:creationId xmlns:a16="http://schemas.microsoft.com/office/drawing/2014/main" id="{D706C368-32EC-8046-A75E-5C873EF24AF6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37B0F2F-B5E1-40A6-9340-FE71343E99B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70405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188661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6087344" y="4851708"/>
            <a:ext cx="5631517" cy="1564792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 marL="0" indent="0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</a:p>
        </p:txBody>
      </p:sp>
      <p:sp>
        <p:nvSpPr>
          <p:cNvPr id="12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6103282" y="2757189"/>
            <a:ext cx="5631517" cy="1412875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  <a:endParaRPr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73103" y="1866901"/>
            <a:ext cx="5630178" cy="4229099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FB50-C9C6-4A7E-95B0-BCD4CC5AD4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281" y="1866900"/>
            <a:ext cx="5631519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E2ADD4-807F-4A38-AA9A-901D0FD363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87344" y="3960546"/>
            <a:ext cx="5631519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59110E6B-B1B3-4C17-A980-291E240D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5EB5-4D05-7249-837C-024FBED973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E78E25-AA27-2840-A6EC-9C7A33D92FEF}"/>
              </a:ext>
            </a:extLst>
          </p:cNvPr>
          <p:cNvSpPr>
            <a:spLocks noGrp="1"/>
          </p:cNvSpPr>
          <p:nvPr>
            <p:ph type="subTitle" idx="30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636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 C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8711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473102" y="5561745"/>
            <a:ext cx="7032813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25100" y="1866901"/>
            <a:ext cx="1422400" cy="141665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325100" y="3283551"/>
            <a:ext cx="1422400" cy="1402749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325100" y="4686300"/>
            <a:ext cx="1422400" cy="140970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427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5700" y="2639727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8915401" y="2640072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1" y="1051560"/>
            <a:ext cx="11277600" cy="52072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 typeface="Arial" charset="0"/>
              <a:buNone/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8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473102" y="2452613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6213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1" name="Shape 69"/>
          <p:cNvSpPr txBox="1">
            <a:spLocks noGrp="1"/>
          </p:cNvSpPr>
          <p:nvPr>
            <p:ph type="body" idx="47" hasCustomPrompt="1"/>
          </p:nvPr>
        </p:nvSpPr>
        <p:spPr>
          <a:xfrm>
            <a:off x="473102" y="3992779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BC2D7F7-6E7E-44B0-9137-6394EDEBD6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3102" y="1756923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A21BECF-1C2F-4A19-8137-0F48B9B642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3102" y="3283551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247880E-91C6-4030-A719-9DC584A44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3102" y="4850048"/>
            <a:ext cx="7032705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52D364F-72A4-46BE-A18B-3517A057A5F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3102" y="213678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050C5830-E768-414C-8F74-6328F4AA19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3102" y="366650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F45D579-F485-4F2B-B066-B4F9B33DA8B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102" y="5227116"/>
            <a:ext cx="7032705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3" name="Title Placeholder 2">
            <a:extLst>
              <a:ext uri="{FF2B5EF4-FFF2-40B4-BE49-F238E27FC236}">
                <a16:creationId xmlns:a16="http://schemas.microsoft.com/office/drawing/2014/main" id="{35BB5920-8F82-4ED5-ABA9-3217C73A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5940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711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92427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505700" y="4049141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1" y="4049486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8711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92427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7505700" y="5451679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4" hasCustomPrompt="1"/>
          </p:nvPr>
        </p:nvSpPr>
        <p:spPr>
          <a:xfrm>
            <a:off x="8915401" y="5452024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012CF-3C73-0C45-ABD9-90FC1E3C69E2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020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-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552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- Wide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396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70C470-4EF5-4D89-A0B3-70C86A84360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567661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70C470-4EF5-4D89-A0B3-70C86A84360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9912132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819900" y="457199"/>
            <a:ext cx="4914900" cy="5923747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A725FBCD-B594-4CE0-B97E-6B199DCD5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3103" y="457200"/>
            <a:ext cx="6346797" cy="1409700"/>
          </a:xfrm>
          <a:prstGeom prst="rect">
            <a:avLst/>
          </a:prstGeom>
        </p:spPr>
        <p:txBody>
          <a:bodyPr vert="horz" lIns="0" tIns="0" rIns="27432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BD94-70C4-8646-BE45-F7612087AC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86132D9-558F-43FA-A358-E04195E8D55B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63547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211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18052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3C97EDA-C329-4763-94A9-481275DDA96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11269648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7939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4C69D1-7665-4677-BC3E-0E20C655F8C4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buClr>
                <a:schemeClr val="tx1"/>
              </a:buClr>
              <a:defRPr b="0" i="0">
                <a:latin typeface="Segoe UI" charset="0"/>
                <a:ea typeface="Segoe UI" charset="0"/>
                <a:cs typeface="Segoe UI" charset="0"/>
              </a:defRPr>
            </a:lvl5pPr>
            <a:lvl6pPr marL="1965221">
              <a:lnSpc>
                <a:spcPct val="110000"/>
              </a:lnSpc>
              <a:defRPr baseline="3000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BCECAC6-5C8B-454E-A52C-D80616B32EC9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95405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1" y="1181100"/>
            <a:ext cx="11277600" cy="1039586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API call here</a:t>
            </a:r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9BE0A8BE-2DE1-4F0B-A55F-DCADF0E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hape 69">
            <a:extLst>
              <a:ext uri="{FF2B5EF4-FFF2-40B4-BE49-F238E27FC236}">
                <a16:creationId xmlns:a16="http://schemas.microsoft.com/office/drawing/2014/main" id="{428E945F-C6CF-114F-9853-8A907768C6C9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6625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7E329BEC-C2D0-C143-A502-5AB72E37BFE3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662939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D05D2-30AD-CE4A-A02B-114257D5F8C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3581DFA-7055-4732-A05C-2E32A058283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3274985"/>
            <a:ext cx="5622896" cy="3105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C8D9B0A-6DBF-44F9-8A59-8CE436F8C287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3274985"/>
            <a:ext cx="5646753" cy="3105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385149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1" y="1181100"/>
            <a:ext cx="11277600" cy="14097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73E1BA87-D25C-4F80-86CD-39C9FF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69">
            <a:extLst>
              <a:ext uri="{FF2B5EF4-FFF2-40B4-BE49-F238E27FC236}">
                <a16:creationId xmlns:a16="http://schemas.microsoft.com/office/drawing/2014/main" id="{BA65E103-69D9-5D45-B5F7-D01042ED1368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13876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6" name="Shape 69">
            <a:extLst>
              <a:ext uri="{FF2B5EF4-FFF2-40B4-BE49-F238E27FC236}">
                <a16:creationId xmlns:a16="http://schemas.microsoft.com/office/drawing/2014/main" id="{3AAC50CE-DE03-A34A-8A83-25D7519888FE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1388454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AB7D-B686-4C4C-ACED-3F0D7A4F737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1B74D50-B0C8-4EC5-BBCB-FF57490D099D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4021746"/>
            <a:ext cx="5622896" cy="2359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1B35573-078F-4514-BAB3-8768D60B9FD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4021746"/>
            <a:ext cx="5646753" cy="2359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587783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6" hasCustomPrompt="1"/>
          </p:nvPr>
        </p:nvSpPr>
        <p:spPr>
          <a:xfrm>
            <a:off x="6102108" y="18669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6102108" y="2590800"/>
            <a:ext cx="562474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1DF2AB-6814-A044-92C3-4909B9B4BF2A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02108" y="32766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D115A798-134E-9F4A-8926-D90F1F1E0789}"/>
              </a:ext>
            </a:extLst>
          </p:cNvPr>
          <p:cNvSpPr txBox="1">
            <a:spLocks noGrp="1"/>
          </p:cNvSpPr>
          <p:nvPr>
            <p:ph type="body" idx="49" hasCustomPrompt="1"/>
          </p:nvPr>
        </p:nvSpPr>
        <p:spPr>
          <a:xfrm>
            <a:off x="6102108" y="4000500"/>
            <a:ext cx="5624740" cy="678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DE6605-90A7-CC4B-B3A0-0B82C572B9D9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6096000" y="4678833"/>
            <a:ext cx="5623114" cy="693267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3EEC4BDE-E6C0-654A-B50A-49A221B458B8}"/>
              </a:ext>
            </a:extLst>
          </p:cNvPr>
          <p:cNvSpPr txBox="1">
            <a:spLocks noGrp="1"/>
          </p:cNvSpPr>
          <p:nvPr>
            <p:ph type="body" idx="51" hasCustomPrompt="1"/>
          </p:nvPr>
        </p:nvSpPr>
        <p:spPr>
          <a:xfrm>
            <a:off x="6096000" y="5372101"/>
            <a:ext cx="5624740" cy="72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75720A0F-EAA9-4BF9-A35F-167BE3B19A0A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3103" y="1905000"/>
            <a:ext cx="5630178" cy="4191000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3960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09222" y="1839351"/>
            <a:ext cx="5409100" cy="5007646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4ED96F2B-B9BA-4E98-B1E2-09D18F6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36E7C6A-A303-4FDB-B6B8-5D88290F2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7F176D-9051-CF42-BE22-2BBAB77462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42A6ED-1A36-48AF-B9E5-5982C25DF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8075" y="6442502"/>
            <a:ext cx="4114800" cy="390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>
                <a:solidFill>
                  <a:schemeClr val="accent6"/>
                </a:solidFill>
              </a:rPr>
              <a:t>Classified as Microsoft Confidential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85624A1-7981-4C6B-A325-FFA200CB4754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7708339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0" y="1827037"/>
            <a:ext cx="5422401" cy="501996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148A8CD-2643-4A3A-8ACB-8D5DC84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8001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9A58A-9A2E-054F-968B-0EAFEE732C6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F31B0C-2013-F049-8C71-68ECE5AA51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4C2FD0C-70E2-45DE-839E-19D6D5B747D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096000" y="1866900"/>
            <a:ext cx="5638800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2767922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 Screen +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69">
            <a:extLst>
              <a:ext uri="{FF2B5EF4-FFF2-40B4-BE49-F238E27FC236}">
                <a16:creationId xmlns:a16="http://schemas.microsoft.com/office/drawing/2014/main" id="{70591C03-C195-4562-B18E-1D79C2C9AE21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73102" y="3997105"/>
            <a:ext cx="5622898" cy="2325956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19" name="Shape 78">
            <a:extLst>
              <a:ext uri="{FF2B5EF4-FFF2-40B4-BE49-F238E27FC236}">
                <a16:creationId xmlns:a16="http://schemas.microsoft.com/office/drawing/2014/main" id="{71C8E277-7D4C-447B-AFAB-D7CF24D9E342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73102" y="3276599"/>
            <a:ext cx="5622898" cy="720506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19900" y="1849235"/>
            <a:ext cx="5398422" cy="4997761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FC5D7497-43E0-43D6-8854-1B74C949DE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2801" y="1183713"/>
            <a:ext cx="2803500" cy="2092885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E5DE2-86E4-48F3-A62D-D5DF9BDF85B0}"/>
              </a:ext>
            </a:extLst>
          </p:cNvPr>
          <p:cNvCxnSpPr>
            <a:cxnSpLocks/>
          </p:cNvCxnSpPr>
          <p:nvPr/>
        </p:nvCxnSpPr>
        <p:spPr>
          <a:xfrm>
            <a:off x="473102" y="3894138"/>
            <a:ext cx="562289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266178FF-475A-4E85-B10B-BB484DC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9B7A28B-DF7F-46F2-924F-B96EF909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CD7164-7CA3-9347-9501-D910E9A542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337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9586260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11306469" cy="68794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 spc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ts val="2353"/>
              </a:lnSpc>
              <a:buNone/>
              <a:defRPr spc="0"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Large: subhead Segoe UI </a:t>
            </a:r>
            <a:r>
              <a:rPr lang="en-US" err="1"/>
              <a:t>Semibold</a:t>
            </a:r>
            <a:r>
              <a:rPr lang="en-US"/>
              <a:t> 20/24</a:t>
            </a:r>
          </a:p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11306469" cy="443839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None/>
              <a:defRPr sz="1372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Medium: 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5" y="4352947"/>
            <a:ext cx="11306469" cy="452560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0" indent="0">
              <a:lnSpc>
                <a:spcPct val="100000"/>
              </a:lnSpc>
              <a:buNone/>
              <a:defRPr/>
            </a:lvl5pPr>
          </a:lstStyle>
          <a:p>
            <a:pPr lvl="4"/>
            <a:r>
              <a:rPr lang="en-US"/>
              <a:t>Small caption: Segoe UI Bold 10/12</a:t>
            </a:r>
          </a:p>
          <a:p>
            <a:pPr lvl="1"/>
            <a:r>
              <a:rPr lang="en-US"/>
              <a:t>Small caption Segoe Regular 10/12</a:t>
            </a:r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792CEBAD-C5CC-0544-9FE5-B0B00445B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8740074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0896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slide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7B6D2C-4312-4967-BAAC-9D48AEB848A3}"/>
              </a:ext>
            </a:extLst>
          </p:cNvPr>
          <p:cNvSpPr/>
          <p:nvPr userDrawn="1"/>
        </p:nvSpPr>
        <p:spPr>
          <a:xfrm>
            <a:off x="0" y="6246796"/>
            <a:ext cx="12192000" cy="611204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69540-D041-46CC-B2E2-E9066012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34536-D30D-44F8-BCC3-003C1D55AB01}"/>
              </a:ext>
            </a:extLst>
          </p:cNvPr>
          <p:cNvSpPr txBox="1"/>
          <p:nvPr userDrawn="1"/>
        </p:nvSpPr>
        <p:spPr>
          <a:xfrm>
            <a:off x="105878" y="6306176"/>
            <a:ext cx="403298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Hidden Slide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AD671C-BBA0-4AB5-91D7-E4F245ACA47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3102" y="1257300"/>
            <a:ext cx="11261697" cy="4980888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  <a:lvl2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AE94F-5DCA-ED49-8E82-3CDE4E869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9339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81175893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Azure ic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D3CEEF9C-DF58-4941-813A-2F778539D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1052"/>
          <a:stretch/>
        </p:blipFill>
        <p:spPr>
          <a:xfrm>
            <a:off x="4603805" y="261809"/>
            <a:ext cx="7588195" cy="6596192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37855259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CFCDE27-EDA2-144F-8BC6-6083D6D909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3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2381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1220892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2 -</a:t>
            </a:r>
            <a:br>
              <a:rPr lang="en-US" dirty="0"/>
            </a:br>
            <a:r>
              <a:rPr lang="en-US" dirty="0"/>
              <a:t>Could go to 2 lines</a:t>
            </a:r>
          </a:p>
          <a:p>
            <a:pPr lvl="0"/>
            <a:r>
              <a:rPr lang="en-US" dirty="0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0" y="5372100"/>
            <a:ext cx="3508667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00501" y="5764610"/>
            <a:ext cx="3508666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23637241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E6DEDFF-894F-394F-8931-EC56C5D3D6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2 -</a:t>
            </a:r>
            <a:br>
              <a:rPr lang="en-US" dirty="0"/>
            </a:br>
            <a:r>
              <a:rPr lang="en-US" dirty="0"/>
              <a:t>Could go to 2 lines</a:t>
            </a:r>
          </a:p>
          <a:p>
            <a:pPr lvl="0"/>
            <a:r>
              <a:rPr lang="en-US" dirty="0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1" y="5372100"/>
            <a:ext cx="3508666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3039" y="5764610"/>
            <a:ext cx="3476127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14157025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9764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0466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4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F47F45D9-95A5-4648-AE3A-82DCC6FFC59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29528" y="0"/>
            <a:ext cx="766247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2023672 w 7662472"/>
              <a:gd name="connsiteY0" fmla="*/ 0 h 6858000"/>
              <a:gd name="connsiteX1" fmla="*/ 7662472 w 7662472"/>
              <a:gd name="connsiteY1" fmla="*/ 0 h 6858000"/>
              <a:gd name="connsiteX2" fmla="*/ 7662472 w 7662472"/>
              <a:gd name="connsiteY2" fmla="*/ 6858000 h 6858000"/>
              <a:gd name="connsiteX3" fmla="*/ 0 w 7662472"/>
              <a:gd name="connsiteY3" fmla="*/ 6843010 h 6858000"/>
              <a:gd name="connsiteX4" fmla="*/ 2023672 w 76624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472" h="6858000">
                <a:moveTo>
                  <a:pt x="2023672" y="0"/>
                </a:moveTo>
                <a:lnTo>
                  <a:pt x="7662472" y="0"/>
                </a:lnTo>
                <a:lnTo>
                  <a:pt x="7662472" y="6858000"/>
                </a:lnTo>
                <a:lnTo>
                  <a:pt x="0" y="6843010"/>
                </a:lnTo>
                <a:lnTo>
                  <a:pt x="2023672" y="0"/>
                </a:lnTo>
                <a:close/>
              </a:path>
            </a:pathLst>
          </a:custGeom>
          <a:noFill/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Drag picture to placeholder </a:t>
            </a:r>
            <a:br>
              <a:rPr lang="en-US"/>
            </a:br>
            <a:r>
              <a:rPr lang="en-US"/>
              <a:t>or click icon to add</a:t>
            </a:r>
          </a:p>
        </p:txBody>
      </p:sp>
      <p:sp>
        <p:nvSpPr>
          <p:cNvPr id="4" name="Title Placeholder 2">
            <a:extLst>
              <a:ext uri="{FF2B5EF4-FFF2-40B4-BE49-F238E27FC236}">
                <a16:creationId xmlns:a16="http://schemas.microsoft.com/office/drawing/2014/main" id="{871EF881-5E89-4644-A1E8-CF4882056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5638800" cy="14097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BF09F98-AD56-4DD4-83C9-B72AC6215059}"/>
              </a:ext>
            </a:extLst>
          </p:cNvPr>
          <p:cNvSpPr txBox="1">
            <a:spLocks/>
          </p:cNvSpPr>
          <p:nvPr userDrawn="1"/>
        </p:nvSpPr>
        <p:spPr>
          <a:xfrm>
            <a:off x="1" y="6400032"/>
            <a:ext cx="528074" cy="266241"/>
          </a:xfrm>
          <a:prstGeom prst="rect">
            <a:avLst/>
          </a:prstGeom>
        </p:spPr>
        <p:txBody>
          <a:bodyPr vert="horz" lIns="91440" tIns="45720" rIns="182880" bIns="18288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BBD8D9-29AA-4D60-87D3-27E8B624235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2" y="1866900"/>
            <a:ext cx="5638798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987364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9353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+ Index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67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</a:t>
            </a:r>
            <a:r>
              <a:rPr lang="en-US"/>
              <a:t>go here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3256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3">
            <a:extLst>
              <a:ext uri="{FF2B5EF4-FFF2-40B4-BE49-F238E27FC236}">
                <a16:creationId xmlns:a16="http://schemas.microsoft.com/office/drawing/2014/main" id="{FB11FEBD-5C2F-4BE7-BB21-A5DB649087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142" y="2590800"/>
            <a:ext cx="10601757" cy="990631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24" name="Shape 78">
            <a:extLst>
              <a:ext uri="{FF2B5EF4-FFF2-40B4-BE49-F238E27FC236}">
                <a16:creationId xmlns:a16="http://schemas.microsoft.com/office/drawing/2014/main" id="{BAAE8EAD-16BA-4B71-B2FF-661EA6C64800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581431"/>
            <a:ext cx="10553700" cy="4247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457114" indent="-457114">
              <a:buFont typeface="+mj-lt"/>
              <a:buNone/>
              <a:defRPr sz="28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1413CC7-FF34-4272-956B-B08BCBB287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773917" cy="405258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FC9AA33-9990-4126-B01B-6E5F8AB46A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37035"/>
            <a:ext cx="3773917" cy="330008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C2356-D61D-0A43-A1C6-D11A93A3A50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MSIPCM914a47ef9da007a5f5ca1e01" descr="{&quot;HashCode&quot;:-1634785317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5A3DB5A4-3B39-4F7C-A696-23A2A8A963EE}"/>
              </a:ext>
            </a:extLst>
          </p:cNvPr>
          <p:cNvSpPr txBox="1"/>
          <p:nvPr userDrawn="1"/>
        </p:nvSpPr>
        <p:spPr>
          <a:xfrm>
            <a:off x="0" y="6649884"/>
            <a:ext cx="2123853" cy="153888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chemeClr val="accent6"/>
                </a:solidFill>
                <a:latin typeface="Calibri" panose="020F0502020204030204" pitchFamily="34" charset="0"/>
              </a:rPr>
              <a:t>Classified as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2672124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! | Q+A | Contact | Re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6095999" y="1181100"/>
            <a:ext cx="5638801" cy="4914900"/>
          </a:xfrm>
        </p:spPr>
        <p:txBody>
          <a:bodyPr lIns="274320" tIns="0" rIns="0" anchor="ctr" anchorCtr="0">
            <a:normAutofit/>
          </a:bodyPr>
          <a:lstStyle>
            <a:lvl1pPr>
              <a:spcAft>
                <a:spcPts val="600"/>
              </a:spcAft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  <a:lvl2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buClrTx/>
              <a:defRPr sz="1400" b="0" i="0">
                <a:solidFill>
                  <a:srgbClr val="D2D2D2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638800" cy="723900"/>
          </a:xfrm>
        </p:spPr>
        <p:txBody>
          <a:bodyPr/>
          <a:lstStyle>
            <a:lvl1pPr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4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Q+A</a:t>
            </a:r>
            <a:r>
              <a:rPr lang="en-US" sz="4400" b="1" i="0" baseline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rPr>
              <a:t>|</a:t>
            </a:r>
            <a:r>
              <a:rPr lang="en-US" sz="4400" b="1" i="0" baseline="0" dirty="0">
                <a:solidFill>
                  <a:schemeClr val="tx2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Thank you!</a:t>
            </a:r>
            <a:endParaRPr lang="en-US" sz="4400" b="1" i="0" dirty="0">
              <a:solidFill>
                <a:schemeClr val="tx1"/>
              </a:solidFill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6096000" y="1181100"/>
            <a:ext cx="0" cy="49149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8DABAB-52C7-7E48-B9B1-C0740F8CB3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3359C7-D4E2-44EB-BFB9-83B13AD0909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200" y="5152602"/>
            <a:ext cx="3513311" cy="471699"/>
          </a:xfrm>
        </p:spPr>
        <p:txBody>
          <a:bodyPr/>
          <a:lstStyle>
            <a:lvl1pPr>
              <a:defRPr sz="24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25D7F76-CA4B-43EC-AC3B-BA75576CA8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624301"/>
            <a:ext cx="3513311" cy="471699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401466589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Data Vi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CD2D2BF-BCAB-4D60-84D5-268B210223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lum bright="13000"/>
            <a:alphaModFix amt="8000"/>
          </a:blip>
          <a:stretch>
            <a:fillRect/>
          </a:stretch>
        </p:blipFill>
        <p:spPr>
          <a:xfrm rot="17100000">
            <a:off x="5938657" y="-187673"/>
            <a:ext cx="6014762" cy="643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4830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4C959DC-72E4-47D6-8569-7330C93B19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4684F-B256-4B3D-8CF8-E3919E0856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4149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4AC20D8-C45F-4EE8-8418-6282A3B9FC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271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DA45350-938C-4C1E-87A3-F80ADD4B9546}"/>
              </a:ext>
            </a:extLst>
          </p:cNvPr>
          <p:cNvSpPr/>
          <p:nvPr userDrawn="1"/>
        </p:nvSpPr>
        <p:spPr bwMode="auto">
          <a:xfrm flipH="1" flipV="1">
            <a:off x="0" y="0"/>
            <a:ext cx="12190270" cy="1438219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894A99-A752-42BA-B1EB-CDD1CAF93D54}"/>
              </a:ext>
            </a:extLst>
          </p:cNvPr>
          <p:cNvSpPr/>
          <p:nvPr userDrawn="1"/>
        </p:nvSpPr>
        <p:spPr bwMode="auto">
          <a:xfrm>
            <a:off x="0" y="1731044"/>
            <a:ext cx="12190270" cy="5126957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4174570"/>
            <a:ext cx="8964185" cy="1178282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5354150"/>
            <a:ext cx="8964186" cy="95907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91CB2F-950C-41BC-99F6-26CA49D4A3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9290" y="292825"/>
            <a:ext cx="1993362" cy="70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65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768" y="816708"/>
            <a:ext cx="11676463" cy="57619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3877271"/>
            <a:ext cx="5095209" cy="99908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86"/>
            <a:ext cx="5085476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3414" y="322490"/>
            <a:ext cx="9720817" cy="6256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9977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3877271"/>
            <a:ext cx="5095209" cy="99908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86"/>
            <a:ext cx="5085476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52632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DD21F8-4159-4A66-BDF8-AFEDA3479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1FC412D9-CA04-44CF-B8DB-95E7E19204D5}"/>
              </a:ext>
            </a:extLst>
          </p:cNvPr>
          <p:cNvSpPr txBox="1">
            <a:spLocks/>
          </p:cNvSpPr>
          <p:nvPr userDrawn="1"/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CA683ED-48AE-4856-826D-F28B2D0ECF5C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6E31588E-9179-43F4-987F-E4B7A61DB4F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r>
              <a:rPr lang="en-US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85547522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2084172"/>
            <a:ext cx="5376684" cy="179311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46903">
                      <a:srgbClr val="FFFFFF"/>
                    </a:gs>
                    <a:gs pos="83000">
                      <a:srgbClr val="FFFFFF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91069"/>
            <a:ext cx="5378485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46903">
                      <a:srgbClr val="FFFFFF"/>
                    </a:gs>
                    <a:gs pos="83000">
                      <a:srgbClr val="FFFFFF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9576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1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72"/>
            <a:ext cx="5378485" cy="3586208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46903">
                      <a:schemeClr val="tx1"/>
                    </a:gs>
                    <a:gs pos="83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Pull quote</a:t>
            </a:r>
          </a:p>
        </p:txBody>
      </p:sp>
    </p:spTree>
    <p:extLst>
      <p:ext uri="{BB962C8B-B14F-4D97-AF65-F5344CB8AC3E}">
        <p14:creationId xmlns:p14="http://schemas.microsoft.com/office/powerpoint/2010/main" val="4257849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914482" y="708900"/>
            <a:ext cx="627497" cy="627586"/>
          </a:xfrm>
          <a:solidFill>
            <a:srgbClr val="68217A"/>
          </a:solidFill>
        </p:spPr>
        <p:txBody>
          <a:bodyPr anchor="ctr">
            <a:noAutofit/>
          </a:bodyPr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233488" y="891888"/>
            <a:ext cx="627497" cy="261610"/>
          </a:xfrm>
          <a:solidFill>
            <a:srgbClr val="68217A"/>
          </a:solidFill>
        </p:spPr>
        <p:txBody>
          <a:bodyPr anchor="ctr"/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233488" y="3743932"/>
            <a:ext cx="627497" cy="261610"/>
          </a:xfrm>
          <a:solidFill>
            <a:srgbClr val="68217A"/>
          </a:solidFill>
        </p:spPr>
        <p:txBody>
          <a:bodyPr anchor="ctr"/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307819" y="3557465"/>
            <a:ext cx="2234160" cy="2228097"/>
          </a:xfrm>
          <a:solidFill>
            <a:srgbClr val="68217A"/>
          </a:solidFill>
        </p:spPr>
        <p:txBody>
          <a:bodyPr lIns="182880" tIns="146304" rIns="182880" bIns="146304"/>
          <a:lstStyle>
            <a:lvl1pPr>
              <a:defRPr sz="3137">
                <a:gradFill>
                  <a:gsLst>
                    <a:gs pos="14159">
                      <a:schemeClr val="bg1"/>
                    </a:gs>
                    <a:gs pos="37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3428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</p:bldLst>
  </p:timing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6"/>
            <a:ext cx="5378549" cy="401841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/>
            </a:lvl2pPr>
            <a:lvl3pPr>
              <a:defRPr sz="1568"/>
            </a:lvl3pPr>
            <a:lvl4pPr>
              <a:defRPr sz="1568"/>
            </a:lvl4pPr>
            <a:lvl5pPr marL="1008435" indent="0">
              <a:buNone/>
              <a:defRPr sz="1568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2649207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7"/>
            <a:ext cx="5378549" cy="398335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92035">
                      <a:schemeClr val="tx1"/>
                    </a:gs>
                    <a:gs pos="84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9388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urple">
    <p:bg bwMode="lt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6"/>
            <a:ext cx="5378549" cy="401841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9469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475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10524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9103873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Gray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99115">
                      <a:schemeClr val="tx1"/>
                    </a:gs>
                    <a:gs pos="87611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06972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4159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3040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Orange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85821">
                      <a:schemeClr val="tx1"/>
                    </a:gs>
                    <a:gs pos="6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06972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54867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347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1865319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814861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+ slanted Image Lef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F0A937-5674-5E4D-BA15-88B347E17AE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D82040B-E8B0-4143-8A3F-EF4AA4D005D0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5BBFF32C-2A15-44C5-B538-CFD1F92176C0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r>
              <a:rPr lang="en-US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34100027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Content Only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884345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647788" y="1187621"/>
            <a:ext cx="6274974" cy="588449"/>
          </a:xfrm>
        </p:spPr>
        <p:txBody>
          <a:bodyPr/>
          <a:lstStyle>
            <a:lvl1pPr marL="0" indent="0">
              <a:buNone/>
              <a:defRPr sz="294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4998918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8887599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&amp; Conten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4"/>
            <a:ext cx="8964248" cy="669927"/>
          </a:xfrm>
        </p:spPr>
        <p:txBody>
          <a:bodyPr/>
          <a:lstStyle>
            <a:lvl1pPr marL="0" indent="0">
              <a:buNone/>
              <a:defRPr sz="3529"/>
            </a:lvl1pPr>
            <a:lvl2pPr>
              <a:defRPr sz="3529"/>
            </a:lvl2pPr>
            <a:lvl3pPr>
              <a:defRPr sz="3529"/>
            </a:lvl3pPr>
            <a:lvl4pPr>
              <a:defRPr sz="3529"/>
            </a:lvl4pPr>
            <a:lvl5pPr>
              <a:defRPr sz="352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2124133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ox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3585699" cy="425495"/>
          </a:xfrm>
        </p:spPr>
        <p:txBody>
          <a:bodyPr/>
          <a:lstStyle>
            <a:lvl1pPr marL="0" indent="0">
              <a:buNone/>
              <a:defRPr sz="1765">
                <a:latin typeface="+mn-lt"/>
              </a:defRPr>
            </a:lvl1pPr>
            <a:lvl2pPr>
              <a:defRPr sz="1765"/>
            </a:lvl2pPr>
            <a:lvl3pPr>
              <a:defRPr sz="1765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9781541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photo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705">
                <a:gradFill>
                  <a:gsLst>
                    <a:gs pos="69027">
                      <a:schemeClr val="tx1"/>
                    </a:gs>
                    <a:gs pos="22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4865107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4 Categori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737413"/>
          </a:xfrm>
        </p:spPr>
        <p:txBody>
          <a:bodyPr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980725"/>
            <a:ext cx="11653523" cy="506972"/>
          </a:xfrm>
        </p:spPr>
        <p:txBody>
          <a:bodyPr/>
          <a:lstStyle>
            <a:lvl1pPr marL="0" indent="0">
              <a:buNone/>
              <a:defRPr sz="235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269239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3256442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243644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9230848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7408207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Dark Content Box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3"/>
            <a:ext cx="5378549" cy="4903020"/>
          </a:xfrm>
          <a:solidFill>
            <a:schemeClr val="accent1">
              <a:alpha val="90000"/>
            </a:schemeClr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10619">
                      <a:schemeClr val="bg1"/>
                    </a:gs>
                    <a:gs pos="33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1961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1540477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226684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009196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73131" y="291069"/>
            <a:ext cx="11653523" cy="6125745"/>
            <a:chOff x="274638" y="297107"/>
            <a:chExt cx="11887200" cy="6247693"/>
          </a:xfrm>
        </p:grpSpPr>
        <p:pic>
          <p:nvPicPr>
            <p:cNvPr id="4" name="Picture 3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638" y="298483"/>
              <a:ext cx="3657356" cy="3657356"/>
            </a:xfrm>
            <a:prstGeom prst="rect">
              <a:avLst/>
            </a:prstGeom>
          </p:spPr>
        </p:pic>
        <p:pic>
          <p:nvPicPr>
            <p:cNvPr id="5" name="Picture 4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9838" y="298727"/>
              <a:ext cx="3657356" cy="3657356"/>
            </a:xfrm>
            <a:prstGeom prst="rect">
              <a:avLst/>
            </a:prstGeom>
          </p:spPr>
        </p:pic>
        <p:pic>
          <p:nvPicPr>
            <p:cNvPr id="6" name="Picture 5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2482" y="298483"/>
              <a:ext cx="3657356" cy="3657356"/>
            </a:xfrm>
            <a:prstGeom prst="rect">
              <a:avLst/>
            </a:prstGeom>
          </p:spPr>
        </p:pic>
        <p:pic>
          <p:nvPicPr>
            <p:cNvPr id="7" name="Picture 6" descr="NewGridTile_8x8.png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4882" y="3954584"/>
              <a:ext cx="3657356" cy="2583015"/>
            </a:xfrm>
            <a:prstGeom prst="rect">
              <a:avLst/>
            </a:prstGeom>
          </p:spPr>
        </p:pic>
        <p:pic>
          <p:nvPicPr>
            <p:cNvPr id="8" name="Picture 7" descr="NewGridTile_8x8.png"/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89838" y="3954707"/>
              <a:ext cx="3657356" cy="2590093"/>
            </a:xfrm>
            <a:prstGeom prst="rect">
              <a:avLst/>
            </a:prstGeom>
          </p:spPr>
        </p:pic>
        <p:pic>
          <p:nvPicPr>
            <p:cNvPr id="9" name="Picture 8" descr="NewGridTile_8x8.png"/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32482" y="3954463"/>
              <a:ext cx="3657356" cy="2590337"/>
            </a:xfrm>
            <a:prstGeom prst="rect">
              <a:avLst/>
            </a:prstGeom>
          </p:spPr>
        </p:pic>
        <p:pic>
          <p:nvPicPr>
            <p:cNvPr id="10" name="Picture 9" descr="NewGridTile_8x8.png"/>
            <p:cNvPicPr>
              <a:picLocks noChangeAspect="1"/>
            </p:cNvPicPr>
            <p:nvPr userDrawn="1"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247438" y="297107"/>
              <a:ext cx="914400" cy="3657356"/>
            </a:xfrm>
            <a:prstGeom prst="rect">
              <a:avLst/>
            </a:prstGeom>
          </p:spPr>
        </p:pic>
        <p:pic>
          <p:nvPicPr>
            <p:cNvPr id="11" name="Picture 10" descr="NewGridTile_8x8.png"/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247438" y="3952515"/>
              <a:ext cx="914400" cy="259009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081060"/>
            <a:ext cx="11655840" cy="2692769"/>
          </a:xfrm>
        </p:spPr>
        <p:txBody>
          <a:bodyPr/>
          <a:lstStyle>
            <a:lvl1pPr>
              <a:defRPr sz="8627">
                <a:gradFill>
                  <a:gsLst>
                    <a:gs pos="885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4438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26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79.xml"/><Relationship Id="rId21" Type="http://schemas.openxmlformats.org/officeDocument/2006/relationships/slideLayout" Target="../slideLayouts/slideLayout97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5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20" Type="http://schemas.openxmlformats.org/officeDocument/2006/relationships/slideLayout" Target="../slideLayouts/slideLayout96.xml"/><Relationship Id="rId29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24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23" Type="http://schemas.openxmlformats.org/officeDocument/2006/relationships/slideLayout" Target="../slideLayouts/slideLayout99.xml"/><Relationship Id="rId28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98.xml"/><Relationship Id="rId27" Type="http://schemas.openxmlformats.org/officeDocument/2006/relationships/slideLayout" Target="../slideLayouts/slideLayout103.xml"/><Relationship Id="rId30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12478437" y="16476"/>
            <a:ext cx="1054899" cy="6900254"/>
            <a:chOff x="12478437" y="16476"/>
            <a:chExt cx="1054899" cy="6900254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12481674" y="2825291"/>
              <a:ext cx="899599" cy="830046"/>
              <a:chOff x="12481674" y="567"/>
              <a:chExt cx="899599" cy="830046"/>
            </a:xfrm>
          </p:grpSpPr>
          <p:sp>
            <p:nvSpPr>
              <p:cNvPr id="57" name="Rectangle 56"/>
              <p:cNvSpPr/>
              <p:nvPr userDrawn="1"/>
            </p:nvSpPr>
            <p:spPr>
              <a:xfrm>
                <a:off x="12481674" y="567"/>
                <a:ext cx="899599" cy="830046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58" name="Content Placeholder 17"/>
              <p:cNvSpPr txBox="1">
                <a:spLocks/>
              </p:cNvSpPr>
              <p:nvPr userDrawn="1"/>
            </p:nvSpPr>
            <p:spPr>
              <a:xfrm>
                <a:off x="12538855" y="37543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R66 G66 B66</a:t>
                </a:r>
                <a:b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424242</a:t>
                </a:r>
                <a:endParaRPr lang="en-US" sz="700" b="1" i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sp>
          <p:nvSpPr>
            <p:cNvPr id="13" name="Text Placeholder 16"/>
            <p:cNvSpPr txBox="1">
              <a:spLocks/>
            </p:cNvSpPr>
            <p:nvPr/>
          </p:nvSpPr>
          <p:spPr>
            <a:xfrm>
              <a:off x="12559431" y="20118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>
                  <a:solidFill>
                    <a:schemeClr val="tx1"/>
                  </a:solidFill>
                </a:rPr>
                <a:t>Chart Colors</a:t>
              </a:r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12481674" y="174765"/>
              <a:ext cx="899599" cy="830046"/>
              <a:chOff x="12481674" y="1038535"/>
              <a:chExt cx="899599" cy="83004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2481674" y="1038535"/>
                <a:ext cx="899599" cy="830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4" name="Content Placeholder 17"/>
              <p:cNvSpPr txBox="1">
                <a:spLocks/>
              </p:cNvSpPr>
              <p:nvPr/>
            </p:nvSpPr>
            <p:spPr>
              <a:xfrm>
                <a:off x="12538855" y="1075511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AZURE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G120 B215</a:t>
                </a:r>
                <a:b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0078D7</a:t>
                </a:r>
                <a:endParaRPr lang="en-US" sz="700" b="1" i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CDFBAE3-68D9-4F23-BC09-995958797A9A}"/>
                </a:ext>
              </a:extLst>
            </p:cNvPr>
            <p:cNvGrpSpPr/>
            <p:nvPr userDrawn="1"/>
          </p:nvGrpSpPr>
          <p:grpSpPr>
            <a:xfrm>
              <a:off x="12482262" y="5456419"/>
              <a:ext cx="896684" cy="324884"/>
              <a:chOff x="12442099" y="7665719"/>
              <a:chExt cx="896684" cy="32488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2442099" y="7665719"/>
                <a:ext cx="896684" cy="3087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5" name="Content Placeholder 17"/>
              <p:cNvSpPr txBox="1">
                <a:spLocks/>
              </p:cNvSpPr>
              <p:nvPr/>
            </p:nvSpPr>
            <p:spPr>
              <a:xfrm>
                <a:off x="12500301" y="7707561"/>
                <a:ext cx="808679" cy="28304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G138 B249</a:t>
                </a:r>
                <a:b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is-I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008AF9</a:t>
                </a:r>
                <a:endParaRPr lang="en-US" sz="700" b="1" i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59" name="Group 58"/>
            <p:cNvGrpSpPr/>
            <p:nvPr userDrawn="1"/>
          </p:nvGrpSpPr>
          <p:grpSpPr>
            <a:xfrm>
              <a:off x="12481674" y="1058688"/>
              <a:ext cx="896685" cy="830046"/>
              <a:chOff x="12481674" y="1905452"/>
              <a:chExt cx="896685" cy="83004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2481674" y="1905452"/>
                <a:ext cx="896685" cy="830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6" name="Content Placeholder 17"/>
              <p:cNvSpPr txBox="1">
                <a:spLocks/>
              </p:cNvSpPr>
              <p:nvPr/>
            </p:nvSpPr>
            <p:spPr>
              <a:xfrm>
                <a:off x="12538855" y="1949994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Medium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R77 G176 B255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cs-CZ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4DB0FF</a:t>
                </a:r>
                <a:endPara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C330CFF-4FDE-4352-9D1C-62BD69F6DBA6}"/>
                </a:ext>
              </a:extLst>
            </p:cNvPr>
            <p:cNvGrpSpPr/>
            <p:nvPr userDrawn="1"/>
          </p:nvGrpSpPr>
          <p:grpSpPr>
            <a:xfrm rot="5400000">
              <a:off x="12753338" y="5555171"/>
              <a:ext cx="354532" cy="896684"/>
              <a:chOff x="12516568" y="4568745"/>
              <a:chExt cx="354532" cy="896684"/>
            </a:xfrm>
          </p:grpSpPr>
          <p:sp>
            <p:nvSpPr>
              <p:cNvPr id="11" name="Rectangle 10"/>
              <p:cNvSpPr/>
              <p:nvPr/>
            </p:nvSpPr>
            <p:spPr>
              <a:xfrm rot="16200000">
                <a:off x="12222616" y="4862697"/>
                <a:ext cx="896684" cy="308780"/>
              </a:xfrm>
              <a:prstGeom prst="rect">
                <a:avLst/>
              </a:prstGeom>
              <a:solidFill>
                <a:srgbClr val="94D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7" name="Content Placeholder 17"/>
              <p:cNvSpPr txBox="1">
                <a:spLocks/>
              </p:cNvSpPr>
              <p:nvPr/>
            </p:nvSpPr>
            <p:spPr>
              <a:xfrm rot="16200000">
                <a:off x="12340014" y="488851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R148 G208 B255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94D0FF</a:t>
                </a: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2481674" y="1941403"/>
              <a:ext cx="890209" cy="830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8" name="Content Placeholder 17"/>
            <p:cNvSpPr txBox="1">
              <a:spLocks/>
            </p:cNvSpPr>
            <p:nvPr/>
          </p:nvSpPr>
          <p:spPr>
            <a:xfrm>
              <a:off x="12538855" y="1998507"/>
              <a:ext cx="749483" cy="31268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Light Blue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R177 G214 B242</a:t>
              </a:r>
              <a:b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B1D6F2</a:t>
              </a:r>
            </a:p>
          </p:txBody>
        </p:sp>
        <p:sp>
          <p:nvSpPr>
            <p:cNvPr id="64" name="Content Placeholder 17"/>
            <p:cNvSpPr txBox="1">
              <a:spLocks/>
            </p:cNvSpPr>
            <p:nvPr userDrawn="1"/>
          </p:nvSpPr>
          <p:spPr>
            <a:xfrm>
              <a:off x="12484913" y="4810897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Secondary (Chart) Colors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555B8AF-F664-4114-91EF-FDD01AB85822}"/>
                </a:ext>
              </a:extLst>
            </p:cNvPr>
            <p:cNvGrpSpPr/>
            <p:nvPr userDrawn="1"/>
          </p:nvGrpSpPr>
          <p:grpSpPr>
            <a:xfrm rot="5400000">
              <a:off x="12751547" y="6295566"/>
              <a:ext cx="354531" cy="887798"/>
              <a:chOff x="12516569" y="1875457"/>
              <a:chExt cx="354531" cy="911749"/>
            </a:xfrm>
          </p:grpSpPr>
          <p:sp>
            <p:nvSpPr>
              <p:cNvPr id="20" name="Rectangle 19"/>
              <p:cNvSpPr/>
              <p:nvPr userDrawn="1"/>
            </p:nvSpPr>
            <p:spPr>
              <a:xfrm rot="16200000">
                <a:off x="12215084" y="2176942"/>
                <a:ext cx="911749" cy="308780"/>
              </a:xfrm>
              <a:prstGeom prst="rect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4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2196348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R217 G217 B217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D9D9D9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371ED8C-D29F-4855-89B3-9562BCBD74AF}"/>
                </a:ext>
              </a:extLst>
            </p:cNvPr>
            <p:cNvGrpSpPr/>
            <p:nvPr userDrawn="1"/>
          </p:nvGrpSpPr>
          <p:grpSpPr>
            <a:xfrm rot="5400000">
              <a:off x="12749513" y="4819221"/>
              <a:ext cx="354532" cy="896684"/>
              <a:chOff x="12494037" y="985248"/>
              <a:chExt cx="354532" cy="896684"/>
            </a:xfrm>
          </p:grpSpPr>
          <p:sp>
            <p:nvSpPr>
              <p:cNvPr id="21" name="Rectangle 20"/>
              <p:cNvSpPr/>
              <p:nvPr userDrawn="1"/>
            </p:nvSpPr>
            <p:spPr>
              <a:xfrm rot="16200000">
                <a:off x="12200085" y="1279200"/>
                <a:ext cx="896684" cy="3087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5" name="Content Placeholder 17"/>
              <p:cNvSpPr txBox="1">
                <a:spLocks/>
              </p:cNvSpPr>
              <p:nvPr userDrawn="1"/>
            </p:nvSpPr>
            <p:spPr>
              <a:xfrm rot="16200000">
                <a:off x="12317483" y="1305019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R3 G90 B160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0359A0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6F8C03F-B065-4D7E-A94A-2F3C1CB6E429}"/>
                </a:ext>
              </a:extLst>
            </p:cNvPr>
            <p:cNvGrpSpPr/>
            <p:nvPr userDrawn="1"/>
          </p:nvGrpSpPr>
          <p:grpSpPr>
            <a:xfrm rot="5400000">
              <a:off x="12749513" y="5928237"/>
              <a:ext cx="354531" cy="890209"/>
              <a:chOff x="12516569" y="100392"/>
              <a:chExt cx="354531" cy="890209"/>
            </a:xfrm>
          </p:grpSpPr>
          <p:sp>
            <p:nvSpPr>
              <p:cNvPr id="22" name="Rectangle 21"/>
              <p:cNvSpPr/>
              <p:nvPr userDrawn="1"/>
            </p:nvSpPr>
            <p:spPr>
              <a:xfrm rot="16200000">
                <a:off x="12225854" y="391107"/>
                <a:ext cx="890209" cy="308780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6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40233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R121 G121 B121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fi-FI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797979</a:t>
                </a:r>
                <a:endParaRPr lang="en-US" sz="700" b="1" i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61" name="Group 60"/>
            <p:cNvGrpSpPr/>
            <p:nvPr userDrawn="1"/>
          </p:nvGrpSpPr>
          <p:grpSpPr>
            <a:xfrm>
              <a:off x="12481674" y="3709179"/>
              <a:ext cx="890209" cy="830046"/>
              <a:chOff x="12481674" y="2772369"/>
              <a:chExt cx="890209" cy="830046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2481674" y="2772369"/>
                <a:ext cx="890209" cy="83004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3" name="Content Placeholder 17"/>
              <p:cNvSpPr txBox="1">
                <a:spLocks/>
              </p:cNvSpPr>
              <p:nvPr/>
            </p:nvSpPr>
            <p:spPr>
              <a:xfrm>
                <a:off x="12538855" y="2822450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2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R233 G233 B233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E9E9E9</a:t>
                </a:r>
              </a:p>
            </p:txBody>
          </p:sp>
        </p:grpSp>
        <p:sp>
          <p:nvSpPr>
            <p:cNvPr id="65" name="Content Placeholder 17"/>
            <p:cNvSpPr txBox="1">
              <a:spLocks/>
            </p:cNvSpPr>
            <p:nvPr userDrawn="1"/>
          </p:nvSpPr>
          <p:spPr>
            <a:xfrm>
              <a:off x="12484913" y="16476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Primary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108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407" r:id="rId3"/>
    <p:sldLayoutId id="2147484411" r:id="rId4"/>
    <p:sldLayoutId id="2147484424" r:id="rId5"/>
    <p:sldLayoutId id="2147484395" r:id="rId6"/>
    <p:sldLayoutId id="2147484531" r:id="rId7"/>
    <p:sldLayoutId id="2147484532" r:id="rId8"/>
    <p:sldLayoutId id="2147484530" r:id="rId9"/>
    <p:sldLayoutId id="2147484475" r:id="rId10"/>
    <p:sldLayoutId id="2147484417" r:id="rId11"/>
    <p:sldLayoutId id="2147484379" r:id="rId12"/>
    <p:sldLayoutId id="2147484380" r:id="rId13"/>
    <p:sldLayoutId id="2147484378" r:id="rId14"/>
    <p:sldLayoutId id="2147484381" r:id="rId15"/>
    <p:sldLayoutId id="2147484382" r:id="rId16"/>
    <p:sldLayoutId id="2147484388" r:id="rId17"/>
    <p:sldLayoutId id="2147484533" r:id="rId18"/>
    <p:sldLayoutId id="2147484387" r:id="rId19"/>
    <p:sldLayoutId id="2147484534" r:id="rId20"/>
    <p:sldLayoutId id="2147484386" r:id="rId21"/>
    <p:sldLayoutId id="2147484428" r:id="rId22"/>
    <p:sldLayoutId id="2147484430" r:id="rId23"/>
    <p:sldLayoutId id="2147484383" r:id="rId24"/>
    <p:sldLayoutId id="2147484384" r:id="rId25"/>
    <p:sldLayoutId id="2147484385" r:id="rId26"/>
    <p:sldLayoutId id="2147484390" r:id="rId27"/>
    <p:sldLayoutId id="2147484391" r:id="rId28"/>
    <p:sldLayoutId id="2147484389" r:id="rId29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8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16268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6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6" name="Text Placeholder 16">
            <a:extLst>
              <a:ext uri="{FF2B5EF4-FFF2-40B4-BE49-F238E27FC236}">
                <a16:creationId xmlns:a16="http://schemas.microsoft.com/office/drawing/2014/main" id="{64E687F7-ADFB-431B-BFAD-ECA70B8FBAA9}"/>
              </a:ext>
            </a:extLst>
          </p:cNvPr>
          <p:cNvSpPr txBox="1">
            <a:spLocks/>
          </p:cNvSpPr>
          <p:nvPr userDrawn="1"/>
        </p:nvSpPr>
        <p:spPr>
          <a:xfrm>
            <a:off x="12559431" y="201180"/>
            <a:ext cx="973905" cy="256020"/>
          </a:xfrm>
          <a:prstGeom prst="rect">
            <a:avLst/>
          </a:prstGeom>
          <a:noFill/>
          <a:ln w="12700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1800" b="0" i="0" kern="1200" dirty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1pPr>
            <a:lvl2pPr marL="228600" indent="-230188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lang="en-US" sz="20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457200" indent="-22860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lang="en-US" sz="17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85800" indent="-22860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lang="en-US" sz="14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254125" indent="-285750" algn="l" defTabSz="914132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effectLst/>
                <a:latin typeface="Segoe UI Light" charset="0"/>
                <a:ea typeface="+mn-ea"/>
                <a:cs typeface="Segoe UI Light" charset="0"/>
              </a:defRPr>
            </a:lvl5pPr>
            <a:lvl6pPr marL="2513861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32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414241"/>
              </a:buClr>
              <a:buSzPct val="120000"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charset="0"/>
                <a:cs typeface="Segoe UI" charset="0"/>
              </a:rPr>
              <a:t>Chart Colors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478437" y="16476"/>
            <a:ext cx="1054899" cy="6900254"/>
            <a:chOff x="12478437" y="16476"/>
            <a:chExt cx="1054899" cy="6900254"/>
          </a:xfrm>
        </p:grpSpPr>
        <p:grpSp>
          <p:nvGrpSpPr>
            <p:cNvPr id="35" name="Group 34"/>
            <p:cNvGrpSpPr/>
            <p:nvPr userDrawn="1"/>
          </p:nvGrpSpPr>
          <p:grpSpPr>
            <a:xfrm>
              <a:off x="12481674" y="2825291"/>
              <a:ext cx="899599" cy="830046"/>
              <a:chOff x="12481674" y="567"/>
              <a:chExt cx="899599" cy="830046"/>
            </a:xfrm>
          </p:grpSpPr>
          <p:sp>
            <p:nvSpPr>
              <p:cNvPr id="65" name="Rectangle 64"/>
              <p:cNvSpPr/>
              <p:nvPr userDrawn="1"/>
            </p:nvSpPr>
            <p:spPr>
              <a:xfrm>
                <a:off x="12481674" y="567"/>
                <a:ext cx="899599" cy="830046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94" name="Content Placeholder 17"/>
              <p:cNvSpPr txBox="1">
                <a:spLocks/>
              </p:cNvSpPr>
              <p:nvPr userDrawn="1"/>
            </p:nvSpPr>
            <p:spPr>
              <a:xfrm>
                <a:off x="12538855" y="37543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R66 G66 B66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424242</a:t>
                </a:r>
                <a:endParaRPr lang="en-US" sz="700" b="1" i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sp>
          <p:nvSpPr>
            <p:cNvPr id="36" name="Text Placeholder 16"/>
            <p:cNvSpPr txBox="1">
              <a:spLocks/>
            </p:cNvSpPr>
            <p:nvPr/>
          </p:nvSpPr>
          <p:spPr>
            <a:xfrm>
              <a:off x="12559431" y="20118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>
                  <a:solidFill>
                    <a:schemeClr val="tx1"/>
                  </a:solidFill>
                </a:rPr>
                <a:t>Chart Colors</a:t>
              </a:r>
            </a:p>
          </p:txBody>
        </p:sp>
        <p:grpSp>
          <p:nvGrpSpPr>
            <p:cNvPr id="37" name="Group 36"/>
            <p:cNvGrpSpPr/>
            <p:nvPr userDrawn="1"/>
          </p:nvGrpSpPr>
          <p:grpSpPr>
            <a:xfrm>
              <a:off x="12481674" y="174765"/>
              <a:ext cx="899599" cy="830046"/>
              <a:chOff x="12481674" y="1038535"/>
              <a:chExt cx="899599" cy="830046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2481674" y="1038535"/>
                <a:ext cx="899599" cy="830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4" name="Content Placeholder 17"/>
              <p:cNvSpPr txBox="1">
                <a:spLocks/>
              </p:cNvSpPr>
              <p:nvPr/>
            </p:nvSpPr>
            <p:spPr>
              <a:xfrm>
                <a:off x="12538855" y="1075511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AZURE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G120 B215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0078D7</a:t>
                </a:r>
                <a:endParaRPr lang="en-US" sz="700" b="1" i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CDFBAE3-68D9-4F23-BC09-995958797A9A}"/>
                </a:ext>
              </a:extLst>
            </p:cNvPr>
            <p:cNvGrpSpPr/>
            <p:nvPr userDrawn="1"/>
          </p:nvGrpSpPr>
          <p:grpSpPr>
            <a:xfrm>
              <a:off x="12482262" y="5456419"/>
              <a:ext cx="896684" cy="324884"/>
              <a:chOff x="12442099" y="7665719"/>
              <a:chExt cx="896684" cy="324884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12442099" y="7665719"/>
                <a:ext cx="896684" cy="3087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62" name="Content Placeholder 17"/>
              <p:cNvSpPr txBox="1">
                <a:spLocks/>
              </p:cNvSpPr>
              <p:nvPr/>
            </p:nvSpPr>
            <p:spPr>
              <a:xfrm>
                <a:off x="12500301" y="7707561"/>
                <a:ext cx="808679" cy="28304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G138 B249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is-I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008AF9</a:t>
                </a:r>
                <a:endParaRPr lang="en-US" sz="700" b="1" i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9" name="Group 38"/>
            <p:cNvGrpSpPr/>
            <p:nvPr userDrawn="1"/>
          </p:nvGrpSpPr>
          <p:grpSpPr>
            <a:xfrm>
              <a:off x="12481674" y="1058688"/>
              <a:ext cx="896685" cy="830046"/>
              <a:chOff x="12481674" y="1905452"/>
              <a:chExt cx="896685" cy="830046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2481674" y="1905452"/>
                <a:ext cx="896685" cy="830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0" name="Content Placeholder 17"/>
              <p:cNvSpPr txBox="1">
                <a:spLocks/>
              </p:cNvSpPr>
              <p:nvPr/>
            </p:nvSpPr>
            <p:spPr>
              <a:xfrm>
                <a:off x="12538855" y="1949994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Medium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R77 G176 B255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cs-CZ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4DB0FF</a:t>
                </a:r>
                <a:endPara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C330CFF-4FDE-4352-9D1C-62BD69F6DBA6}"/>
                </a:ext>
              </a:extLst>
            </p:cNvPr>
            <p:cNvGrpSpPr/>
            <p:nvPr userDrawn="1"/>
          </p:nvGrpSpPr>
          <p:grpSpPr>
            <a:xfrm rot="5400000">
              <a:off x="12753338" y="5555171"/>
              <a:ext cx="354532" cy="896684"/>
              <a:chOff x="12516568" y="4568745"/>
              <a:chExt cx="354532" cy="896684"/>
            </a:xfrm>
          </p:grpSpPr>
          <p:sp>
            <p:nvSpPr>
              <p:cNvPr id="57" name="Rectangle 56"/>
              <p:cNvSpPr/>
              <p:nvPr/>
            </p:nvSpPr>
            <p:spPr>
              <a:xfrm rot="16200000">
                <a:off x="12222616" y="4862697"/>
                <a:ext cx="896684" cy="308780"/>
              </a:xfrm>
              <a:prstGeom prst="rect">
                <a:avLst/>
              </a:prstGeom>
              <a:solidFill>
                <a:srgbClr val="94D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8" name="Content Placeholder 17"/>
              <p:cNvSpPr txBox="1">
                <a:spLocks/>
              </p:cNvSpPr>
              <p:nvPr/>
            </p:nvSpPr>
            <p:spPr>
              <a:xfrm rot="16200000">
                <a:off x="12340014" y="488851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R148 G208 B255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94D0FF</a:t>
                </a:r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12481674" y="1941403"/>
              <a:ext cx="890209" cy="830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42" name="Content Placeholder 17"/>
            <p:cNvSpPr txBox="1">
              <a:spLocks/>
            </p:cNvSpPr>
            <p:nvPr/>
          </p:nvSpPr>
          <p:spPr>
            <a:xfrm>
              <a:off x="12538855" y="1989210"/>
              <a:ext cx="749483" cy="31268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Light Blue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R177 G214 B242</a:t>
              </a:r>
              <a:b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B1D6F2</a:t>
              </a:r>
            </a:p>
          </p:txBody>
        </p:sp>
        <p:sp>
          <p:nvSpPr>
            <p:cNvPr id="43" name="Content Placeholder 17"/>
            <p:cNvSpPr txBox="1">
              <a:spLocks/>
            </p:cNvSpPr>
            <p:nvPr userDrawn="1"/>
          </p:nvSpPr>
          <p:spPr>
            <a:xfrm>
              <a:off x="12484913" y="4810897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Secondary (Chart) Colors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555B8AF-F664-4114-91EF-FDD01AB85822}"/>
                </a:ext>
              </a:extLst>
            </p:cNvPr>
            <p:cNvGrpSpPr/>
            <p:nvPr userDrawn="1"/>
          </p:nvGrpSpPr>
          <p:grpSpPr>
            <a:xfrm rot="5400000">
              <a:off x="12751547" y="6295566"/>
              <a:ext cx="354531" cy="887798"/>
              <a:chOff x="12516569" y="1875457"/>
              <a:chExt cx="354531" cy="911749"/>
            </a:xfrm>
          </p:grpSpPr>
          <p:sp>
            <p:nvSpPr>
              <p:cNvPr id="55" name="Rectangle 54"/>
              <p:cNvSpPr/>
              <p:nvPr userDrawn="1"/>
            </p:nvSpPr>
            <p:spPr>
              <a:xfrm rot="16200000">
                <a:off x="12215084" y="2176942"/>
                <a:ext cx="911749" cy="3087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6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2196348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R217 G217 B217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D9D9D9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371ED8C-D29F-4855-89B3-9562BCBD74AF}"/>
                </a:ext>
              </a:extLst>
            </p:cNvPr>
            <p:cNvGrpSpPr/>
            <p:nvPr userDrawn="1"/>
          </p:nvGrpSpPr>
          <p:grpSpPr>
            <a:xfrm rot="5400000">
              <a:off x="12749513" y="4819221"/>
              <a:ext cx="354532" cy="896684"/>
              <a:chOff x="12494037" y="985248"/>
              <a:chExt cx="354532" cy="896684"/>
            </a:xfrm>
          </p:grpSpPr>
          <p:sp>
            <p:nvSpPr>
              <p:cNvPr id="53" name="Rectangle 52"/>
              <p:cNvSpPr/>
              <p:nvPr userDrawn="1"/>
            </p:nvSpPr>
            <p:spPr>
              <a:xfrm rot="16200000">
                <a:off x="12200085" y="1279200"/>
                <a:ext cx="896684" cy="3087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4" name="Content Placeholder 17"/>
              <p:cNvSpPr txBox="1">
                <a:spLocks/>
              </p:cNvSpPr>
              <p:nvPr userDrawn="1"/>
            </p:nvSpPr>
            <p:spPr>
              <a:xfrm rot="16200000">
                <a:off x="12317483" y="1305019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R3 G90 B160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0359A0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6F8C03F-B065-4D7E-A94A-2F3C1CB6E429}"/>
                </a:ext>
              </a:extLst>
            </p:cNvPr>
            <p:cNvGrpSpPr/>
            <p:nvPr userDrawn="1"/>
          </p:nvGrpSpPr>
          <p:grpSpPr>
            <a:xfrm rot="5400000">
              <a:off x="12749513" y="5928237"/>
              <a:ext cx="354531" cy="890209"/>
              <a:chOff x="12516569" y="100392"/>
              <a:chExt cx="354531" cy="890209"/>
            </a:xfrm>
          </p:grpSpPr>
          <p:sp>
            <p:nvSpPr>
              <p:cNvPr id="51" name="Rectangle 50"/>
              <p:cNvSpPr/>
              <p:nvPr userDrawn="1"/>
            </p:nvSpPr>
            <p:spPr>
              <a:xfrm rot="16200000">
                <a:off x="12225854" y="391107"/>
                <a:ext cx="890209" cy="308780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2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40233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R121 G121 B121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fi-FI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797979</a:t>
                </a:r>
                <a:endParaRPr lang="en-US" sz="700" b="1" i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47" name="Group 46"/>
            <p:cNvGrpSpPr/>
            <p:nvPr userDrawn="1"/>
          </p:nvGrpSpPr>
          <p:grpSpPr>
            <a:xfrm>
              <a:off x="12481674" y="3709179"/>
              <a:ext cx="890209" cy="830046"/>
              <a:chOff x="12481674" y="2772369"/>
              <a:chExt cx="890209" cy="83004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2481674" y="2772369"/>
                <a:ext cx="890209" cy="830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50" name="Content Placeholder 17"/>
              <p:cNvSpPr txBox="1">
                <a:spLocks/>
              </p:cNvSpPr>
              <p:nvPr/>
            </p:nvSpPr>
            <p:spPr>
              <a:xfrm>
                <a:off x="12538855" y="2822450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2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R233 G233 B233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E9E9E9</a:t>
                </a:r>
              </a:p>
            </p:txBody>
          </p:sp>
        </p:grpSp>
        <p:sp>
          <p:nvSpPr>
            <p:cNvPr id="48" name="Content Placeholder 17"/>
            <p:cNvSpPr txBox="1">
              <a:spLocks/>
            </p:cNvSpPr>
            <p:nvPr userDrawn="1"/>
          </p:nvSpPr>
          <p:spPr>
            <a:xfrm>
              <a:off x="12484913" y="16476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Primary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8201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33" r:id="rId1"/>
    <p:sldLayoutId id="2147484437" r:id="rId2"/>
    <p:sldLayoutId id="2147484436" r:id="rId3"/>
    <p:sldLayoutId id="2147484438" r:id="rId4"/>
    <p:sldLayoutId id="2147484439" r:id="rId5"/>
    <p:sldLayoutId id="2147484440" r:id="rId6"/>
    <p:sldLayoutId id="2147484441" r:id="rId7"/>
    <p:sldLayoutId id="2147484443" r:id="rId8"/>
    <p:sldLayoutId id="2147484476" r:id="rId9"/>
    <p:sldLayoutId id="2147484444" r:id="rId10"/>
    <p:sldLayoutId id="2147484445" r:id="rId11"/>
    <p:sldLayoutId id="2147484446" r:id="rId12"/>
    <p:sldLayoutId id="2147484448" r:id="rId13"/>
    <p:sldLayoutId id="2147484449" r:id="rId14"/>
    <p:sldLayoutId id="2147484450" r:id="rId15"/>
    <p:sldLayoutId id="2147484451" r:id="rId16"/>
    <p:sldLayoutId id="2147484535" r:id="rId17"/>
    <p:sldLayoutId id="2147484452" r:id="rId18"/>
    <p:sldLayoutId id="2147484536" r:id="rId19"/>
    <p:sldLayoutId id="2147484453" r:id="rId20"/>
    <p:sldLayoutId id="2147484454" r:id="rId21"/>
    <p:sldLayoutId id="2147484455" r:id="rId22"/>
    <p:sldLayoutId id="2147484456" r:id="rId23"/>
    <p:sldLayoutId id="2147484457" r:id="rId24"/>
    <p:sldLayoutId id="2147484458" r:id="rId25"/>
    <p:sldLayoutId id="2147484459" r:id="rId26"/>
    <p:sldLayoutId id="2147484460" r:id="rId27"/>
    <p:sldLayoutId id="2147484461" r:id="rId28"/>
    <p:sldLayoutId id="2147484568" r:id="rId29"/>
    <p:sldLayoutId id="2147484573" r:id="rId30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8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162685" indent="-194310" algn="l" defTabSz="914132" rtl="0" eaLnBrk="1" latinLnBrk="0" hangingPunct="1">
        <a:lnSpc>
          <a:spcPct val="110000"/>
        </a:lnSpc>
        <a:spcBef>
          <a:spcPts val="500"/>
        </a:spcBef>
        <a:buClr>
          <a:schemeClr val="tx1"/>
        </a:buClr>
        <a:buFont typeface="Arial"/>
        <a:buChar char="•"/>
        <a:defRPr lang="en-US" sz="16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87378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9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8" r:id="rId1"/>
    <p:sldLayoutId id="2147484522" r:id="rId2"/>
    <p:sldLayoutId id="2147484529" r:id="rId3"/>
    <p:sldLayoutId id="2147484511" r:id="rId4"/>
    <p:sldLayoutId id="2147484512" r:id="rId5"/>
    <p:sldLayoutId id="2147484509" r:id="rId6"/>
    <p:sldLayoutId id="2147484510" r:id="rId7"/>
    <p:sldLayoutId id="2147484513" r:id="rId8"/>
    <p:sldLayoutId id="2147484523" r:id="rId9"/>
    <p:sldLayoutId id="2147484514" r:id="rId10"/>
    <p:sldLayoutId id="2147484515" r:id="rId11"/>
    <p:sldLayoutId id="2147484524" r:id="rId12"/>
    <p:sldLayoutId id="2147484516" r:id="rId13"/>
    <p:sldLayoutId id="2147484521" r:id="rId14"/>
    <p:sldLayoutId id="2147484517" r:id="rId15"/>
    <p:sldLayoutId id="2147484519" r:id="rId16"/>
    <p:sldLayoutId id="2147484520" r:id="rId17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000" b="1" i="0" kern="1200" dirty="0" smtClean="0">
          <a:solidFill>
            <a:schemeClr val="accent2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6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25412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4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39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914367" rtl="0" eaLnBrk="1" latinLnBrk="0" hangingPunct="1">
              <a:defRPr lang="en-US" sz="88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6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88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fld id="{27258FFF-F925-446B-8502-81C933981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4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9" r:id="rId1"/>
    <p:sldLayoutId id="2147484540" r:id="rId2"/>
    <p:sldLayoutId id="2147484541" r:id="rId3"/>
    <p:sldLayoutId id="2147484542" r:id="rId4"/>
    <p:sldLayoutId id="2147484543" r:id="rId5"/>
    <p:sldLayoutId id="2147484544" r:id="rId6"/>
    <p:sldLayoutId id="2147484545" r:id="rId7"/>
    <p:sldLayoutId id="2147484546" r:id="rId8"/>
    <p:sldLayoutId id="2147484547" r:id="rId9"/>
    <p:sldLayoutId id="2147484548" r:id="rId10"/>
    <p:sldLayoutId id="2147484549" r:id="rId11"/>
    <p:sldLayoutId id="2147484550" r:id="rId12"/>
    <p:sldLayoutId id="2147484551" r:id="rId13"/>
    <p:sldLayoutId id="2147484552" r:id="rId14"/>
    <p:sldLayoutId id="2147484553" r:id="rId15"/>
    <p:sldLayoutId id="2147484554" r:id="rId16"/>
    <p:sldLayoutId id="2147484555" r:id="rId17"/>
    <p:sldLayoutId id="2147484556" r:id="rId18"/>
    <p:sldLayoutId id="2147484557" r:id="rId19"/>
    <p:sldLayoutId id="2147484558" r:id="rId20"/>
    <p:sldLayoutId id="2147484559" r:id="rId21"/>
    <p:sldLayoutId id="2147484560" r:id="rId22"/>
    <p:sldLayoutId id="2147484561" r:id="rId23"/>
    <p:sldLayoutId id="2147484562" r:id="rId24"/>
    <p:sldLayoutId id="2147484563" r:id="rId25"/>
    <p:sldLayoutId id="2147484564" r:id="rId26"/>
    <p:sldLayoutId id="2147484565" r:id="rId27"/>
    <p:sldLayoutId id="2147484566" r:id="rId28"/>
    <p:sldLayoutId id="2147484567" r:id="rId29"/>
  </p:sldLayoutIdLst>
  <p:transition>
    <p:fade/>
  </p:transition>
  <p:hf sldNum="0" hd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8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0.svg"/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3.png"/><Relationship Id="rId11" Type="http://schemas.openxmlformats.org/officeDocument/2006/relationships/image" Target="../media/image34.svg"/><Relationship Id="rId5" Type="http://schemas.openxmlformats.org/officeDocument/2006/relationships/image" Target="../media/image22.svg"/><Relationship Id="rId10" Type="http://schemas.openxmlformats.org/officeDocument/2006/relationships/image" Target="../media/image33.png"/><Relationship Id="rId4" Type="http://schemas.openxmlformats.org/officeDocument/2006/relationships/image" Target="../media/image21.png"/><Relationship Id="rId9" Type="http://schemas.openxmlformats.org/officeDocument/2006/relationships/image" Target="../media/image3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sv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4.svg"/><Relationship Id="rId15" Type="http://schemas.openxmlformats.org/officeDocument/2006/relationships/image" Target="../media/image38.svg"/><Relationship Id="rId10" Type="http://schemas.openxmlformats.org/officeDocument/2006/relationships/image" Target="../media/image33.png"/><Relationship Id="rId4" Type="http://schemas.openxmlformats.org/officeDocument/2006/relationships/image" Target="../media/image23.png"/><Relationship Id="rId9" Type="http://schemas.openxmlformats.org/officeDocument/2006/relationships/image" Target="../media/image32.svg"/><Relationship Id="rId1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0.pn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12" Type="http://schemas.openxmlformats.org/officeDocument/2006/relationships/image" Target="../media/image24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31.png"/><Relationship Id="rId11" Type="http://schemas.openxmlformats.org/officeDocument/2006/relationships/image" Target="../media/image23.png"/><Relationship Id="rId5" Type="http://schemas.openxmlformats.org/officeDocument/2006/relationships/image" Target="../media/image30.svg"/><Relationship Id="rId10" Type="http://schemas.openxmlformats.org/officeDocument/2006/relationships/image" Target="../media/image39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12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3.png"/><Relationship Id="rId11" Type="http://schemas.openxmlformats.org/officeDocument/2006/relationships/image" Target="../media/image30.svg"/><Relationship Id="rId5" Type="http://schemas.openxmlformats.org/officeDocument/2006/relationships/image" Target="../media/image22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12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3.png"/><Relationship Id="rId11" Type="http://schemas.openxmlformats.org/officeDocument/2006/relationships/image" Target="../media/image30.svg"/><Relationship Id="rId5" Type="http://schemas.openxmlformats.org/officeDocument/2006/relationships/image" Target="../media/image22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26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" Type="http://schemas.openxmlformats.org/officeDocument/2006/relationships/image" Target="../media/image25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4.svg"/><Relationship Id="rId15" Type="http://schemas.openxmlformats.org/officeDocument/2006/relationships/image" Target="../media/image36.svg"/><Relationship Id="rId10" Type="http://schemas.openxmlformats.org/officeDocument/2006/relationships/image" Target="../media/image31.png"/><Relationship Id="rId4" Type="http://schemas.openxmlformats.org/officeDocument/2006/relationships/image" Target="../media/image23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0.pn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12" Type="http://schemas.openxmlformats.org/officeDocument/2006/relationships/image" Target="../media/image24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31.png"/><Relationship Id="rId11" Type="http://schemas.openxmlformats.org/officeDocument/2006/relationships/image" Target="../media/image23.png"/><Relationship Id="rId5" Type="http://schemas.openxmlformats.org/officeDocument/2006/relationships/image" Target="../media/image30.svg"/><Relationship Id="rId10" Type="http://schemas.openxmlformats.org/officeDocument/2006/relationships/image" Target="../media/image39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8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2.svg"/><Relationship Id="rId7" Type="http://schemas.openxmlformats.org/officeDocument/2006/relationships/image" Target="../media/image4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41.png"/><Relationship Id="rId11" Type="http://schemas.openxmlformats.org/officeDocument/2006/relationships/image" Target="../media/image46.svg"/><Relationship Id="rId5" Type="http://schemas.openxmlformats.org/officeDocument/2006/relationships/image" Target="../media/image24.svg"/><Relationship Id="rId10" Type="http://schemas.openxmlformats.org/officeDocument/2006/relationships/image" Target="../media/image45.png"/><Relationship Id="rId4" Type="http://schemas.openxmlformats.org/officeDocument/2006/relationships/image" Target="../media/image23.png"/><Relationship Id="rId9" Type="http://schemas.openxmlformats.org/officeDocument/2006/relationships/image" Target="../media/image4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12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3.png"/><Relationship Id="rId11" Type="http://schemas.openxmlformats.org/officeDocument/2006/relationships/image" Target="../media/image32.svg"/><Relationship Id="rId5" Type="http://schemas.openxmlformats.org/officeDocument/2006/relationships/image" Target="../media/image22.svg"/><Relationship Id="rId10" Type="http://schemas.openxmlformats.org/officeDocument/2006/relationships/image" Target="../media/image31.png"/><Relationship Id="rId4" Type="http://schemas.openxmlformats.org/officeDocument/2006/relationships/image" Target="../media/image21.png"/><Relationship Id="rId9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1A32084-D2BE-4AB0-A09C-C7B867864CA2}"/>
              </a:ext>
            </a:extLst>
          </p:cNvPr>
          <p:cNvSpPr/>
          <p:nvPr/>
        </p:nvSpPr>
        <p:spPr>
          <a:xfrm>
            <a:off x="8396296" y="2311399"/>
            <a:ext cx="2914654" cy="3192585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D657F12-FDE4-4562-82D0-139778460E83}"/>
              </a:ext>
            </a:extLst>
          </p:cNvPr>
          <p:cNvSpPr/>
          <p:nvPr/>
        </p:nvSpPr>
        <p:spPr>
          <a:xfrm>
            <a:off x="5190321" y="2311399"/>
            <a:ext cx="2914654" cy="3192585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7648"/>
            <a:ext cx="11277599" cy="712379"/>
          </a:xfrm>
        </p:spPr>
        <p:txBody>
          <a:bodyPr>
            <a:normAutofit/>
          </a:bodyPr>
          <a:lstStyle/>
          <a:p>
            <a:r>
              <a:rPr lang="en-GB" sz="3600"/>
              <a:t>Deploying The App Part 1 – Target State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/>
              <a:t>Kubernetes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8753" y="2799632"/>
            <a:ext cx="927273" cy="900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8753" y="4026719"/>
            <a:ext cx="927273" cy="90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FF96632-DB63-4F95-91D7-AD79AE64E137}"/>
              </a:ext>
            </a:extLst>
          </p:cNvPr>
          <p:cNvSpPr txBox="1"/>
          <p:nvPr/>
        </p:nvSpPr>
        <p:spPr>
          <a:xfrm>
            <a:off x="8495954" y="3126521"/>
            <a:ext cx="112448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err="1"/>
              <a:t>mongodb</a:t>
            </a:r>
            <a:endParaRPr lang="en-GB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C1D89E-EC77-4F49-8D8F-FCC0277EBE92}"/>
              </a:ext>
            </a:extLst>
          </p:cNvPr>
          <p:cNvSpPr txBox="1"/>
          <p:nvPr/>
        </p:nvSpPr>
        <p:spPr>
          <a:xfrm>
            <a:off x="9199128" y="2506722"/>
            <a:ext cx="1346522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9872390" y="3699632"/>
            <a:ext cx="0" cy="32708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0E46211-A8F6-4AF2-8BD5-E43DA124E592}"/>
              </a:ext>
            </a:extLst>
          </p:cNvPr>
          <p:cNvSpPr txBox="1"/>
          <p:nvPr/>
        </p:nvSpPr>
        <p:spPr>
          <a:xfrm>
            <a:off x="10309622" y="4016088"/>
            <a:ext cx="403958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DEE99B-4FBB-4167-A8E3-E859BE1CE13F}"/>
              </a:ext>
            </a:extLst>
          </p:cNvPr>
          <p:cNvSpPr/>
          <p:nvPr/>
        </p:nvSpPr>
        <p:spPr>
          <a:xfrm>
            <a:off x="8553014" y="4926719"/>
            <a:ext cx="2638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i="1" err="1"/>
              <a:t>mongodb</a:t>
            </a:r>
            <a:r>
              <a:rPr lang="en-GB" sz="1600" i="1"/>
              <a:t>-{random-string}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1C7F9888-AF85-4DEA-B6DC-6D7111162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4490" y="2799632"/>
            <a:ext cx="927273" cy="900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211631AD-E4AA-42DB-8E50-7EADF53B5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5261" y="4016088"/>
            <a:ext cx="927273" cy="90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EAC403D-5B77-431D-9F25-7D038A162B0B}"/>
              </a:ext>
            </a:extLst>
          </p:cNvPr>
          <p:cNvSpPr txBox="1"/>
          <p:nvPr/>
        </p:nvSpPr>
        <p:spPr>
          <a:xfrm>
            <a:off x="5354790" y="3147408"/>
            <a:ext cx="112448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/>
              <a:t>data-</a:t>
            </a:r>
            <a:r>
              <a:rPr lang="en-GB" sz="1600" err="1"/>
              <a:t>api</a:t>
            </a:r>
            <a:endParaRPr lang="en-GB" sz="16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BABBE4-9708-4C16-90D0-9EF8E3AFC8D7}"/>
              </a:ext>
            </a:extLst>
          </p:cNvPr>
          <p:cNvSpPr txBox="1"/>
          <p:nvPr/>
        </p:nvSpPr>
        <p:spPr>
          <a:xfrm>
            <a:off x="5994865" y="2506722"/>
            <a:ext cx="1346522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D43595-2721-4016-A06E-F8484E5D2F6D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6668127" y="3699632"/>
            <a:ext cx="570771" cy="31645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6F8C6F9-C827-4C55-B33D-91904226389D}"/>
              </a:ext>
            </a:extLst>
          </p:cNvPr>
          <p:cNvSpPr txBox="1"/>
          <p:nvPr/>
        </p:nvSpPr>
        <p:spPr>
          <a:xfrm>
            <a:off x="7399540" y="3785991"/>
            <a:ext cx="403957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1AAB4F-AF89-484F-8001-FAE198383C1E}"/>
              </a:ext>
            </a:extLst>
          </p:cNvPr>
          <p:cNvSpPr/>
          <p:nvPr/>
        </p:nvSpPr>
        <p:spPr>
          <a:xfrm>
            <a:off x="5348751" y="4928909"/>
            <a:ext cx="2638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/>
              <a:t>data-</a:t>
            </a:r>
            <a:r>
              <a:rPr lang="en-GB" sz="1600" err="1"/>
              <a:t>api</a:t>
            </a:r>
            <a:r>
              <a:rPr lang="en-GB" sz="1600"/>
              <a:t>-</a:t>
            </a:r>
            <a:r>
              <a:rPr lang="en-GB" sz="1600" i="1"/>
              <a:t>{random-string}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6D8C14BF-B679-4F1C-BF9A-FA7DA46CF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9792" y="4016088"/>
            <a:ext cx="927273" cy="9000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4099B8-B604-4198-84B3-4124D0194ADA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6143429" y="3699632"/>
            <a:ext cx="524698" cy="31645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41387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DC8B6B0-AC43-4C4A-9D09-A5D18867993A}"/>
              </a:ext>
            </a:extLst>
          </p:cNvPr>
          <p:cNvSpPr/>
          <p:nvPr/>
        </p:nvSpPr>
        <p:spPr>
          <a:xfrm>
            <a:off x="9914565" y="2466531"/>
            <a:ext cx="1626641" cy="3385606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7C92FD3-988D-4AA6-997E-20351E1263DF}"/>
              </a:ext>
            </a:extLst>
          </p:cNvPr>
          <p:cNvSpPr/>
          <p:nvPr/>
        </p:nvSpPr>
        <p:spPr>
          <a:xfrm>
            <a:off x="5300951" y="3925672"/>
            <a:ext cx="4470002" cy="1913270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25581" y="4791515"/>
            <a:ext cx="667637" cy="64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8750" y="2835092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8750" y="3812964"/>
            <a:ext cx="667637" cy="6480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10662569" y="3483092"/>
            <a:ext cx="0" cy="32987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cxnSpLocks/>
            <a:stCxn id="15" idx="0"/>
            <a:endCxn id="21" idx="2"/>
          </p:cNvCxnSpPr>
          <p:nvPr/>
        </p:nvCxnSpPr>
        <p:spPr>
          <a:xfrm flipV="1">
            <a:off x="10659400" y="4460964"/>
            <a:ext cx="3169" cy="33055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8792" y="4422832"/>
            <a:ext cx="667637" cy="648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75AA231-CBAA-445D-96C5-763AABACC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6882" y="4422832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0249" y="4032217"/>
            <a:ext cx="667637" cy="648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203C99-D281-4188-9F4B-C1E4081578AB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8127886" y="4356217"/>
            <a:ext cx="31899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7126429" y="4356217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0248" y="4843414"/>
            <a:ext cx="667637" cy="6480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58240B-4A36-45B4-8FDA-BAD74E62E421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8127885" y="4746832"/>
            <a:ext cx="318997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7126429" y="4746832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1186" y="3119193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4023" y="3462891"/>
            <a:ext cx="720908" cy="5767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A8E17E-4065-4266-B95A-9FD2B27665EA}"/>
              </a:ext>
            </a:extLst>
          </p:cNvPr>
          <p:cNvCxnSpPr>
            <a:cxnSpLocks/>
            <a:stCxn id="79" idx="3"/>
            <a:endCxn id="39" idx="1"/>
          </p:cNvCxnSpPr>
          <p:nvPr/>
        </p:nvCxnSpPr>
        <p:spPr>
          <a:xfrm>
            <a:off x="3210306" y="3754287"/>
            <a:ext cx="3248486" cy="992545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10199184" y="2527701"/>
            <a:ext cx="89287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 err="1"/>
              <a:t>mongodb</a:t>
            </a:r>
            <a:endParaRPr lang="en-GB" sz="16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C4E0FDE-F84C-4E79-AC6D-CC327015E9F9}"/>
              </a:ext>
            </a:extLst>
          </p:cNvPr>
          <p:cNvSpPr txBox="1"/>
          <p:nvPr/>
        </p:nvSpPr>
        <p:spPr>
          <a:xfrm>
            <a:off x="6311775" y="4121758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data-</a:t>
            </a:r>
            <a:r>
              <a:rPr lang="en-GB" err="1"/>
              <a:t>api</a:t>
            </a:r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5951099" y="5165984"/>
            <a:ext cx="1202253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(NodePort)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7553615" y="4634569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70329-EA49-4A6C-84E7-BCF65C54BA77}"/>
              </a:ext>
            </a:extLst>
          </p:cNvPr>
          <p:cNvSpPr txBox="1"/>
          <p:nvPr/>
        </p:nvSpPr>
        <p:spPr>
          <a:xfrm>
            <a:off x="8446882" y="4073647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210726-E213-4A1F-9715-D3DAD41409B2}"/>
              </a:ext>
            </a:extLst>
          </p:cNvPr>
          <p:cNvSpPr txBox="1"/>
          <p:nvPr/>
        </p:nvSpPr>
        <p:spPr>
          <a:xfrm>
            <a:off x="8461704" y="5092580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data-</a:t>
            </a:r>
            <a:r>
              <a:rPr lang="en-GB" err="1"/>
              <a:t>api</a:t>
            </a:r>
            <a:endParaRPr lang="en-GB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6DE83E-10FC-45B1-A378-D59847F4647A}"/>
              </a:ext>
            </a:extLst>
          </p:cNvPr>
          <p:cNvSpPr txBox="1"/>
          <p:nvPr/>
        </p:nvSpPr>
        <p:spPr>
          <a:xfrm>
            <a:off x="5687525" y="4788457"/>
            <a:ext cx="740203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port:30036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AFE8A1-1280-4624-82E4-AD00B7DC1299}"/>
              </a:ext>
            </a:extLst>
          </p:cNvPr>
          <p:cNvSpPr txBox="1"/>
          <p:nvPr/>
        </p:nvSpPr>
        <p:spPr>
          <a:xfrm>
            <a:off x="7497405" y="5539280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port:4000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034403-6719-4E29-8091-D6E8FEFC3E56}"/>
              </a:ext>
            </a:extLst>
          </p:cNvPr>
          <p:cNvSpPr txBox="1"/>
          <p:nvPr/>
        </p:nvSpPr>
        <p:spPr>
          <a:xfrm>
            <a:off x="3654962" y="4202396"/>
            <a:ext cx="1268663" cy="560863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/>
          <a:p>
            <a:r>
              <a:rPr lang="en-GB" sz="16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HTTP traffic from internet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EDC9534-5217-46A7-A29F-50691376E994}"/>
              </a:ext>
            </a:extLst>
          </p:cNvPr>
          <p:cNvSpPr txBox="1">
            <a:spLocks/>
          </p:cNvSpPr>
          <p:nvPr/>
        </p:nvSpPr>
        <p:spPr>
          <a:xfrm>
            <a:off x="457200" y="20644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GB" sz="3600"/>
              <a:t>Adding The Frontend – Target State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D3D88C-94ED-4054-BFDA-57DE91EE8973}"/>
              </a:ext>
            </a:extLst>
          </p:cNvPr>
          <p:cNvSpPr txBox="1"/>
          <p:nvPr/>
        </p:nvSpPr>
        <p:spPr>
          <a:xfrm>
            <a:off x="10051317" y="4548036"/>
            <a:ext cx="416781" cy="369332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</a:t>
            </a:r>
          </a:p>
          <a:p>
            <a:r>
              <a:rPr lang="en-GB" sz="1200"/>
              <a:t>27017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7811F4-8454-4733-93C5-DF178B956369}"/>
              </a:ext>
            </a:extLst>
          </p:cNvPr>
          <p:cNvSpPr txBox="1"/>
          <p:nvPr/>
        </p:nvSpPr>
        <p:spPr>
          <a:xfrm>
            <a:off x="10259708" y="5473166"/>
            <a:ext cx="813236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/>
              <a:t>database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06F78E9-9B4E-46E0-A4BF-CAB507FF1B82}"/>
              </a:ext>
            </a:extLst>
          </p:cNvPr>
          <p:cNvSpPr/>
          <p:nvPr/>
        </p:nvSpPr>
        <p:spPr>
          <a:xfrm>
            <a:off x="5300951" y="1647863"/>
            <a:ext cx="4470002" cy="1689309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AA258336-1D86-4D27-9934-6E8D28C9A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8792" y="2258095"/>
            <a:ext cx="667637" cy="648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D0B46CE7-3F8F-41E5-853E-1AA25905A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6882" y="2258095"/>
            <a:ext cx="667637" cy="64800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BF6749E1-8440-461E-9620-BA31FB75CD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0248" y="2262908"/>
            <a:ext cx="667637" cy="648000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F41DF7-3046-4772-A5E4-4B1E3016D53E}"/>
              </a:ext>
            </a:extLst>
          </p:cNvPr>
          <p:cNvCxnSpPr>
            <a:cxnSpLocks/>
            <a:stCxn id="49" idx="1"/>
            <a:endCxn id="59" idx="3"/>
          </p:cNvCxnSpPr>
          <p:nvPr/>
        </p:nvCxnSpPr>
        <p:spPr>
          <a:xfrm flipH="1">
            <a:off x="8127885" y="2582095"/>
            <a:ext cx="318997" cy="481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0AC4CF9-0271-41E3-BA14-D4AC792A4C14}"/>
              </a:ext>
            </a:extLst>
          </p:cNvPr>
          <p:cNvCxnSpPr>
            <a:cxnSpLocks/>
            <a:stCxn id="48" idx="3"/>
            <a:endCxn id="59" idx="1"/>
          </p:cNvCxnSpPr>
          <p:nvPr/>
        </p:nvCxnSpPr>
        <p:spPr>
          <a:xfrm>
            <a:off x="7126429" y="2582095"/>
            <a:ext cx="333819" cy="481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57ECF6C-7A32-4518-8E52-5D207110ADFB}"/>
              </a:ext>
            </a:extLst>
          </p:cNvPr>
          <p:cNvSpPr txBox="1"/>
          <p:nvPr/>
        </p:nvSpPr>
        <p:spPr>
          <a:xfrm>
            <a:off x="6194193" y="2927078"/>
            <a:ext cx="876843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frontend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BD579C0-3B60-4523-8B95-1AADCC7F4C1C}"/>
              </a:ext>
            </a:extLst>
          </p:cNvPr>
          <p:cNvSpPr txBox="1"/>
          <p:nvPr/>
        </p:nvSpPr>
        <p:spPr>
          <a:xfrm>
            <a:off x="6013679" y="1739296"/>
            <a:ext cx="1202253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(NodePort)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FF9482-C96C-4071-89FE-1C2AF25EDEAB}"/>
              </a:ext>
            </a:extLst>
          </p:cNvPr>
          <p:cNvSpPr txBox="1"/>
          <p:nvPr/>
        </p:nvSpPr>
        <p:spPr>
          <a:xfrm>
            <a:off x="8229542" y="1901394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F485EB2-B2B7-49C4-9D50-04BF8C87698C}"/>
              </a:ext>
            </a:extLst>
          </p:cNvPr>
          <p:cNvSpPr txBox="1"/>
          <p:nvPr/>
        </p:nvSpPr>
        <p:spPr>
          <a:xfrm>
            <a:off x="8339522" y="2927078"/>
            <a:ext cx="876843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frontend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AED27E-19E9-4B92-8703-E05CF4797262}"/>
              </a:ext>
            </a:extLst>
          </p:cNvPr>
          <p:cNvSpPr txBox="1"/>
          <p:nvPr/>
        </p:nvSpPr>
        <p:spPr>
          <a:xfrm>
            <a:off x="5715961" y="2312078"/>
            <a:ext cx="740203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port:30037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1934E0E-8C2F-4B5B-A96D-F3FE67CA72CD}"/>
              </a:ext>
            </a:extLst>
          </p:cNvPr>
          <p:cNvSpPr txBox="1"/>
          <p:nvPr/>
        </p:nvSpPr>
        <p:spPr>
          <a:xfrm>
            <a:off x="7457492" y="2936533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port:3000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AAA0675-A9FD-41CA-B9FC-47773D85368F}"/>
              </a:ext>
            </a:extLst>
          </p:cNvPr>
          <p:cNvCxnSpPr>
            <a:cxnSpLocks/>
            <a:stCxn id="79" idx="3"/>
            <a:endCxn id="48" idx="1"/>
          </p:cNvCxnSpPr>
          <p:nvPr/>
        </p:nvCxnSpPr>
        <p:spPr>
          <a:xfrm flipV="1">
            <a:off x="3210306" y="2582095"/>
            <a:ext cx="3248486" cy="1172192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Graphic 78">
            <a:extLst>
              <a:ext uri="{FF2B5EF4-FFF2-40B4-BE49-F238E27FC236}">
                <a16:creationId xmlns:a16="http://schemas.microsoft.com/office/drawing/2014/main" id="{B0F2233B-92B5-4EC5-BC86-9F48DF645D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90306" y="3394287"/>
            <a:ext cx="720000" cy="72000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4746CC1-36F8-4474-81EC-7CCFA9DE4403}"/>
              </a:ext>
            </a:extLst>
          </p:cNvPr>
          <p:cNvCxnSpPr>
            <a:cxnSpLocks/>
            <a:stCxn id="67" idx="3"/>
            <a:endCxn id="79" idx="1"/>
          </p:cNvCxnSpPr>
          <p:nvPr/>
        </p:nvCxnSpPr>
        <p:spPr>
          <a:xfrm>
            <a:off x="1604931" y="3751254"/>
            <a:ext cx="885375" cy="3033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4202E39-F8CB-43FB-950C-B34D02D9FE84}"/>
              </a:ext>
            </a:extLst>
          </p:cNvPr>
          <p:cNvSpPr txBox="1"/>
          <p:nvPr/>
        </p:nvSpPr>
        <p:spPr>
          <a:xfrm>
            <a:off x="2348796" y="4070904"/>
            <a:ext cx="1025987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/>
              <a:t>Public IP for</a:t>
            </a:r>
          </a:p>
          <a:p>
            <a:pPr algn="ctr"/>
            <a:r>
              <a:rPr lang="en-GB" sz="1400"/>
              <a:t>VM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551890F-4F05-4472-ACF4-C12417B2BC24}"/>
              </a:ext>
            </a:extLst>
          </p:cNvPr>
          <p:cNvSpPr txBox="1"/>
          <p:nvPr/>
        </p:nvSpPr>
        <p:spPr>
          <a:xfrm>
            <a:off x="7610971" y="1910787"/>
            <a:ext cx="360675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066CD7-356A-4090-9294-EA8297191D4E}"/>
              </a:ext>
            </a:extLst>
          </p:cNvPr>
          <p:cNvCxnSpPr>
            <a:cxnSpLocks/>
          </p:cNvCxnSpPr>
          <p:nvPr/>
        </p:nvCxnSpPr>
        <p:spPr>
          <a:xfrm>
            <a:off x="9517648" y="5111286"/>
            <a:ext cx="730896" cy="10216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307FF0A-7A7E-4C57-9C3E-0460F5FE9B2C}"/>
              </a:ext>
            </a:extLst>
          </p:cNvPr>
          <p:cNvSpPr txBox="1"/>
          <p:nvPr/>
        </p:nvSpPr>
        <p:spPr>
          <a:xfrm>
            <a:off x="8461704" y="5889736"/>
            <a:ext cx="2727508" cy="335561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en-US"/>
            </a:defPPr>
            <a:lvl1pPr>
              <a:defRPr sz="16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defRPr>
            </a:lvl1pPr>
          </a:lstStyle>
          <a:p>
            <a:r>
              <a:rPr lang="en-GB">
                <a:solidFill>
                  <a:srgbClr val="00B050"/>
                </a:solidFill>
              </a:rPr>
              <a:t>MongoDB connection/traffic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8E048DD-C126-4095-8551-96C59F95FC7B}"/>
              </a:ext>
            </a:extLst>
          </p:cNvPr>
          <p:cNvSpPr txBox="1"/>
          <p:nvPr/>
        </p:nvSpPr>
        <p:spPr>
          <a:xfrm>
            <a:off x="10699154" y="4585982"/>
            <a:ext cx="1023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  <a:endParaRPr lang="en-GB" sz="140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2626FC6-4119-47A5-8EB3-562BB3E4DF42}"/>
              </a:ext>
            </a:extLst>
          </p:cNvPr>
          <p:cNvSpPr txBox="1"/>
          <p:nvPr/>
        </p:nvSpPr>
        <p:spPr>
          <a:xfrm>
            <a:off x="10801657" y="3289744"/>
            <a:ext cx="8300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  <a:endParaRPr lang="en-GB" sz="14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EF85E2-B20D-EC4C-D3C0-6612F09E6981}"/>
              </a:ext>
            </a:extLst>
          </p:cNvPr>
          <p:cNvSpPr/>
          <p:nvPr/>
        </p:nvSpPr>
        <p:spPr>
          <a:xfrm>
            <a:off x="3424519" y="1033674"/>
            <a:ext cx="8361082" cy="546275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accent2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Virtual</a:t>
            </a:r>
            <a:br>
              <a:rPr lang="en-GB">
                <a:solidFill>
                  <a:srgbClr val="0078D7"/>
                </a:solidFill>
              </a:rPr>
            </a:br>
            <a:r>
              <a:rPr lang="en-GB">
                <a:solidFill>
                  <a:srgbClr val="0078D7"/>
                </a:solidFill>
              </a:rPr>
              <a:t>machine</a:t>
            </a:r>
          </a:p>
        </p:txBody>
      </p:sp>
    </p:spTree>
    <p:extLst>
      <p:ext uri="{BB962C8B-B14F-4D97-AF65-F5344CB8AC3E}">
        <p14:creationId xmlns:p14="http://schemas.microsoft.com/office/powerpoint/2010/main" val="16226920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DC8B6B0-AC43-4C4A-9D09-A5D18867993A}"/>
              </a:ext>
            </a:extLst>
          </p:cNvPr>
          <p:cNvSpPr/>
          <p:nvPr/>
        </p:nvSpPr>
        <p:spPr>
          <a:xfrm>
            <a:off x="8745037" y="4920982"/>
            <a:ext cx="2732693" cy="1365518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7C92FD3-988D-4AA6-997E-20351E1263DF}"/>
              </a:ext>
            </a:extLst>
          </p:cNvPr>
          <p:cNvSpPr/>
          <p:nvPr/>
        </p:nvSpPr>
        <p:spPr>
          <a:xfrm>
            <a:off x="8745037" y="2988823"/>
            <a:ext cx="2732693" cy="165625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7214" y="5278359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0259" y="5275439"/>
            <a:ext cx="667637" cy="648000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10024851" y="5599439"/>
            <a:ext cx="385408" cy="292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23546" y="3463069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0262" y="3089639"/>
            <a:ext cx="667637" cy="64800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9791183" y="3413639"/>
            <a:ext cx="619079" cy="37343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0261" y="3918613"/>
            <a:ext cx="667637" cy="64800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9791183" y="3787069"/>
            <a:ext cx="619078" cy="45554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Graphic 62">
            <a:extLst>
              <a:ext uri="{FF2B5EF4-FFF2-40B4-BE49-F238E27FC236}">
                <a16:creationId xmlns:a16="http://schemas.microsoft.com/office/drawing/2014/main" id="{ED422655-0E20-47DF-B706-F4E9F37F5E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94049" y="2634030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1186" y="2341322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5257" y="2714384"/>
            <a:ext cx="720908" cy="5767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A8E17E-4065-4266-B95A-9FD2B27665EA}"/>
              </a:ext>
            </a:extLst>
          </p:cNvPr>
          <p:cNvCxnSpPr>
            <a:cxnSpLocks/>
            <a:stCxn id="63" idx="3"/>
            <a:endCxn id="27" idx="1"/>
          </p:cNvCxnSpPr>
          <p:nvPr/>
        </p:nvCxnSpPr>
        <p:spPr>
          <a:xfrm>
            <a:off x="3214049" y="2994030"/>
            <a:ext cx="1931545" cy="379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7E8B2B-0A3F-476D-AE5E-649A3CDD4174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 flipV="1">
            <a:off x="1606165" y="2994030"/>
            <a:ext cx="887884" cy="8717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10446706" y="5983336"/>
            <a:ext cx="89287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 err="1"/>
              <a:t>mongodb</a:t>
            </a:r>
            <a:endParaRPr lang="en-GB" sz="16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C4E0FDE-F84C-4E79-AC6D-CC327015E9F9}"/>
              </a:ext>
            </a:extLst>
          </p:cNvPr>
          <p:cNvSpPr txBox="1"/>
          <p:nvPr/>
        </p:nvSpPr>
        <p:spPr>
          <a:xfrm>
            <a:off x="8874103" y="4312974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data-</a:t>
            </a:r>
            <a:r>
              <a:rPr lang="en-GB" err="1"/>
              <a:t>api</a:t>
            </a:r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9042487" y="3210398"/>
            <a:ext cx="841577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10977905" y="3668617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6DE83E-10FC-45B1-A378-D59847F4647A}"/>
              </a:ext>
            </a:extLst>
          </p:cNvPr>
          <p:cNvSpPr txBox="1"/>
          <p:nvPr/>
        </p:nvSpPr>
        <p:spPr>
          <a:xfrm rot="2452692">
            <a:off x="8739221" y="3381811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port:80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AFE8A1-1280-4624-82E4-AD00B7DC1299}"/>
              </a:ext>
            </a:extLst>
          </p:cNvPr>
          <p:cNvSpPr txBox="1"/>
          <p:nvPr/>
        </p:nvSpPr>
        <p:spPr>
          <a:xfrm>
            <a:off x="9943879" y="3707706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port:4000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034403-6719-4E29-8091-D6E8FEFC3E56}"/>
              </a:ext>
            </a:extLst>
          </p:cNvPr>
          <p:cNvSpPr txBox="1"/>
          <p:nvPr/>
        </p:nvSpPr>
        <p:spPr>
          <a:xfrm>
            <a:off x="3565604" y="2411230"/>
            <a:ext cx="966153" cy="560863"/>
          </a:xfrm>
          <a:prstGeom prst="rect">
            <a:avLst/>
          </a:prstGeom>
          <a:noFill/>
        </p:spPr>
        <p:txBody>
          <a:bodyPr wrap="square" lIns="0" tIns="36000" rIns="0" bIns="36000" rtlCol="0" anchor="ctr" anchorCtr="0">
            <a:noAutofit/>
          </a:bodyPr>
          <a:lstStyle/>
          <a:p>
            <a:r>
              <a:rPr lang="en-GB" sz="12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HTTP traffic from internet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EDC9534-5217-46A7-A29F-50691376E994}"/>
              </a:ext>
            </a:extLst>
          </p:cNvPr>
          <p:cNvSpPr txBox="1">
            <a:spLocks/>
          </p:cNvSpPr>
          <p:nvPr/>
        </p:nvSpPr>
        <p:spPr>
          <a:xfrm>
            <a:off x="457200" y="206440"/>
            <a:ext cx="497263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GB" sz="3600"/>
              <a:t>Final Application State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D3D88C-94ED-4054-BFDA-57DE91EE8973}"/>
              </a:ext>
            </a:extLst>
          </p:cNvPr>
          <p:cNvSpPr txBox="1"/>
          <p:nvPr/>
        </p:nvSpPr>
        <p:spPr>
          <a:xfrm rot="18452355">
            <a:off x="9699668" y="4795309"/>
            <a:ext cx="802110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200"/>
              <a:t>port:27017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7811F4-8454-4733-93C5-DF178B956369}"/>
              </a:ext>
            </a:extLst>
          </p:cNvPr>
          <p:cNvSpPr txBox="1"/>
          <p:nvPr/>
        </p:nvSpPr>
        <p:spPr>
          <a:xfrm>
            <a:off x="8877796" y="5983336"/>
            <a:ext cx="813236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/>
              <a:t>database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06F78E9-9B4E-46E0-A4BF-CAB507FF1B82}"/>
              </a:ext>
            </a:extLst>
          </p:cNvPr>
          <p:cNvSpPr/>
          <p:nvPr/>
        </p:nvSpPr>
        <p:spPr>
          <a:xfrm>
            <a:off x="8745038" y="1351761"/>
            <a:ext cx="2732692" cy="1496555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AA258336-1D86-4D27-9934-6E8D28C9A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23546" y="1770457"/>
            <a:ext cx="667637" cy="64800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BF6749E1-8440-461E-9620-BA31FB75C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0260" y="1775620"/>
            <a:ext cx="667637" cy="648000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0AC4CF9-0271-41E3-BA14-D4AC792A4C14}"/>
              </a:ext>
            </a:extLst>
          </p:cNvPr>
          <p:cNvCxnSpPr>
            <a:cxnSpLocks/>
            <a:stCxn id="48" idx="3"/>
            <a:endCxn id="59" idx="1"/>
          </p:cNvCxnSpPr>
          <p:nvPr/>
        </p:nvCxnSpPr>
        <p:spPr>
          <a:xfrm>
            <a:off x="9791183" y="2094457"/>
            <a:ext cx="619077" cy="516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57ECF6C-7A32-4518-8E52-5D207110ADFB}"/>
              </a:ext>
            </a:extLst>
          </p:cNvPr>
          <p:cNvSpPr txBox="1"/>
          <p:nvPr/>
        </p:nvSpPr>
        <p:spPr>
          <a:xfrm>
            <a:off x="8874103" y="2550001"/>
            <a:ext cx="876843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frontend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BD579C0-3B60-4523-8B95-1AADCC7F4C1C}"/>
              </a:ext>
            </a:extLst>
          </p:cNvPr>
          <p:cNvSpPr txBox="1"/>
          <p:nvPr/>
        </p:nvSpPr>
        <p:spPr>
          <a:xfrm>
            <a:off x="9108766" y="1487928"/>
            <a:ext cx="841577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AED27E-19E9-4B92-8703-E05CF4797262}"/>
              </a:ext>
            </a:extLst>
          </p:cNvPr>
          <p:cNvSpPr txBox="1"/>
          <p:nvPr/>
        </p:nvSpPr>
        <p:spPr>
          <a:xfrm rot="19326438">
            <a:off x="8706650" y="2318315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port:80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1934E0E-8C2F-4B5B-A96D-F3FE67CA72CD}"/>
              </a:ext>
            </a:extLst>
          </p:cNvPr>
          <p:cNvSpPr txBox="1"/>
          <p:nvPr/>
        </p:nvSpPr>
        <p:spPr>
          <a:xfrm>
            <a:off x="9766546" y="2147794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port:3000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551890F-4F05-4472-ACF4-C12417B2BC24}"/>
              </a:ext>
            </a:extLst>
          </p:cNvPr>
          <p:cNvSpPr txBox="1"/>
          <p:nvPr/>
        </p:nvSpPr>
        <p:spPr>
          <a:xfrm>
            <a:off x="10554132" y="1481108"/>
            <a:ext cx="360675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066CD7-356A-4090-9294-EA8297191D4E}"/>
              </a:ext>
            </a:extLst>
          </p:cNvPr>
          <p:cNvCxnSpPr>
            <a:cxnSpLocks/>
            <a:stCxn id="45" idx="1"/>
            <a:endCxn id="15" idx="0"/>
          </p:cNvCxnSpPr>
          <p:nvPr/>
        </p:nvCxnSpPr>
        <p:spPr>
          <a:xfrm flipH="1">
            <a:off x="9691033" y="4242613"/>
            <a:ext cx="719228" cy="1035746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307FF0A-7A7E-4C57-9C3E-0460F5FE9B2C}"/>
              </a:ext>
            </a:extLst>
          </p:cNvPr>
          <p:cNvSpPr txBox="1"/>
          <p:nvPr/>
        </p:nvSpPr>
        <p:spPr>
          <a:xfrm>
            <a:off x="8745037" y="4606420"/>
            <a:ext cx="1202385" cy="335561"/>
          </a:xfrm>
          <a:prstGeom prst="rect">
            <a:avLst/>
          </a:prstGeom>
          <a:noFill/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en-US"/>
            </a:defPPr>
            <a:lvl1pPr>
              <a:defRPr sz="16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defRPr>
            </a:lvl1pPr>
          </a:lstStyle>
          <a:p>
            <a:r>
              <a:rPr lang="en-GB" sz="1200">
                <a:solidFill>
                  <a:srgbClr val="00B050"/>
                </a:solidFill>
              </a:rPr>
              <a:t>MongoDB traffic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8E048DD-C126-4095-8551-96C59F95FC7B}"/>
              </a:ext>
            </a:extLst>
          </p:cNvPr>
          <p:cNvSpPr txBox="1"/>
          <p:nvPr/>
        </p:nvSpPr>
        <p:spPr>
          <a:xfrm>
            <a:off x="8788118" y="5075411"/>
            <a:ext cx="1023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  <a:endParaRPr lang="en-GB" sz="140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A88DFDB-52B0-4224-BA19-8B6D38489AAA}"/>
              </a:ext>
            </a:extLst>
          </p:cNvPr>
          <p:cNvSpPr/>
          <p:nvPr/>
        </p:nvSpPr>
        <p:spPr>
          <a:xfrm>
            <a:off x="4950816" y="2379417"/>
            <a:ext cx="2065862" cy="1430307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42DF3DAD-00E0-4FBD-962F-E73CE7F53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5594" y="2670409"/>
            <a:ext cx="667637" cy="648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DEF34C20-1082-467A-8674-61C624EA2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36510" y="2668355"/>
            <a:ext cx="667637" cy="6480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FCA77F-3491-415B-BA18-4492E9E53F5C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5813231" y="2992355"/>
            <a:ext cx="323279" cy="205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D401F00-A28F-4C54-ACD0-BF1DEDD1F1BC}"/>
              </a:ext>
            </a:extLst>
          </p:cNvPr>
          <p:cNvSpPr txBox="1"/>
          <p:nvPr/>
        </p:nvSpPr>
        <p:spPr>
          <a:xfrm>
            <a:off x="5098610" y="3379349"/>
            <a:ext cx="175727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ingress controller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DFB8BE-C474-44F2-BEF2-7E21138BB0A7}"/>
              </a:ext>
            </a:extLst>
          </p:cNvPr>
          <p:cNvSpPr txBox="1"/>
          <p:nvPr/>
        </p:nvSpPr>
        <p:spPr>
          <a:xfrm>
            <a:off x="4980165" y="2404908"/>
            <a:ext cx="98673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9DCF42-F4BA-4ECE-B3F8-C7C138B06BC3}"/>
              </a:ext>
            </a:extLst>
          </p:cNvPr>
          <p:cNvSpPr txBox="1"/>
          <p:nvPr/>
        </p:nvSpPr>
        <p:spPr>
          <a:xfrm>
            <a:off x="7479697" y="3344535"/>
            <a:ext cx="751146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40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67EBE33-B9E1-4376-8218-207BCF7B62B9}"/>
              </a:ext>
            </a:extLst>
          </p:cNvPr>
          <p:cNvCxnSpPr>
            <a:cxnSpLocks/>
            <a:stCxn id="28" idx="3"/>
            <a:endCxn id="51" idx="1"/>
          </p:cNvCxnSpPr>
          <p:nvPr/>
        </p:nvCxnSpPr>
        <p:spPr>
          <a:xfrm flipV="1">
            <a:off x="6804147" y="2988016"/>
            <a:ext cx="725546" cy="4339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phic 50">
            <a:extLst>
              <a:ext uri="{FF2B5EF4-FFF2-40B4-BE49-F238E27FC236}">
                <a16:creationId xmlns:a16="http://schemas.microsoft.com/office/drawing/2014/main" id="{8971A92D-F967-4DDF-9D29-6C32A955BF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29693" y="2673691"/>
            <a:ext cx="647700" cy="628650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202B5E5-0B94-47C8-A69A-6625B5594AD9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 flipV="1">
            <a:off x="8177393" y="2094457"/>
            <a:ext cx="946153" cy="893559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12366F0-84E8-499D-863B-7E314AF06915}"/>
              </a:ext>
            </a:extLst>
          </p:cNvPr>
          <p:cNvCxnSpPr>
            <a:cxnSpLocks/>
            <a:stCxn id="51" idx="3"/>
            <a:endCxn id="39" idx="1"/>
          </p:cNvCxnSpPr>
          <p:nvPr/>
        </p:nvCxnSpPr>
        <p:spPr>
          <a:xfrm>
            <a:off x="8177393" y="2988016"/>
            <a:ext cx="946153" cy="799053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D33D8F33-7DEA-4F88-919F-3EDBC76E8557}"/>
              </a:ext>
            </a:extLst>
          </p:cNvPr>
          <p:cNvSpPr txBox="1"/>
          <p:nvPr/>
        </p:nvSpPr>
        <p:spPr>
          <a:xfrm>
            <a:off x="10554131" y="5029218"/>
            <a:ext cx="360675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176918F-E5BA-4A24-AFD6-4A9C03064587}"/>
              </a:ext>
            </a:extLst>
          </p:cNvPr>
          <p:cNvSpPr txBox="1"/>
          <p:nvPr/>
        </p:nvSpPr>
        <p:spPr>
          <a:xfrm>
            <a:off x="6170599" y="2395778"/>
            <a:ext cx="601127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nginx</a:t>
            </a:r>
          </a:p>
        </p:txBody>
      </p:sp>
      <p:pic>
        <p:nvPicPr>
          <p:cNvPr id="141" name="Graphic 140">
            <a:extLst>
              <a:ext uri="{FF2B5EF4-FFF2-40B4-BE49-F238E27FC236}">
                <a16:creationId xmlns:a16="http://schemas.microsoft.com/office/drawing/2014/main" id="{1965144E-43F3-4905-A97A-FCD2AB8267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86852" y="5005287"/>
            <a:ext cx="612158" cy="594152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587C5FA6-A7CA-4F32-90B9-3CA3CFF22A96}"/>
              </a:ext>
            </a:extLst>
          </p:cNvPr>
          <p:cNvSpPr txBox="1"/>
          <p:nvPr/>
        </p:nvSpPr>
        <p:spPr>
          <a:xfrm>
            <a:off x="5660317" y="5649432"/>
            <a:ext cx="1065228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/>
              <a:t>mongo-creds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5D6DE06-FDF6-43AD-B09A-9E8A8E20F704}"/>
              </a:ext>
            </a:extLst>
          </p:cNvPr>
          <p:cNvSpPr txBox="1"/>
          <p:nvPr/>
        </p:nvSpPr>
        <p:spPr>
          <a:xfrm>
            <a:off x="5829497" y="4759066"/>
            <a:ext cx="726868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secret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C7880A-27EB-3422-8A57-3D558BBC3658}"/>
              </a:ext>
            </a:extLst>
          </p:cNvPr>
          <p:cNvSpPr txBox="1"/>
          <p:nvPr/>
        </p:nvSpPr>
        <p:spPr>
          <a:xfrm>
            <a:off x="4285623" y="3025183"/>
            <a:ext cx="832381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200"/>
              <a:t>port: 30036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C5DFDF8-E1FF-A673-544E-54B69DE5F98C}"/>
              </a:ext>
            </a:extLst>
          </p:cNvPr>
          <p:cNvSpPr/>
          <p:nvPr/>
        </p:nvSpPr>
        <p:spPr>
          <a:xfrm>
            <a:off x="3424519" y="1033674"/>
            <a:ext cx="8361082" cy="546275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accent2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Virtual</a:t>
            </a:r>
            <a:br>
              <a:rPr lang="en-GB">
                <a:solidFill>
                  <a:srgbClr val="0078D7"/>
                </a:solidFill>
              </a:rPr>
            </a:br>
            <a:r>
              <a:rPr lang="en-GB">
                <a:solidFill>
                  <a:srgbClr val="0078D7"/>
                </a:solidFill>
              </a:rPr>
              <a:t>machine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EB8830-2916-6AC0-922C-B074E589583E}"/>
              </a:ext>
            </a:extLst>
          </p:cNvPr>
          <p:cNvSpPr txBox="1"/>
          <p:nvPr/>
        </p:nvSpPr>
        <p:spPr>
          <a:xfrm>
            <a:off x="2319881" y="3314228"/>
            <a:ext cx="1082026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Public IP</a:t>
            </a:r>
          </a:p>
        </p:txBody>
      </p:sp>
    </p:spTree>
    <p:extLst>
      <p:ext uri="{BB962C8B-B14F-4D97-AF65-F5344CB8AC3E}">
        <p14:creationId xmlns:p14="http://schemas.microsoft.com/office/powerpoint/2010/main" val="168155190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8458E2C0-2D8D-420F-8CF4-ED10E3C75379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7EAB774-DE09-4698-97C5-971304C23C93}"/>
              </a:ext>
            </a:extLst>
          </p:cNvPr>
          <p:cNvSpPr/>
          <p:nvPr/>
        </p:nvSpPr>
        <p:spPr>
          <a:xfrm>
            <a:off x="5013225" y="1072435"/>
            <a:ext cx="5738858" cy="4785154"/>
          </a:xfrm>
          <a:prstGeom prst="rect">
            <a:avLst/>
          </a:prstGeom>
          <a:noFill/>
          <a:ln w="28575">
            <a:solidFill>
              <a:srgbClr val="326CE5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8F4D126-B4EF-4F2F-845D-86A3D740C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5582" y="3114878"/>
            <a:ext cx="720000" cy="720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68B0C0D-8C73-43EA-8B09-E78A4F26A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5079" y="3114878"/>
            <a:ext cx="720000" cy="72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B123024-32DA-477A-B7C7-3D8D95D7885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48418" y="2541106"/>
            <a:ext cx="592231" cy="59223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D485A18-EEF1-4B8A-A844-39975D131C2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74887" y="3195232"/>
            <a:ext cx="720908" cy="57672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568F96-5CE4-4063-B240-7DE23BF4D697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4845582" y="3474878"/>
            <a:ext cx="556410" cy="10851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4FA9B9-BA63-43D7-9B7A-B4213F810578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575079" y="3474878"/>
            <a:ext cx="550503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8D25ED-EB81-46DE-8C25-B0A60666E748}"/>
              </a:ext>
            </a:extLst>
          </p:cNvPr>
          <p:cNvSpPr txBox="1"/>
          <p:nvPr/>
        </p:nvSpPr>
        <p:spPr>
          <a:xfrm>
            <a:off x="4175527" y="3895748"/>
            <a:ext cx="670055" cy="430887"/>
          </a:xfrm>
          <a:prstGeom prst="rect">
            <a:avLst/>
          </a:prstGeom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GB" sz="1400"/>
              <a:t>Load</a:t>
            </a:r>
          </a:p>
          <a:p>
            <a:pPr algn="ctr"/>
            <a:r>
              <a:rPr lang="en-GB" sz="1400"/>
              <a:t>Balancer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8DCE6E-BF90-4C2F-B7E1-9F345AEBD0C3}"/>
              </a:ext>
            </a:extLst>
          </p:cNvPr>
          <p:cNvSpPr txBox="1"/>
          <p:nvPr/>
        </p:nvSpPr>
        <p:spPr>
          <a:xfrm>
            <a:off x="2876845" y="3895748"/>
            <a:ext cx="676467" cy="215444"/>
          </a:xfrm>
          <a:prstGeom prst="rect">
            <a:avLst/>
          </a:prstGeom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GB" sz="1400"/>
              <a:t>Public IP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B27646-E079-4D55-AC28-35E7CB51499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2195795" y="3474878"/>
            <a:ext cx="659284" cy="8717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CCAD6A-C0B7-46D0-BA4F-9E8C617CC2B5}"/>
              </a:ext>
            </a:extLst>
          </p:cNvPr>
          <p:cNvSpPr/>
          <p:nvPr/>
        </p:nvSpPr>
        <p:spPr>
          <a:xfrm>
            <a:off x="5401992" y="2860265"/>
            <a:ext cx="1634204" cy="1250927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7F1952-70A7-40D0-B207-69F740C8EFBA}"/>
              </a:ext>
            </a:extLst>
          </p:cNvPr>
          <p:cNvSpPr txBox="1"/>
          <p:nvPr/>
        </p:nvSpPr>
        <p:spPr>
          <a:xfrm>
            <a:off x="5401992" y="4152160"/>
            <a:ext cx="175727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ingress controller</a:t>
            </a:r>
          </a:p>
        </p:txBody>
      </p:sp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9CB5E607-46BF-40DB-9699-40E36CCAFFD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783" y="3087158"/>
            <a:ext cx="968856" cy="75570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D896111-14F6-42A6-AD94-ED05F0B703CA}"/>
              </a:ext>
            </a:extLst>
          </p:cNvPr>
          <p:cNvSpPr txBox="1"/>
          <p:nvPr/>
        </p:nvSpPr>
        <p:spPr>
          <a:xfrm>
            <a:off x="1339762" y="3895748"/>
            <a:ext cx="1136145" cy="215444"/>
          </a:xfrm>
          <a:prstGeom prst="rect">
            <a:avLst/>
          </a:prstGeom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GB" sz="1400"/>
              <a:t>Clients / Users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D84F219-2148-490B-A552-A4DB51CB8D67}"/>
              </a:ext>
            </a:extLst>
          </p:cNvPr>
          <p:cNvSpPr/>
          <p:nvPr/>
        </p:nvSpPr>
        <p:spPr>
          <a:xfrm>
            <a:off x="9114226" y="1336265"/>
            <a:ext cx="1350924" cy="1250927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E6440A1F-D666-4D0F-BC15-0640F62CD9C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44807" y="1436060"/>
            <a:ext cx="667637" cy="648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CE764385-635A-494B-86BD-39A7F52EF5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90058" y="1493341"/>
            <a:ext cx="667637" cy="6480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62B6766-F373-4E6A-B0B5-1C0DAFB3B1D1}"/>
              </a:ext>
            </a:extLst>
          </p:cNvPr>
          <p:cNvSpPr txBox="1"/>
          <p:nvPr/>
        </p:nvSpPr>
        <p:spPr>
          <a:xfrm>
            <a:off x="9344807" y="2241136"/>
            <a:ext cx="914930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/>
              <a:t>service 1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9458CF2-5811-40A2-9F0A-B99F95000E82}"/>
              </a:ext>
            </a:extLst>
          </p:cNvPr>
          <p:cNvSpPr/>
          <p:nvPr/>
        </p:nvSpPr>
        <p:spPr>
          <a:xfrm>
            <a:off x="9114226" y="2860270"/>
            <a:ext cx="1350924" cy="1250927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66EF75C8-8A6D-425D-A578-4737CADDEE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44807" y="2960065"/>
            <a:ext cx="667637" cy="648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5FA70421-B742-40E8-853B-6CCB75ED9F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90058" y="3017346"/>
            <a:ext cx="667637" cy="6480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BBD438E-5417-4C55-8033-E102B8F5E6A1}"/>
              </a:ext>
            </a:extLst>
          </p:cNvPr>
          <p:cNvSpPr txBox="1"/>
          <p:nvPr/>
        </p:nvSpPr>
        <p:spPr>
          <a:xfrm>
            <a:off x="9344807" y="3765141"/>
            <a:ext cx="914930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/>
              <a:t>service 2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D61CB61-C861-4951-A9F7-488BD8B6A7FD}"/>
              </a:ext>
            </a:extLst>
          </p:cNvPr>
          <p:cNvSpPr/>
          <p:nvPr/>
        </p:nvSpPr>
        <p:spPr>
          <a:xfrm>
            <a:off x="9114226" y="4384275"/>
            <a:ext cx="1350924" cy="1250927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12913BAB-DD83-46C3-BC77-67498B5D29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44807" y="4484070"/>
            <a:ext cx="667637" cy="648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7E153F04-4604-47CA-BFF6-6480B2CD0C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90058" y="4541351"/>
            <a:ext cx="667637" cy="6480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D69D6CA-FCE6-4949-B214-9977D0A21DA7}"/>
              </a:ext>
            </a:extLst>
          </p:cNvPr>
          <p:cNvSpPr txBox="1"/>
          <p:nvPr/>
        </p:nvSpPr>
        <p:spPr>
          <a:xfrm>
            <a:off x="9344807" y="5289146"/>
            <a:ext cx="914930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/>
              <a:t>service 3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25B4140-F65B-400D-91A1-849F41EA40EF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7036196" y="1961729"/>
            <a:ext cx="2078030" cy="1101468"/>
          </a:xfrm>
          <a:prstGeom prst="straightConnector1">
            <a:avLst/>
          </a:prstGeom>
          <a:ln w="57150">
            <a:solidFill>
              <a:srgbClr val="33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565620B-715D-4002-97E8-270D37290A63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7036196" y="3880799"/>
            <a:ext cx="2078030" cy="1128940"/>
          </a:xfrm>
          <a:prstGeom prst="straightConnector1">
            <a:avLst/>
          </a:prstGeom>
          <a:ln w="57150">
            <a:solidFill>
              <a:srgbClr val="33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A9787E9-1999-4174-B9E0-65C2A0C1FA39}"/>
              </a:ext>
            </a:extLst>
          </p:cNvPr>
          <p:cNvCxnSpPr>
            <a:cxnSpLocks/>
            <a:stCxn id="24" idx="3"/>
            <a:endCxn id="54" idx="1"/>
          </p:cNvCxnSpPr>
          <p:nvPr/>
        </p:nvCxnSpPr>
        <p:spPr>
          <a:xfrm>
            <a:off x="7036196" y="3485729"/>
            <a:ext cx="2078030" cy="5"/>
          </a:xfrm>
          <a:prstGeom prst="straightConnector1">
            <a:avLst/>
          </a:prstGeom>
          <a:ln w="57150">
            <a:solidFill>
              <a:srgbClr val="33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6308C3F-334E-4F9E-A456-5B27984C6CE1}"/>
              </a:ext>
            </a:extLst>
          </p:cNvPr>
          <p:cNvSpPr txBox="1"/>
          <p:nvPr/>
        </p:nvSpPr>
        <p:spPr>
          <a:xfrm>
            <a:off x="6775807" y="1906421"/>
            <a:ext cx="1590179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>
                <a:latin typeface="Consolas" panose="020B0609020204030204" pitchFamily="49" charset="0"/>
              </a:rPr>
              <a:t>Route:  </a:t>
            </a:r>
            <a:r>
              <a:rPr lang="en-GB" sz="1400" b="1">
                <a:latin typeface="Consolas" panose="020B0609020204030204" pitchFamily="49" charset="0"/>
              </a:rPr>
              <a:t>/app</a:t>
            </a:r>
          </a:p>
          <a:p>
            <a:r>
              <a:rPr lang="en-GB" sz="1400">
                <a:latin typeface="Consolas" panose="020B0609020204030204" pitchFamily="49" charset="0"/>
              </a:rPr>
              <a:t>Target: service1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5682349-1C52-4E4D-A1B8-51DD358663B6}"/>
              </a:ext>
            </a:extLst>
          </p:cNvPr>
          <p:cNvSpPr txBox="1"/>
          <p:nvPr/>
        </p:nvSpPr>
        <p:spPr>
          <a:xfrm>
            <a:off x="6939516" y="4619088"/>
            <a:ext cx="1590179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>
                <a:latin typeface="Consolas" panose="020B0609020204030204" pitchFamily="49" charset="0"/>
              </a:rPr>
              <a:t>Route:  </a:t>
            </a:r>
            <a:r>
              <a:rPr lang="en-GB" sz="1400" b="1">
                <a:latin typeface="Consolas" panose="020B0609020204030204" pitchFamily="49" charset="0"/>
              </a:rPr>
              <a:t>/tokens</a:t>
            </a:r>
          </a:p>
          <a:p>
            <a:r>
              <a:rPr lang="en-GB" sz="1400">
                <a:latin typeface="Consolas" panose="020B0609020204030204" pitchFamily="49" charset="0"/>
              </a:rPr>
              <a:t>Target: service3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7374B08-E081-4919-86C8-90BA8665AA39}"/>
              </a:ext>
            </a:extLst>
          </p:cNvPr>
          <p:cNvSpPr txBox="1"/>
          <p:nvPr/>
        </p:nvSpPr>
        <p:spPr>
          <a:xfrm>
            <a:off x="7379801" y="2989701"/>
            <a:ext cx="1590179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>
                <a:latin typeface="Consolas" panose="020B0609020204030204" pitchFamily="49" charset="0"/>
              </a:rPr>
              <a:t>Route:  </a:t>
            </a:r>
            <a:r>
              <a:rPr lang="en-GB" sz="1400" b="1">
                <a:latin typeface="Consolas" panose="020B0609020204030204" pitchFamily="49" charset="0"/>
              </a:rPr>
              <a:t>/</a:t>
            </a:r>
            <a:r>
              <a:rPr lang="en-GB" sz="1400" b="1" err="1">
                <a:latin typeface="Consolas" panose="020B0609020204030204" pitchFamily="49" charset="0"/>
              </a:rPr>
              <a:t>api</a:t>
            </a:r>
            <a:endParaRPr lang="en-GB" sz="1400" b="1">
              <a:latin typeface="Consolas" panose="020B0609020204030204" pitchFamily="49" charset="0"/>
            </a:endParaRPr>
          </a:p>
          <a:p>
            <a:r>
              <a:rPr lang="en-GB" sz="1400">
                <a:latin typeface="Consolas" panose="020B0609020204030204" pitchFamily="49" charset="0"/>
              </a:rPr>
              <a:t>Target: service2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BC037E6-8A00-4C16-869F-9CCDCDD706F2}"/>
              </a:ext>
            </a:extLst>
          </p:cNvPr>
          <p:cNvSpPr txBox="1"/>
          <p:nvPr/>
        </p:nvSpPr>
        <p:spPr>
          <a:xfrm>
            <a:off x="5098440" y="1151599"/>
            <a:ext cx="1541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/>
              <a:t>Kubernetes</a:t>
            </a:r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04150A5-419B-42D1-A613-F854F8EAF7C8}"/>
              </a:ext>
            </a:extLst>
          </p:cNvPr>
          <p:cNvSpPr txBox="1"/>
          <p:nvPr/>
        </p:nvSpPr>
        <p:spPr>
          <a:xfrm>
            <a:off x="5544503" y="3514980"/>
            <a:ext cx="312586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/>
              <a:t>TLS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2A52F0C-74E9-464F-B7A8-18BF6084EFC9}"/>
              </a:ext>
            </a:extLst>
          </p:cNvPr>
          <p:cNvSpPr txBox="1"/>
          <p:nvPr/>
        </p:nvSpPr>
        <p:spPr>
          <a:xfrm>
            <a:off x="2897555" y="2777009"/>
            <a:ext cx="66165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i="1">
                <a:solidFill>
                  <a:schemeClr val="accent1">
                    <a:lumMod val="75000"/>
                  </a:schemeClr>
                </a:solidFill>
              </a:rPr>
              <a:t>HTTPS</a:t>
            </a:r>
          </a:p>
        </p:txBody>
      </p:sp>
      <p:pic>
        <p:nvPicPr>
          <p:cNvPr id="82" name="Picture 81" descr="Icon&#10;&#10;Description automatically generated">
            <a:extLst>
              <a:ext uri="{FF2B5EF4-FFF2-40B4-BE49-F238E27FC236}">
                <a16:creationId xmlns:a16="http://schemas.microsoft.com/office/drawing/2014/main" id="{13A1F9F8-2D53-4396-A2AC-C6FAA6881B8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67" y="3195232"/>
            <a:ext cx="442859" cy="442859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39D4886-D12F-4D21-9EEB-11AB79EC63CF}"/>
              </a:ext>
            </a:extLst>
          </p:cNvPr>
          <p:cNvSpPr txBox="1"/>
          <p:nvPr/>
        </p:nvSpPr>
        <p:spPr>
          <a:xfrm>
            <a:off x="7937790" y="3814170"/>
            <a:ext cx="538224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i="1">
                <a:solidFill>
                  <a:schemeClr val="accent1">
                    <a:lumMod val="75000"/>
                  </a:schemeClr>
                </a:solidFill>
              </a:rPr>
              <a:t>HTTP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DCDAAB1-F2DC-4B14-872A-33595EF01F3B}"/>
              </a:ext>
            </a:extLst>
          </p:cNvPr>
          <p:cNvSpPr txBox="1"/>
          <p:nvPr/>
        </p:nvSpPr>
        <p:spPr>
          <a:xfrm>
            <a:off x="1566115" y="1182995"/>
            <a:ext cx="2105003" cy="55399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Typical Kubernetes Ingress Scenario</a:t>
            </a:r>
          </a:p>
        </p:txBody>
      </p:sp>
    </p:spTree>
    <p:extLst>
      <p:ext uri="{BB962C8B-B14F-4D97-AF65-F5344CB8AC3E}">
        <p14:creationId xmlns:p14="http://schemas.microsoft.com/office/powerpoint/2010/main" val="164854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DC8B6B0-AC43-4C4A-9D09-A5D18867993A}"/>
              </a:ext>
            </a:extLst>
          </p:cNvPr>
          <p:cNvSpPr/>
          <p:nvPr/>
        </p:nvSpPr>
        <p:spPr>
          <a:xfrm>
            <a:off x="6670235" y="1479311"/>
            <a:ext cx="4504788" cy="1790072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7C92FD3-988D-4AA6-997E-20351E1263DF}"/>
              </a:ext>
            </a:extLst>
          </p:cNvPr>
          <p:cNvSpPr/>
          <p:nvPr/>
        </p:nvSpPr>
        <p:spPr>
          <a:xfrm>
            <a:off x="5160546" y="4041335"/>
            <a:ext cx="5426523" cy="215638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5019" y="2092202"/>
            <a:ext cx="667637" cy="64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27931" y="2092503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26475" y="2092503"/>
            <a:ext cx="667637" cy="6480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1"/>
            <a:endCxn id="21" idx="3"/>
          </p:cNvCxnSpPr>
          <p:nvPr/>
        </p:nvCxnSpPr>
        <p:spPr>
          <a:xfrm flipH="1">
            <a:off x="9594112" y="2416503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>
            <a:off x="8592656" y="2416202"/>
            <a:ext cx="333819" cy="30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6036" y="4730690"/>
            <a:ext cx="667637" cy="648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75AA231-CBAA-445D-96C5-763AABACC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4126" y="4730690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7493" y="4340075"/>
            <a:ext cx="667637" cy="648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203C99-D281-4188-9F4B-C1E4081578AB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8125130" y="4664075"/>
            <a:ext cx="31899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7123673" y="4664075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7492" y="5151272"/>
            <a:ext cx="667637" cy="6480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58240B-4A36-45B4-8FDA-BAD74E62E421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8125129" y="5054690"/>
            <a:ext cx="318997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7123673" y="5054690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A12C38-D090-46CC-A83F-B6F1A65C12FD}"/>
              </a:ext>
            </a:extLst>
          </p:cNvPr>
          <p:cNvCxnSpPr>
            <a:cxnSpLocks/>
          </p:cNvCxnSpPr>
          <p:nvPr/>
        </p:nvCxnSpPr>
        <p:spPr>
          <a:xfrm flipH="1" flipV="1">
            <a:off x="8252960" y="2984193"/>
            <a:ext cx="5877" cy="1289267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87299" y="4680438"/>
            <a:ext cx="720000" cy="72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ED422655-0E20-47DF-B706-F4E9F37F5E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53959" y="4680438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1186" y="4408377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4023" y="4752075"/>
            <a:ext cx="720908" cy="5767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A8E17E-4065-4266-B95A-9FD2B27665EA}"/>
              </a:ext>
            </a:extLst>
          </p:cNvPr>
          <p:cNvCxnSpPr>
            <a:cxnSpLocks/>
            <a:stCxn id="61" idx="3"/>
            <a:endCxn id="39" idx="1"/>
          </p:cNvCxnSpPr>
          <p:nvPr/>
        </p:nvCxnSpPr>
        <p:spPr>
          <a:xfrm>
            <a:off x="4307299" y="5040438"/>
            <a:ext cx="2148737" cy="14252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B995C7-6B20-4799-A7B1-FBB5D9D23947}"/>
              </a:ext>
            </a:extLst>
          </p:cNvPr>
          <p:cNvCxnSpPr>
            <a:cxnSpLocks/>
            <a:stCxn id="63" idx="3"/>
            <a:endCxn id="61" idx="1"/>
          </p:cNvCxnSpPr>
          <p:nvPr/>
        </p:nvCxnSpPr>
        <p:spPr>
          <a:xfrm>
            <a:off x="3173959" y="5040438"/>
            <a:ext cx="413340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394647" y="4412282"/>
            <a:ext cx="1105303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/>
              <a:t>Load Balancer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813FBE-1DC7-4FE7-A120-2AB2E5384978}"/>
              </a:ext>
            </a:extLst>
          </p:cNvPr>
          <p:cNvSpPr txBox="1"/>
          <p:nvPr/>
        </p:nvSpPr>
        <p:spPr>
          <a:xfrm>
            <a:off x="2338427" y="5341125"/>
            <a:ext cx="1025987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400"/>
              <a:t>Public IP for </a:t>
            </a:r>
          </a:p>
          <a:p>
            <a:pPr algn="ctr"/>
            <a:r>
              <a:rPr lang="en-GB" sz="1400"/>
              <a:t>data-</a:t>
            </a:r>
            <a:r>
              <a:rPr lang="en-GB" sz="1400" err="1"/>
              <a:t>api</a:t>
            </a:r>
            <a:endParaRPr lang="en-GB" sz="140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7E8B2B-0A3F-476D-AE5E-649A3CDD4174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1604931" y="5040438"/>
            <a:ext cx="849028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9815312" y="2737972"/>
            <a:ext cx="89287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 err="1"/>
              <a:t>mongodb</a:t>
            </a:r>
            <a:endParaRPr lang="en-GB" sz="16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C4E0FDE-F84C-4E79-AC6D-CC327015E9F9}"/>
              </a:ext>
            </a:extLst>
          </p:cNvPr>
          <p:cNvSpPr txBox="1"/>
          <p:nvPr/>
        </p:nvSpPr>
        <p:spPr>
          <a:xfrm>
            <a:off x="5819040" y="5411660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data-</a:t>
            </a:r>
            <a:r>
              <a:rPr lang="en-GB" err="1"/>
              <a:t>api</a:t>
            </a:r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5277956" y="4212049"/>
            <a:ext cx="1683153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err="1">
                <a:solidFill>
                  <a:srgbClr val="326CE5"/>
                </a:solidFill>
                <a:latin typeface="Cascadia Code" panose="020B0509020204030204" pitchFamily="49" charset="0"/>
              </a:rPr>
              <a:t>LoadBalancer</a:t>
            </a: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D3DF8A-F910-4E55-9498-0DF07BCC00E9}"/>
              </a:ext>
            </a:extLst>
          </p:cNvPr>
          <p:cNvSpPr txBox="1"/>
          <p:nvPr/>
        </p:nvSpPr>
        <p:spPr>
          <a:xfrm>
            <a:off x="6833410" y="1642897"/>
            <a:ext cx="1322478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err="1">
                <a:solidFill>
                  <a:srgbClr val="326CE5"/>
                </a:solidFill>
                <a:latin typeface="Cascadia Code" panose="020B0509020204030204" pitchFamily="49" charset="0"/>
              </a:rPr>
              <a:t>ClusterIP</a:t>
            </a: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7550858" y="4066071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70329-EA49-4A6C-84E7-BCF65C54BA77}"/>
              </a:ext>
            </a:extLst>
          </p:cNvPr>
          <p:cNvSpPr txBox="1"/>
          <p:nvPr/>
        </p:nvSpPr>
        <p:spPr>
          <a:xfrm>
            <a:off x="9190548" y="4917327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210726-E213-4A1F-9715-D3DAD41409B2}"/>
              </a:ext>
            </a:extLst>
          </p:cNvPr>
          <p:cNvSpPr txBox="1"/>
          <p:nvPr/>
        </p:nvSpPr>
        <p:spPr>
          <a:xfrm>
            <a:off x="8537740" y="5400438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data-</a:t>
            </a:r>
            <a:r>
              <a:rPr lang="en-GB" err="1"/>
              <a:t>api</a:t>
            </a:r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1EE5034-0239-46C9-BF5A-941DA7C95B2D}"/>
              </a:ext>
            </a:extLst>
          </p:cNvPr>
          <p:cNvSpPr txBox="1"/>
          <p:nvPr/>
        </p:nvSpPr>
        <p:spPr>
          <a:xfrm>
            <a:off x="8380751" y="3409137"/>
            <a:ext cx="1943339" cy="492443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en-US"/>
            </a:defPPr>
            <a:lvl1pPr>
              <a:defRPr sz="16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defRPr>
            </a:lvl1pPr>
          </a:lstStyle>
          <a:p>
            <a:r>
              <a:rPr lang="en-GB">
                <a:solidFill>
                  <a:srgbClr val="00B050"/>
                </a:solidFill>
              </a:rPr>
              <a:t>MongoDB connection/traffic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6DE83E-10FC-45B1-A378-D59847F4647A}"/>
              </a:ext>
            </a:extLst>
          </p:cNvPr>
          <p:cNvSpPr txBox="1"/>
          <p:nvPr/>
        </p:nvSpPr>
        <p:spPr>
          <a:xfrm>
            <a:off x="5946061" y="5126490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port:80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AFE8A1-1280-4624-82E4-AD00B7DC1299}"/>
              </a:ext>
            </a:extLst>
          </p:cNvPr>
          <p:cNvSpPr txBox="1"/>
          <p:nvPr/>
        </p:nvSpPr>
        <p:spPr>
          <a:xfrm>
            <a:off x="7494649" y="5847138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port:4000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5DA49BB-B93F-4A6C-AA6A-92EDD4C8F151}"/>
              </a:ext>
            </a:extLst>
          </p:cNvPr>
          <p:cNvSpPr/>
          <p:nvPr/>
        </p:nvSpPr>
        <p:spPr>
          <a:xfrm>
            <a:off x="4454206" y="5639282"/>
            <a:ext cx="405859" cy="173888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034403-6719-4E29-8091-D6E8FEFC3E56}"/>
              </a:ext>
            </a:extLst>
          </p:cNvPr>
          <p:cNvSpPr txBox="1"/>
          <p:nvPr/>
        </p:nvSpPr>
        <p:spPr>
          <a:xfrm>
            <a:off x="3586705" y="5442437"/>
            <a:ext cx="1480227" cy="560863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/>
          <a:p>
            <a:r>
              <a:rPr lang="en-GB" sz="16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HTTP traffic from internet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EDC9534-5217-46A7-A29F-50691376E994}"/>
              </a:ext>
            </a:extLst>
          </p:cNvPr>
          <p:cNvSpPr txBox="1">
            <a:spLocks/>
          </p:cNvSpPr>
          <p:nvPr/>
        </p:nvSpPr>
        <p:spPr>
          <a:xfrm>
            <a:off x="457200" y="20644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GB" sz="3600"/>
              <a:t>Basic Networking – Target State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55A186-7FA0-4F5C-BD24-27E5159683DA}"/>
              </a:ext>
            </a:extLst>
          </p:cNvPr>
          <p:cNvSpPr txBox="1"/>
          <p:nvPr/>
        </p:nvSpPr>
        <p:spPr>
          <a:xfrm>
            <a:off x="9005455" y="1797068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7A667D-2B20-47E4-8378-8C1A1246D687}"/>
              </a:ext>
            </a:extLst>
          </p:cNvPr>
          <p:cNvSpPr txBox="1"/>
          <p:nvPr/>
        </p:nvSpPr>
        <p:spPr>
          <a:xfrm>
            <a:off x="9859914" y="1799728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D3D88C-94ED-4054-BFDA-57DE91EE8973}"/>
              </a:ext>
            </a:extLst>
          </p:cNvPr>
          <p:cNvSpPr txBox="1"/>
          <p:nvPr/>
        </p:nvSpPr>
        <p:spPr>
          <a:xfrm>
            <a:off x="8380751" y="2963896"/>
            <a:ext cx="740203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port:27017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7811F4-8454-4733-93C5-DF178B956369}"/>
              </a:ext>
            </a:extLst>
          </p:cNvPr>
          <p:cNvSpPr txBox="1"/>
          <p:nvPr/>
        </p:nvSpPr>
        <p:spPr>
          <a:xfrm>
            <a:off x="7867586" y="2730871"/>
            <a:ext cx="813236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443099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DC8B6B0-AC43-4C4A-9D09-A5D18867993A}"/>
              </a:ext>
            </a:extLst>
          </p:cNvPr>
          <p:cNvSpPr/>
          <p:nvPr/>
        </p:nvSpPr>
        <p:spPr>
          <a:xfrm>
            <a:off x="9914565" y="2466531"/>
            <a:ext cx="1626641" cy="3385606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7C92FD3-988D-4AA6-997E-20351E1263DF}"/>
              </a:ext>
            </a:extLst>
          </p:cNvPr>
          <p:cNvSpPr/>
          <p:nvPr/>
        </p:nvSpPr>
        <p:spPr>
          <a:xfrm>
            <a:off x="5300951" y="3925672"/>
            <a:ext cx="4470002" cy="1913270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25581" y="4791515"/>
            <a:ext cx="667637" cy="64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8750" y="2835092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8750" y="3812964"/>
            <a:ext cx="667637" cy="6480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10662569" y="3483092"/>
            <a:ext cx="0" cy="32987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cxnSpLocks/>
            <a:stCxn id="15" idx="0"/>
            <a:endCxn id="21" idx="2"/>
          </p:cNvCxnSpPr>
          <p:nvPr/>
        </p:nvCxnSpPr>
        <p:spPr>
          <a:xfrm flipV="1">
            <a:off x="10659400" y="4460964"/>
            <a:ext cx="3169" cy="33055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8792" y="4422832"/>
            <a:ext cx="667637" cy="648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75AA231-CBAA-445D-96C5-763AABACC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6882" y="4422832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0249" y="4032217"/>
            <a:ext cx="667637" cy="648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203C99-D281-4188-9F4B-C1E4081578AB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8127886" y="4356217"/>
            <a:ext cx="31899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7126429" y="4356217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0248" y="4843414"/>
            <a:ext cx="667637" cy="6480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58240B-4A36-45B4-8FDA-BAD74E62E421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8127885" y="4746832"/>
            <a:ext cx="318997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7126429" y="4746832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87299" y="3391254"/>
            <a:ext cx="720000" cy="72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ED422655-0E20-47DF-B706-F4E9F37F5E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53959" y="4064354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1186" y="3119193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4023" y="3462891"/>
            <a:ext cx="720908" cy="5767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A8E17E-4065-4266-B95A-9FD2B27665EA}"/>
              </a:ext>
            </a:extLst>
          </p:cNvPr>
          <p:cNvCxnSpPr>
            <a:cxnSpLocks/>
            <a:stCxn id="61" idx="3"/>
            <a:endCxn id="39" idx="1"/>
          </p:cNvCxnSpPr>
          <p:nvPr/>
        </p:nvCxnSpPr>
        <p:spPr>
          <a:xfrm>
            <a:off x="4307299" y="3751254"/>
            <a:ext cx="2151493" cy="995578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B995C7-6B20-4799-A7B1-FBB5D9D23947}"/>
              </a:ext>
            </a:extLst>
          </p:cNvPr>
          <p:cNvCxnSpPr>
            <a:cxnSpLocks/>
            <a:stCxn id="63" idx="3"/>
            <a:endCxn id="61" idx="1"/>
          </p:cNvCxnSpPr>
          <p:nvPr/>
        </p:nvCxnSpPr>
        <p:spPr>
          <a:xfrm flipV="1">
            <a:off x="3173959" y="3751254"/>
            <a:ext cx="413340" cy="67310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610743" y="2858857"/>
            <a:ext cx="670055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400" dirty="0"/>
              <a:t>Load</a:t>
            </a:r>
          </a:p>
          <a:p>
            <a:pPr algn="ctr"/>
            <a:r>
              <a:rPr lang="en-GB" sz="1400" dirty="0"/>
              <a:t>Balancer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813FBE-1DC7-4FE7-A120-2AB2E5384978}"/>
              </a:ext>
            </a:extLst>
          </p:cNvPr>
          <p:cNvSpPr txBox="1"/>
          <p:nvPr/>
        </p:nvSpPr>
        <p:spPr>
          <a:xfrm>
            <a:off x="2310500" y="4732460"/>
            <a:ext cx="1025987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400"/>
              <a:t>Public IP for </a:t>
            </a:r>
          </a:p>
          <a:p>
            <a:pPr algn="ctr"/>
            <a:r>
              <a:rPr lang="en-GB" sz="1400"/>
              <a:t>data-</a:t>
            </a:r>
            <a:r>
              <a:rPr lang="en-GB" sz="1400" err="1"/>
              <a:t>api</a:t>
            </a:r>
            <a:endParaRPr lang="en-GB" sz="140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7E8B2B-0A3F-476D-AE5E-649A3CDD4174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1604931" y="3751254"/>
            <a:ext cx="849028" cy="67310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10199184" y="2527701"/>
            <a:ext cx="89287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 err="1"/>
              <a:t>mongodb</a:t>
            </a:r>
            <a:endParaRPr lang="en-GB" sz="16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C4E0FDE-F84C-4E79-AC6D-CC327015E9F9}"/>
              </a:ext>
            </a:extLst>
          </p:cNvPr>
          <p:cNvSpPr txBox="1"/>
          <p:nvPr/>
        </p:nvSpPr>
        <p:spPr>
          <a:xfrm>
            <a:off x="6311775" y="4121758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data-</a:t>
            </a:r>
            <a:r>
              <a:rPr lang="en-GB" err="1"/>
              <a:t>api</a:t>
            </a:r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5470199" y="5165984"/>
            <a:ext cx="1683153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err="1">
                <a:solidFill>
                  <a:srgbClr val="326CE5"/>
                </a:solidFill>
                <a:latin typeface="Cascadia Code" panose="020B0509020204030204" pitchFamily="49" charset="0"/>
              </a:rPr>
              <a:t>LoadBalancer</a:t>
            </a: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7553615" y="4634569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70329-EA49-4A6C-84E7-BCF65C54BA77}"/>
              </a:ext>
            </a:extLst>
          </p:cNvPr>
          <p:cNvSpPr txBox="1"/>
          <p:nvPr/>
        </p:nvSpPr>
        <p:spPr>
          <a:xfrm>
            <a:off x="8446882" y="4073647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210726-E213-4A1F-9715-D3DAD41409B2}"/>
              </a:ext>
            </a:extLst>
          </p:cNvPr>
          <p:cNvSpPr txBox="1"/>
          <p:nvPr/>
        </p:nvSpPr>
        <p:spPr>
          <a:xfrm>
            <a:off x="8461704" y="5092580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data-</a:t>
            </a:r>
            <a:r>
              <a:rPr lang="en-GB" err="1"/>
              <a:t>api</a:t>
            </a:r>
            <a:endParaRPr lang="en-GB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6DE83E-10FC-45B1-A378-D59847F4647A}"/>
              </a:ext>
            </a:extLst>
          </p:cNvPr>
          <p:cNvSpPr txBox="1"/>
          <p:nvPr/>
        </p:nvSpPr>
        <p:spPr>
          <a:xfrm>
            <a:off x="5948817" y="4818632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port:80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AFE8A1-1280-4624-82E4-AD00B7DC1299}"/>
              </a:ext>
            </a:extLst>
          </p:cNvPr>
          <p:cNvSpPr txBox="1"/>
          <p:nvPr/>
        </p:nvSpPr>
        <p:spPr>
          <a:xfrm>
            <a:off x="7497405" y="5539280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port:4000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034403-6719-4E29-8091-D6E8FEFC3E56}"/>
              </a:ext>
            </a:extLst>
          </p:cNvPr>
          <p:cNvSpPr txBox="1"/>
          <p:nvPr/>
        </p:nvSpPr>
        <p:spPr>
          <a:xfrm>
            <a:off x="3654962" y="4202396"/>
            <a:ext cx="1268663" cy="560863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/>
          <a:p>
            <a:r>
              <a:rPr lang="en-GB" sz="16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HTTP traffic from internet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EDC9534-5217-46A7-A29F-50691376E994}"/>
              </a:ext>
            </a:extLst>
          </p:cNvPr>
          <p:cNvSpPr txBox="1">
            <a:spLocks/>
          </p:cNvSpPr>
          <p:nvPr/>
        </p:nvSpPr>
        <p:spPr>
          <a:xfrm>
            <a:off x="457200" y="20644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GB" sz="3600"/>
              <a:t>Adding The Frontend – Target State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D3D88C-94ED-4054-BFDA-57DE91EE8973}"/>
              </a:ext>
            </a:extLst>
          </p:cNvPr>
          <p:cNvSpPr txBox="1"/>
          <p:nvPr/>
        </p:nvSpPr>
        <p:spPr>
          <a:xfrm>
            <a:off x="10051317" y="4548036"/>
            <a:ext cx="416781" cy="369332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</a:t>
            </a:r>
          </a:p>
          <a:p>
            <a:r>
              <a:rPr lang="en-GB" sz="1200"/>
              <a:t>27017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7811F4-8454-4733-93C5-DF178B956369}"/>
              </a:ext>
            </a:extLst>
          </p:cNvPr>
          <p:cNvSpPr txBox="1"/>
          <p:nvPr/>
        </p:nvSpPr>
        <p:spPr>
          <a:xfrm>
            <a:off x="10259708" y="5473166"/>
            <a:ext cx="813236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/>
              <a:t>database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06F78E9-9B4E-46E0-A4BF-CAB507FF1B82}"/>
              </a:ext>
            </a:extLst>
          </p:cNvPr>
          <p:cNvSpPr/>
          <p:nvPr/>
        </p:nvSpPr>
        <p:spPr>
          <a:xfrm>
            <a:off x="5300951" y="1647863"/>
            <a:ext cx="4470002" cy="1689309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AA258336-1D86-4D27-9934-6E8D28C9A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8792" y="2258095"/>
            <a:ext cx="667637" cy="648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D0B46CE7-3F8F-41E5-853E-1AA25905A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6882" y="2258095"/>
            <a:ext cx="667637" cy="64800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BF6749E1-8440-461E-9620-BA31FB75CD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0248" y="2262908"/>
            <a:ext cx="667637" cy="648000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F41DF7-3046-4772-A5E4-4B1E3016D53E}"/>
              </a:ext>
            </a:extLst>
          </p:cNvPr>
          <p:cNvCxnSpPr>
            <a:cxnSpLocks/>
            <a:stCxn id="49" idx="1"/>
            <a:endCxn id="59" idx="3"/>
          </p:cNvCxnSpPr>
          <p:nvPr/>
        </p:nvCxnSpPr>
        <p:spPr>
          <a:xfrm flipH="1">
            <a:off x="8127885" y="2582095"/>
            <a:ext cx="318997" cy="481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0AC4CF9-0271-41E3-BA14-D4AC792A4C14}"/>
              </a:ext>
            </a:extLst>
          </p:cNvPr>
          <p:cNvCxnSpPr>
            <a:cxnSpLocks/>
            <a:stCxn id="48" idx="3"/>
            <a:endCxn id="59" idx="1"/>
          </p:cNvCxnSpPr>
          <p:nvPr/>
        </p:nvCxnSpPr>
        <p:spPr>
          <a:xfrm>
            <a:off x="7126429" y="2582095"/>
            <a:ext cx="333819" cy="481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57ECF6C-7A32-4518-8E52-5D207110ADFB}"/>
              </a:ext>
            </a:extLst>
          </p:cNvPr>
          <p:cNvSpPr txBox="1"/>
          <p:nvPr/>
        </p:nvSpPr>
        <p:spPr>
          <a:xfrm>
            <a:off x="6194193" y="2927078"/>
            <a:ext cx="876843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frontend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BD579C0-3B60-4523-8B95-1AADCC7F4C1C}"/>
              </a:ext>
            </a:extLst>
          </p:cNvPr>
          <p:cNvSpPr txBox="1"/>
          <p:nvPr/>
        </p:nvSpPr>
        <p:spPr>
          <a:xfrm>
            <a:off x="5532779" y="1739296"/>
            <a:ext cx="1683153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err="1">
                <a:solidFill>
                  <a:srgbClr val="326CE5"/>
                </a:solidFill>
                <a:latin typeface="Cascadia Code" panose="020B0509020204030204" pitchFamily="49" charset="0"/>
              </a:rPr>
              <a:t>LoadBalancer</a:t>
            </a: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FF9482-C96C-4071-89FE-1C2AF25EDEAB}"/>
              </a:ext>
            </a:extLst>
          </p:cNvPr>
          <p:cNvSpPr txBox="1"/>
          <p:nvPr/>
        </p:nvSpPr>
        <p:spPr>
          <a:xfrm>
            <a:off x="8229542" y="1901394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F485EB2-B2B7-49C4-9D50-04BF8C87698C}"/>
              </a:ext>
            </a:extLst>
          </p:cNvPr>
          <p:cNvSpPr txBox="1"/>
          <p:nvPr/>
        </p:nvSpPr>
        <p:spPr>
          <a:xfrm>
            <a:off x="8339522" y="2927078"/>
            <a:ext cx="876843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frontend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AED27E-19E9-4B92-8703-E05CF4797262}"/>
              </a:ext>
            </a:extLst>
          </p:cNvPr>
          <p:cNvSpPr txBox="1"/>
          <p:nvPr/>
        </p:nvSpPr>
        <p:spPr>
          <a:xfrm>
            <a:off x="5935928" y="2318049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port:80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1934E0E-8C2F-4B5B-A96D-F3FE67CA72CD}"/>
              </a:ext>
            </a:extLst>
          </p:cNvPr>
          <p:cNvSpPr txBox="1"/>
          <p:nvPr/>
        </p:nvSpPr>
        <p:spPr>
          <a:xfrm>
            <a:off x="7457492" y="2936533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port:3000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AAA0675-A9FD-41CA-B9FC-47773D85368F}"/>
              </a:ext>
            </a:extLst>
          </p:cNvPr>
          <p:cNvCxnSpPr>
            <a:cxnSpLocks/>
            <a:stCxn id="61" idx="3"/>
            <a:endCxn id="48" idx="1"/>
          </p:cNvCxnSpPr>
          <p:nvPr/>
        </p:nvCxnSpPr>
        <p:spPr>
          <a:xfrm flipV="1">
            <a:off x="4307299" y="2582095"/>
            <a:ext cx="2151493" cy="1169159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Graphic 78">
            <a:extLst>
              <a:ext uri="{FF2B5EF4-FFF2-40B4-BE49-F238E27FC236}">
                <a16:creationId xmlns:a16="http://schemas.microsoft.com/office/drawing/2014/main" id="{B0F2233B-92B5-4EC5-BC86-9F48DF645D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47299" y="2716353"/>
            <a:ext cx="720000" cy="72000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4746CC1-36F8-4474-81EC-7CCFA9DE4403}"/>
              </a:ext>
            </a:extLst>
          </p:cNvPr>
          <p:cNvCxnSpPr>
            <a:cxnSpLocks/>
            <a:stCxn id="67" idx="3"/>
            <a:endCxn id="79" idx="1"/>
          </p:cNvCxnSpPr>
          <p:nvPr/>
        </p:nvCxnSpPr>
        <p:spPr>
          <a:xfrm flipV="1">
            <a:off x="1604931" y="3076353"/>
            <a:ext cx="842368" cy="674901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4202E39-F8CB-43FB-950C-B34D02D9FE84}"/>
              </a:ext>
            </a:extLst>
          </p:cNvPr>
          <p:cNvSpPr txBox="1"/>
          <p:nvPr/>
        </p:nvSpPr>
        <p:spPr>
          <a:xfrm>
            <a:off x="2300965" y="3385499"/>
            <a:ext cx="1025987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400" dirty="0"/>
              <a:t>Public IP for </a:t>
            </a:r>
          </a:p>
          <a:p>
            <a:pPr algn="ctr"/>
            <a:r>
              <a:rPr lang="en-GB" sz="1400" dirty="0"/>
              <a:t>frontend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8B9EC02-21BD-4A77-9425-7DCBDE0F65CF}"/>
              </a:ext>
            </a:extLst>
          </p:cNvPr>
          <p:cNvCxnSpPr>
            <a:cxnSpLocks/>
            <a:stCxn id="79" idx="3"/>
            <a:endCxn id="61" idx="1"/>
          </p:cNvCxnSpPr>
          <p:nvPr/>
        </p:nvCxnSpPr>
        <p:spPr>
          <a:xfrm>
            <a:off x="3167299" y="3076353"/>
            <a:ext cx="420000" cy="674901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551890F-4F05-4472-ACF4-C12417B2BC24}"/>
              </a:ext>
            </a:extLst>
          </p:cNvPr>
          <p:cNvSpPr txBox="1"/>
          <p:nvPr/>
        </p:nvSpPr>
        <p:spPr>
          <a:xfrm>
            <a:off x="7610971" y="1910787"/>
            <a:ext cx="360675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066CD7-356A-4090-9294-EA8297191D4E}"/>
              </a:ext>
            </a:extLst>
          </p:cNvPr>
          <p:cNvCxnSpPr>
            <a:cxnSpLocks/>
          </p:cNvCxnSpPr>
          <p:nvPr/>
        </p:nvCxnSpPr>
        <p:spPr>
          <a:xfrm>
            <a:off x="9517648" y="5111286"/>
            <a:ext cx="730896" cy="10216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307FF0A-7A7E-4C57-9C3E-0460F5FE9B2C}"/>
              </a:ext>
            </a:extLst>
          </p:cNvPr>
          <p:cNvSpPr txBox="1"/>
          <p:nvPr/>
        </p:nvSpPr>
        <p:spPr>
          <a:xfrm>
            <a:off x="8461704" y="5889736"/>
            <a:ext cx="2727508" cy="335561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en-US"/>
            </a:defPPr>
            <a:lvl1pPr>
              <a:defRPr sz="16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defRPr>
            </a:lvl1pPr>
          </a:lstStyle>
          <a:p>
            <a:r>
              <a:rPr lang="en-GB">
                <a:solidFill>
                  <a:srgbClr val="00B050"/>
                </a:solidFill>
              </a:rPr>
              <a:t>MongoDB connection/traffic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8E048DD-C126-4095-8551-96C59F95FC7B}"/>
              </a:ext>
            </a:extLst>
          </p:cNvPr>
          <p:cNvSpPr txBox="1"/>
          <p:nvPr/>
        </p:nvSpPr>
        <p:spPr>
          <a:xfrm>
            <a:off x="10699154" y="4585982"/>
            <a:ext cx="1023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  <a:endParaRPr lang="en-GB" sz="140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2626FC6-4119-47A5-8EB3-562BB3E4DF42}"/>
              </a:ext>
            </a:extLst>
          </p:cNvPr>
          <p:cNvSpPr txBox="1"/>
          <p:nvPr/>
        </p:nvSpPr>
        <p:spPr>
          <a:xfrm>
            <a:off x="10801657" y="3289744"/>
            <a:ext cx="8300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38935924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DC8B6B0-AC43-4C4A-9D09-A5D18867993A}"/>
              </a:ext>
            </a:extLst>
          </p:cNvPr>
          <p:cNvSpPr/>
          <p:nvPr/>
        </p:nvSpPr>
        <p:spPr>
          <a:xfrm>
            <a:off x="8745037" y="4920982"/>
            <a:ext cx="2732693" cy="1365518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7C92FD3-988D-4AA6-997E-20351E1263DF}"/>
              </a:ext>
            </a:extLst>
          </p:cNvPr>
          <p:cNvSpPr/>
          <p:nvPr/>
        </p:nvSpPr>
        <p:spPr>
          <a:xfrm>
            <a:off x="8745037" y="2988823"/>
            <a:ext cx="2732693" cy="165625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7214" y="5278359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0259" y="5275439"/>
            <a:ext cx="667637" cy="648000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10024851" y="5599439"/>
            <a:ext cx="385408" cy="292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23546" y="3463069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0262" y="3089639"/>
            <a:ext cx="667637" cy="64800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9791183" y="3413639"/>
            <a:ext cx="619079" cy="37343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0261" y="3918613"/>
            <a:ext cx="667637" cy="64800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9791183" y="3787069"/>
            <a:ext cx="619078" cy="45554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81672" y="2634030"/>
            <a:ext cx="720000" cy="72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ED422655-0E20-47DF-B706-F4E9F37F5E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94049" y="2634030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1186" y="2341322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5257" y="2714384"/>
            <a:ext cx="720908" cy="5767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A8E17E-4065-4266-B95A-9FD2B27665EA}"/>
              </a:ext>
            </a:extLst>
          </p:cNvPr>
          <p:cNvCxnSpPr>
            <a:cxnSpLocks/>
            <a:stCxn id="61" idx="3"/>
            <a:endCxn id="27" idx="1"/>
          </p:cNvCxnSpPr>
          <p:nvPr/>
        </p:nvCxnSpPr>
        <p:spPr>
          <a:xfrm>
            <a:off x="4301672" y="2994030"/>
            <a:ext cx="843922" cy="379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B995C7-6B20-4799-A7B1-FBB5D9D23947}"/>
              </a:ext>
            </a:extLst>
          </p:cNvPr>
          <p:cNvCxnSpPr>
            <a:cxnSpLocks/>
            <a:stCxn id="63" idx="3"/>
            <a:endCxn id="61" idx="1"/>
          </p:cNvCxnSpPr>
          <p:nvPr/>
        </p:nvCxnSpPr>
        <p:spPr>
          <a:xfrm>
            <a:off x="3214049" y="2994030"/>
            <a:ext cx="367623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563454" y="2080986"/>
            <a:ext cx="764633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GB" sz="1600" dirty="0"/>
              <a:t>Load</a:t>
            </a:r>
          </a:p>
          <a:p>
            <a:r>
              <a:rPr lang="en-GB" sz="1600" dirty="0"/>
              <a:t>Balancer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813FBE-1DC7-4FE7-A120-2AB2E5384978}"/>
              </a:ext>
            </a:extLst>
          </p:cNvPr>
          <p:cNvSpPr txBox="1"/>
          <p:nvPr/>
        </p:nvSpPr>
        <p:spPr>
          <a:xfrm>
            <a:off x="2475371" y="3314228"/>
            <a:ext cx="771045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GB" sz="1600" dirty="0"/>
              <a:t>Public IP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7E8B2B-0A3F-476D-AE5E-649A3CDD4174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 flipV="1">
            <a:off x="1606165" y="2994030"/>
            <a:ext cx="887884" cy="8717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10352142" y="5955419"/>
            <a:ext cx="783869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 err="1"/>
              <a:t>mongodb</a:t>
            </a:r>
            <a:endParaRPr lang="en-GB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C4E0FDE-F84C-4E79-AC6D-CC327015E9F9}"/>
              </a:ext>
            </a:extLst>
          </p:cNvPr>
          <p:cNvSpPr txBox="1"/>
          <p:nvPr/>
        </p:nvSpPr>
        <p:spPr>
          <a:xfrm>
            <a:off x="9137127" y="4150876"/>
            <a:ext cx="662041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data-</a:t>
            </a:r>
            <a:r>
              <a:rPr lang="en-GB" sz="1400" dirty="0" err="1"/>
              <a:t>api</a:t>
            </a:r>
            <a:endParaRPr lang="en-GB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9042487" y="3210398"/>
            <a:ext cx="841577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10977905" y="3668617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6DE83E-10FC-45B1-A378-D59847F4647A}"/>
              </a:ext>
            </a:extLst>
          </p:cNvPr>
          <p:cNvSpPr txBox="1"/>
          <p:nvPr/>
        </p:nvSpPr>
        <p:spPr>
          <a:xfrm rot="2452692">
            <a:off x="8739221" y="3381811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port:80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AFE8A1-1280-4624-82E4-AD00B7DC1299}"/>
              </a:ext>
            </a:extLst>
          </p:cNvPr>
          <p:cNvSpPr txBox="1"/>
          <p:nvPr/>
        </p:nvSpPr>
        <p:spPr>
          <a:xfrm>
            <a:off x="9943879" y="3707706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port:4000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EDC9534-5217-46A7-A29F-50691376E994}"/>
              </a:ext>
            </a:extLst>
          </p:cNvPr>
          <p:cNvSpPr txBox="1">
            <a:spLocks/>
          </p:cNvSpPr>
          <p:nvPr/>
        </p:nvSpPr>
        <p:spPr>
          <a:xfrm>
            <a:off x="457200" y="206440"/>
            <a:ext cx="497263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GB" sz="3600"/>
              <a:t>Final Application State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D3D88C-94ED-4054-BFDA-57DE91EE8973}"/>
              </a:ext>
            </a:extLst>
          </p:cNvPr>
          <p:cNvSpPr txBox="1"/>
          <p:nvPr/>
        </p:nvSpPr>
        <p:spPr>
          <a:xfrm rot="19036901">
            <a:off x="9833701" y="4821425"/>
            <a:ext cx="802110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200" dirty="0"/>
              <a:t>port:27017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7811F4-8454-4733-93C5-DF178B956369}"/>
              </a:ext>
            </a:extLst>
          </p:cNvPr>
          <p:cNvSpPr txBox="1"/>
          <p:nvPr/>
        </p:nvSpPr>
        <p:spPr>
          <a:xfrm>
            <a:off x="9333145" y="5945263"/>
            <a:ext cx="715773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database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06F78E9-9B4E-46E0-A4BF-CAB507FF1B82}"/>
              </a:ext>
            </a:extLst>
          </p:cNvPr>
          <p:cNvSpPr/>
          <p:nvPr/>
        </p:nvSpPr>
        <p:spPr>
          <a:xfrm>
            <a:off x="8745038" y="1351761"/>
            <a:ext cx="2732692" cy="1496555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AA258336-1D86-4D27-9934-6E8D28C9A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23546" y="1770457"/>
            <a:ext cx="667637" cy="64800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BF6749E1-8440-461E-9620-BA31FB75C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0260" y="1775620"/>
            <a:ext cx="667637" cy="648000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0AC4CF9-0271-41E3-BA14-D4AC792A4C14}"/>
              </a:ext>
            </a:extLst>
          </p:cNvPr>
          <p:cNvCxnSpPr>
            <a:cxnSpLocks/>
            <a:stCxn id="48" idx="3"/>
            <a:endCxn id="59" idx="1"/>
          </p:cNvCxnSpPr>
          <p:nvPr/>
        </p:nvCxnSpPr>
        <p:spPr>
          <a:xfrm>
            <a:off x="9791183" y="2094457"/>
            <a:ext cx="619077" cy="516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57ECF6C-7A32-4518-8E52-5D207110ADFB}"/>
              </a:ext>
            </a:extLst>
          </p:cNvPr>
          <p:cNvSpPr txBox="1"/>
          <p:nvPr/>
        </p:nvSpPr>
        <p:spPr>
          <a:xfrm>
            <a:off x="9142198" y="2482666"/>
            <a:ext cx="683905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frontend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BD579C0-3B60-4523-8B95-1AADCC7F4C1C}"/>
              </a:ext>
            </a:extLst>
          </p:cNvPr>
          <p:cNvSpPr txBox="1"/>
          <p:nvPr/>
        </p:nvSpPr>
        <p:spPr>
          <a:xfrm>
            <a:off x="9017560" y="1487928"/>
            <a:ext cx="841577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AED27E-19E9-4B92-8703-E05CF4797262}"/>
              </a:ext>
            </a:extLst>
          </p:cNvPr>
          <p:cNvSpPr txBox="1"/>
          <p:nvPr/>
        </p:nvSpPr>
        <p:spPr>
          <a:xfrm rot="19326438">
            <a:off x="8706650" y="2318315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port:80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1934E0E-8C2F-4B5B-A96D-F3FE67CA72CD}"/>
              </a:ext>
            </a:extLst>
          </p:cNvPr>
          <p:cNvSpPr txBox="1"/>
          <p:nvPr/>
        </p:nvSpPr>
        <p:spPr>
          <a:xfrm>
            <a:off x="9766546" y="2147794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port:3000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551890F-4F05-4472-ACF4-C12417B2BC24}"/>
              </a:ext>
            </a:extLst>
          </p:cNvPr>
          <p:cNvSpPr txBox="1"/>
          <p:nvPr/>
        </p:nvSpPr>
        <p:spPr>
          <a:xfrm>
            <a:off x="10554132" y="1481108"/>
            <a:ext cx="360675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066CD7-356A-4090-9294-EA8297191D4E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9691033" y="4464129"/>
            <a:ext cx="813495" cy="81423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307FF0A-7A7E-4C57-9C3E-0460F5FE9B2C}"/>
              </a:ext>
            </a:extLst>
          </p:cNvPr>
          <p:cNvSpPr txBox="1"/>
          <p:nvPr/>
        </p:nvSpPr>
        <p:spPr>
          <a:xfrm>
            <a:off x="8745037" y="4606420"/>
            <a:ext cx="1202385" cy="335561"/>
          </a:xfrm>
          <a:prstGeom prst="rect">
            <a:avLst/>
          </a:prstGeom>
          <a:noFill/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en-US"/>
            </a:defPPr>
            <a:lvl1pPr>
              <a:defRPr sz="16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defRPr>
            </a:lvl1pPr>
          </a:lstStyle>
          <a:p>
            <a:r>
              <a:rPr lang="en-GB" sz="1200">
                <a:solidFill>
                  <a:srgbClr val="00B050"/>
                </a:solidFill>
              </a:rPr>
              <a:t>MongoDB traffic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8E048DD-C126-4095-8551-96C59F95FC7B}"/>
              </a:ext>
            </a:extLst>
          </p:cNvPr>
          <p:cNvSpPr txBox="1"/>
          <p:nvPr/>
        </p:nvSpPr>
        <p:spPr>
          <a:xfrm>
            <a:off x="8788118" y="5075411"/>
            <a:ext cx="1023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  <a:endParaRPr lang="en-GB" sz="140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A88DFDB-52B0-4224-BA19-8B6D38489AAA}"/>
              </a:ext>
            </a:extLst>
          </p:cNvPr>
          <p:cNvSpPr/>
          <p:nvPr/>
        </p:nvSpPr>
        <p:spPr>
          <a:xfrm>
            <a:off x="4950816" y="2379417"/>
            <a:ext cx="2065862" cy="1430307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42DF3DAD-00E0-4FBD-962F-E73CE7F53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5594" y="2670409"/>
            <a:ext cx="667637" cy="648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DEF34C20-1082-467A-8674-61C624EA2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36510" y="2668355"/>
            <a:ext cx="667637" cy="6480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FCA77F-3491-415B-BA18-4492E9E53F5C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5813231" y="2992355"/>
            <a:ext cx="323279" cy="205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D401F00-A28F-4C54-ACD0-BF1DEDD1F1BC}"/>
              </a:ext>
            </a:extLst>
          </p:cNvPr>
          <p:cNvSpPr txBox="1"/>
          <p:nvPr/>
        </p:nvSpPr>
        <p:spPr>
          <a:xfrm>
            <a:off x="5098610" y="3379349"/>
            <a:ext cx="175727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ingress controller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DFB8BE-C474-44F2-BEF2-7E21138BB0A7}"/>
              </a:ext>
            </a:extLst>
          </p:cNvPr>
          <p:cNvSpPr txBox="1"/>
          <p:nvPr/>
        </p:nvSpPr>
        <p:spPr>
          <a:xfrm>
            <a:off x="4980165" y="2404908"/>
            <a:ext cx="98673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9DCF42-F4BA-4ECE-B3F8-C7C138B06BC3}"/>
              </a:ext>
            </a:extLst>
          </p:cNvPr>
          <p:cNvSpPr txBox="1"/>
          <p:nvPr/>
        </p:nvSpPr>
        <p:spPr>
          <a:xfrm>
            <a:off x="7479697" y="3344535"/>
            <a:ext cx="751146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40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67EBE33-B9E1-4376-8218-207BCF7B62B9}"/>
              </a:ext>
            </a:extLst>
          </p:cNvPr>
          <p:cNvCxnSpPr>
            <a:cxnSpLocks/>
            <a:stCxn id="28" idx="3"/>
            <a:endCxn id="51" idx="1"/>
          </p:cNvCxnSpPr>
          <p:nvPr/>
        </p:nvCxnSpPr>
        <p:spPr>
          <a:xfrm flipV="1">
            <a:off x="6804147" y="2988016"/>
            <a:ext cx="725546" cy="4339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phic 50">
            <a:extLst>
              <a:ext uri="{FF2B5EF4-FFF2-40B4-BE49-F238E27FC236}">
                <a16:creationId xmlns:a16="http://schemas.microsoft.com/office/drawing/2014/main" id="{8971A92D-F967-4DDF-9D29-6C32A955BF0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29693" y="2673691"/>
            <a:ext cx="647700" cy="628650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202B5E5-0B94-47C8-A69A-6625B5594AD9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 flipV="1">
            <a:off x="8177393" y="2094457"/>
            <a:ext cx="946153" cy="893559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12366F0-84E8-499D-863B-7E314AF06915}"/>
              </a:ext>
            </a:extLst>
          </p:cNvPr>
          <p:cNvCxnSpPr>
            <a:cxnSpLocks/>
            <a:stCxn id="51" idx="3"/>
            <a:endCxn id="39" idx="1"/>
          </p:cNvCxnSpPr>
          <p:nvPr/>
        </p:nvCxnSpPr>
        <p:spPr>
          <a:xfrm>
            <a:off x="8177393" y="2988016"/>
            <a:ext cx="946153" cy="799053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D33D8F33-7DEA-4F88-919F-3EDBC76E8557}"/>
              </a:ext>
            </a:extLst>
          </p:cNvPr>
          <p:cNvSpPr txBox="1"/>
          <p:nvPr/>
        </p:nvSpPr>
        <p:spPr>
          <a:xfrm>
            <a:off x="10554131" y="5029218"/>
            <a:ext cx="360675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176918F-E5BA-4A24-AFD6-4A9C03064587}"/>
              </a:ext>
            </a:extLst>
          </p:cNvPr>
          <p:cNvSpPr txBox="1"/>
          <p:nvPr/>
        </p:nvSpPr>
        <p:spPr>
          <a:xfrm>
            <a:off x="6170599" y="2395778"/>
            <a:ext cx="601127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nginx</a:t>
            </a:r>
          </a:p>
        </p:txBody>
      </p:sp>
      <p:pic>
        <p:nvPicPr>
          <p:cNvPr id="141" name="Graphic 140">
            <a:extLst>
              <a:ext uri="{FF2B5EF4-FFF2-40B4-BE49-F238E27FC236}">
                <a16:creationId xmlns:a16="http://schemas.microsoft.com/office/drawing/2014/main" id="{1965144E-43F3-4905-A97A-FCD2AB82677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858170" y="5005287"/>
            <a:ext cx="612158" cy="594152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587C5FA6-A7CA-4F32-90B9-3CA3CFF22A96}"/>
              </a:ext>
            </a:extLst>
          </p:cNvPr>
          <p:cNvSpPr txBox="1"/>
          <p:nvPr/>
        </p:nvSpPr>
        <p:spPr>
          <a:xfrm>
            <a:off x="5631635" y="5652151"/>
            <a:ext cx="1065228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mongo-creds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5D6DE06-FDF6-43AD-B09A-9E8A8E20F704}"/>
              </a:ext>
            </a:extLst>
          </p:cNvPr>
          <p:cNvSpPr txBox="1"/>
          <p:nvPr/>
        </p:nvSpPr>
        <p:spPr>
          <a:xfrm>
            <a:off x="5829497" y="4759066"/>
            <a:ext cx="726868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secret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C7880A-27EB-3422-8A57-3D558BBC3658}"/>
              </a:ext>
            </a:extLst>
          </p:cNvPr>
          <p:cNvSpPr txBox="1"/>
          <p:nvPr/>
        </p:nvSpPr>
        <p:spPr>
          <a:xfrm>
            <a:off x="4660031" y="3058741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port:80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BD40EF6-03BC-27C9-05B7-D75720FF6B63}"/>
              </a:ext>
            </a:extLst>
          </p:cNvPr>
          <p:cNvSpPr txBox="1"/>
          <p:nvPr/>
        </p:nvSpPr>
        <p:spPr>
          <a:xfrm>
            <a:off x="3428661" y="3353975"/>
            <a:ext cx="1114263" cy="560863"/>
          </a:xfrm>
          <a:prstGeom prst="rect">
            <a:avLst/>
          </a:prstGeom>
          <a:noFill/>
        </p:spPr>
        <p:txBody>
          <a:bodyPr wrap="square" lIns="0" tIns="36000" rIns="0" bIns="36000" rtlCol="0" anchor="ctr" anchorCtr="0">
            <a:noAutofit/>
          </a:bodyPr>
          <a:lstStyle/>
          <a:p>
            <a:r>
              <a:rPr lang="en-GB" sz="1400" i="1" dirty="0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HTTP traffic from internet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963472-0732-345E-684A-5A131CDD4BF4}"/>
              </a:ext>
            </a:extLst>
          </p:cNvPr>
          <p:cNvSpPr txBox="1"/>
          <p:nvPr/>
        </p:nvSpPr>
        <p:spPr>
          <a:xfrm>
            <a:off x="5263563" y="2021169"/>
            <a:ext cx="1406667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i="1" dirty="0"/>
              <a:t>Reverse proxy</a:t>
            </a:r>
          </a:p>
        </p:txBody>
      </p:sp>
    </p:spTree>
    <p:extLst>
      <p:ext uri="{BB962C8B-B14F-4D97-AF65-F5344CB8AC3E}">
        <p14:creationId xmlns:p14="http://schemas.microsoft.com/office/powerpoint/2010/main" val="251558523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8458E2C0-2D8D-420F-8CF4-ED10E3C75379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7EAB774-DE09-4698-97C5-971304C23C93}"/>
              </a:ext>
            </a:extLst>
          </p:cNvPr>
          <p:cNvSpPr/>
          <p:nvPr/>
        </p:nvSpPr>
        <p:spPr>
          <a:xfrm>
            <a:off x="5013225" y="1072435"/>
            <a:ext cx="5738858" cy="4785154"/>
          </a:xfrm>
          <a:prstGeom prst="rect">
            <a:avLst/>
          </a:prstGeom>
          <a:noFill/>
          <a:ln w="28575">
            <a:solidFill>
              <a:srgbClr val="326CE5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8F4D126-B4EF-4F2F-845D-86A3D740C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5582" y="3114878"/>
            <a:ext cx="720000" cy="720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68B0C0D-8C73-43EA-8B09-E78A4F26A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5079" y="3114878"/>
            <a:ext cx="720000" cy="72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B123024-32DA-477A-B7C7-3D8D95D7885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48418" y="2541106"/>
            <a:ext cx="592231" cy="59223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D485A18-EEF1-4B8A-A844-39975D131C2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74887" y="3195232"/>
            <a:ext cx="720908" cy="57672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568F96-5CE4-4063-B240-7DE23BF4D697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4845582" y="3474878"/>
            <a:ext cx="556410" cy="10851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4FA9B9-BA63-43D7-9B7A-B4213F810578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575079" y="3474878"/>
            <a:ext cx="550503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8D25ED-EB81-46DE-8C25-B0A60666E748}"/>
              </a:ext>
            </a:extLst>
          </p:cNvPr>
          <p:cNvSpPr txBox="1"/>
          <p:nvPr/>
        </p:nvSpPr>
        <p:spPr>
          <a:xfrm>
            <a:off x="4175527" y="3895748"/>
            <a:ext cx="670055" cy="430887"/>
          </a:xfrm>
          <a:prstGeom prst="rect">
            <a:avLst/>
          </a:prstGeom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GB" sz="1400"/>
              <a:t>Load</a:t>
            </a:r>
          </a:p>
          <a:p>
            <a:pPr algn="ctr"/>
            <a:r>
              <a:rPr lang="en-GB" sz="1400"/>
              <a:t>Balancer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8DCE6E-BF90-4C2F-B7E1-9F345AEBD0C3}"/>
              </a:ext>
            </a:extLst>
          </p:cNvPr>
          <p:cNvSpPr txBox="1"/>
          <p:nvPr/>
        </p:nvSpPr>
        <p:spPr>
          <a:xfrm>
            <a:off x="2876845" y="3895748"/>
            <a:ext cx="676467" cy="215444"/>
          </a:xfrm>
          <a:prstGeom prst="rect">
            <a:avLst/>
          </a:prstGeom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GB" sz="1400"/>
              <a:t>Public IP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B27646-E079-4D55-AC28-35E7CB51499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2195795" y="3474878"/>
            <a:ext cx="659284" cy="8717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CCAD6A-C0B7-46D0-BA4F-9E8C617CC2B5}"/>
              </a:ext>
            </a:extLst>
          </p:cNvPr>
          <p:cNvSpPr/>
          <p:nvPr/>
        </p:nvSpPr>
        <p:spPr>
          <a:xfrm>
            <a:off x="5401992" y="2860265"/>
            <a:ext cx="1634204" cy="1250927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7F1952-70A7-40D0-B207-69F740C8EFBA}"/>
              </a:ext>
            </a:extLst>
          </p:cNvPr>
          <p:cNvSpPr txBox="1"/>
          <p:nvPr/>
        </p:nvSpPr>
        <p:spPr>
          <a:xfrm>
            <a:off x="5401992" y="4152160"/>
            <a:ext cx="175727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ingress controller</a:t>
            </a:r>
          </a:p>
        </p:txBody>
      </p:sp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9CB5E607-46BF-40DB-9699-40E36CCAFFD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783" y="3087158"/>
            <a:ext cx="968856" cy="75570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D896111-14F6-42A6-AD94-ED05F0B703CA}"/>
              </a:ext>
            </a:extLst>
          </p:cNvPr>
          <p:cNvSpPr txBox="1"/>
          <p:nvPr/>
        </p:nvSpPr>
        <p:spPr>
          <a:xfrm>
            <a:off x="1339762" y="3895748"/>
            <a:ext cx="1136145" cy="215444"/>
          </a:xfrm>
          <a:prstGeom prst="rect">
            <a:avLst/>
          </a:prstGeom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GB" sz="1400"/>
              <a:t>Clients / Users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D84F219-2148-490B-A552-A4DB51CB8D67}"/>
              </a:ext>
            </a:extLst>
          </p:cNvPr>
          <p:cNvSpPr/>
          <p:nvPr/>
        </p:nvSpPr>
        <p:spPr>
          <a:xfrm>
            <a:off x="9114226" y="1336265"/>
            <a:ext cx="1350924" cy="1250927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E6440A1F-D666-4D0F-BC15-0640F62CD9C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44807" y="1436060"/>
            <a:ext cx="667637" cy="648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CE764385-635A-494B-86BD-39A7F52EF5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90058" y="1493341"/>
            <a:ext cx="667637" cy="6480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62B6766-F373-4E6A-B0B5-1C0DAFB3B1D1}"/>
              </a:ext>
            </a:extLst>
          </p:cNvPr>
          <p:cNvSpPr txBox="1"/>
          <p:nvPr/>
        </p:nvSpPr>
        <p:spPr>
          <a:xfrm>
            <a:off x="9344807" y="2241136"/>
            <a:ext cx="914930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/>
              <a:t>service 1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9458CF2-5811-40A2-9F0A-B99F95000E82}"/>
              </a:ext>
            </a:extLst>
          </p:cNvPr>
          <p:cNvSpPr/>
          <p:nvPr/>
        </p:nvSpPr>
        <p:spPr>
          <a:xfrm>
            <a:off x="9114226" y="2860270"/>
            <a:ext cx="1350924" cy="1250927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66EF75C8-8A6D-425D-A578-4737CADDEE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44807" y="2960065"/>
            <a:ext cx="667637" cy="648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5FA70421-B742-40E8-853B-6CCB75ED9F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90058" y="3017346"/>
            <a:ext cx="667637" cy="6480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BBD438E-5417-4C55-8033-E102B8F5E6A1}"/>
              </a:ext>
            </a:extLst>
          </p:cNvPr>
          <p:cNvSpPr txBox="1"/>
          <p:nvPr/>
        </p:nvSpPr>
        <p:spPr>
          <a:xfrm>
            <a:off x="9344807" y="3765141"/>
            <a:ext cx="914930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/>
              <a:t>service 2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D61CB61-C861-4951-A9F7-488BD8B6A7FD}"/>
              </a:ext>
            </a:extLst>
          </p:cNvPr>
          <p:cNvSpPr/>
          <p:nvPr/>
        </p:nvSpPr>
        <p:spPr>
          <a:xfrm>
            <a:off x="9114226" y="4384275"/>
            <a:ext cx="1350924" cy="1250927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12913BAB-DD83-46C3-BC77-67498B5D29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44807" y="4484070"/>
            <a:ext cx="667637" cy="648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7E153F04-4604-47CA-BFF6-6480B2CD0C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90058" y="4541351"/>
            <a:ext cx="667637" cy="6480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D69D6CA-FCE6-4949-B214-9977D0A21DA7}"/>
              </a:ext>
            </a:extLst>
          </p:cNvPr>
          <p:cNvSpPr txBox="1"/>
          <p:nvPr/>
        </p:nvSpPr>
        <p:spPr>
          <a:xfrm>
            <a:off x="9344807" y="5289146"/>
            <a:ext cx="914930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/>
              <a:t>service 3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25B4140-F65B-400D-91A1-849F41EA40EF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7036196" y="1961729"/>
            <a:ext cx="2078030" cy="1101468"/>
          </a:xfrm>
          <a:prstGeom prst="straightConnector1">
            <a:avLst/>
          </a:prstGeom>
          <a:ln w="57150">
            <a:solidFill>
              <a:srgbClr val="33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565620B-715D-4002-97E8-270D37290A63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7036196" y="3880799"/>
            <a:ext cx="2078030" cy="1128940"/>
          </a:xfrm>
          <a:prstGeom prst="straightConnector1">
            <a:avLst/>
          </a:prstGeom>
          <a:ln w="57150">
            <a:solidFill>
              <a:srgbClr val="33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A9787E9-1999-4174-B9E0-65C2A0C1FA39}"/>
              </a:ext>
            </a:extLst>
          </p:cNvPr>
          <p:cNvCxnSpPr>
            <a:cxnSpLocks/>
            <a:stCxn id="24" idx="3"/>
            <a:endCxn id="54" idx="1"/>
          </p:cNvCxnSpPr>
          <p:nvPr/>
        </p:nvCxnSpPr>
        <p:spPr>
          <a:xfrm>
            <a:off x="7036196" y="3485729"/>
            <a:ext cx="2078030" cy="5"/>
          </a:xfrm>
          <a:prstGeom prst="straightConnector1">
            <a:avLst/>
          </a:prstGeom>
          <a:ln w="57150">
            <a:solidFill>
              <a:srgbClr val="33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6308C3F-334E-4F9E-A456-5B27984C6CE1}"/>
              </a:ext>
            </a:extLst>
          </p:cNvPr>
          <p:cNvSpPr txBox="1"/>
          <p:nvPr/>
        </p:nvSpPr>
        <p:spPr>
          <a:xfrm>
            <a:off x="6775807" y="1906421"/>
            <a:ext cx="1590179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>
                <a:latin typeface="Consolas" panose="020B0609020204030204" pitchFamily="49" charset="0"/>
              </a:rPr>
              <a:t>Route:  </a:t>
            </a:r>
            <a:r>
              <a:rPr lang="en-GB" sz="1400" b="1">
                <a:latin typeface="Consolas" panose="020B0609020204030204" pitchFamily="49" charset="0"/>
              </a:rPr>
              <a:t>/app</a:t>
            </a:r>
          </a:p>
          <a:p>
            <a:r>
              <a:rPr lang="en-GB" sz="1400">
                <a:latin typeface="Consolas" panose="020B0609020204030204" pitchFamily="49" charset="0"/>
              </a:rPr>
              <a:t>Target: service1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5682349-1C52-4E4D-A1B8-51DD358663B6}"/>
              </a:ext>
            </a:extLst>
          </p:cNvPr>
          <p:cNvSpPr txBox="1"/>
          <p:nvPr/>
        </p:nvSpPr>
        <p:spPr>
          <a:xfrm>
            <a:off x="6939516" y="4619088"/>
            <a:ext cx="1590179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>
                <a:latin typeface="Consolas" panose="020B0609020204030204" pitchFamily="49" charset="0"/>
              </a:rPr>
              <a:t>Route:  </a:t>
            </a:r>
            <a:r>
              <a:rPr lang="en-GB" sz="1400" b="1">
                <a:latin typeface="Consolas" panose="020B0609020204030204" pitchFamily="49" charset="0"/>
              </a:rPr>
              <a:t>/tokens</a:t>
            </a:r>
          </a:p>
          <a:p>
            <a:r>
              <a:rPr lang="en-GB" sz="1400">
                <a:latin typeface="Consolas" panose="020B0609020204030204" pitchFamily="49" charset="0"/>
              </a:rPr>
              <a:t>Target: service3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7374B08-E081-4919-86C8-90BA8665AA39}"/>
              </a:ext>
            </a:extLst>
          </p:cNvPr>
          <p:cNvSpPr txBox="1"/>
          <p:nvPr/>
        </p:nvSpPr>
        <p:spPr>
          <a:xfrm>
            <a:off x="7379801" y="2989701"/>
            <a:ext cx="1590179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>
                <a:latin typeface="Consolas" panose="020B0609020204030204" pitchFamily="49" charset="0"/>
              </a:rPr>
              <a:t>Route:  </a:t>
            </a:r>
            <a:r>
              <a:rPr lang="en-GB" sz="1400" b="1">
                <a:latin typeface="Consolas" panose="020B0609020204030204" pitchFamily="49" charset="0"/>
              </a:rPr>
              <a:t>/</a:t>
            </a:r>
            <a:r>
              <a:rPr lang="en-GB" sz="1400" b="1" err="1">
                <a:latin typeface="Consolas" panose="020B0609020204030204" pitchFamily="49" charset="0"/>
              </a:rPr>
              <a:t>api</a:t>
            </a:r>
            <a:endParaRPr lang="en-GB" sz="1400" b="1">
              <a:latin typeface="Consolas" panose="020B0609020204030204" pitchFamily="49" charset="0"/>
            </a:endParaRPr>
          </a:p>
          <a:p>
            <a:r>
              <a:rPr lang="en-GB" sz="1400">
                <a:latin typeface="Consolas" panose="020B0609020204030204" pitchFamily="49" charset="0"/>
              </a:rPr>
              <a:t>Target: service2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BC037E6-8A00-4C16-869F-9CCDCDD706F2}"/>
              </a:ext>
            </a:extLst>
          </p:cNvPr>
          <p:cNvSpPr txBox="1"/>
          <p:nvPr/>
        </p:nvSpPr>
        <p:spPr>
          <a:xfrm>
            <a:off x="5098440" y="1151599"/>
            <a:ext cx="1541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/>
              <a:t>Kubernetes</a:t>
            </a:r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04150A5-419B-42D1-A613-F854F8EAF7C8}"/>
              </a:ext>
            </a:extLst>
          </p:cNvPr>
          <p:cNvSpPr txBox="1"/>
          <p:nvPr/>
        </p:nvSpPr>
        <p:spPr>
          <a:xfrm>
            <a:off x="5544503" y="3514980"/>
            <a:ext cx="312586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/>
              <a:t>TLS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2A52F0C-74E9-464F-B7A8-18BF6084EFC9}"/>
              </a:ext>
            </a:extLst>
          </p:cNvPr>
          <p:cNvSpPr txBox="1"/>
          <p:nvPr/>
        </p:nvSpPr>
        <p:spPr>
          <a:xfrm>
            <a:off x="2897555" y="2777009"/>
            <a:ext cx="66165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i="1">
                <a:solidFill>
                  <a:schemeClr val="accent1">
                    <a:lumMod val="75000"/>
                  </a:schemeClr>
                </a:solidFill>
              </a:rPr>
              <a:t>HTTPS</a:t>
            </a:r>
          </a:p>
        </p:txBody>
      </p:sp>
      <p:pic>
        <p:nvPicPr>
          <p:cNvPr id="82" name="Picture 81" descr="Icon&#10;&#10;Description automatically generated">
            <a:extLst>
              <a:ext uri="{FF2B5EF4-FFF2-40B4-BE49-F238E27FC236}">
                <a16:creationId xmlns:a16="http://schemas.microsoft.com/office/drawing/2014/main" id="{13A1F9F8-2D53-4396-A2AC-C6FAA6881B8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67" y="3195232"/>
            <a:ext cx="442859" cy="442859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39D4886-D12F-4D21-9EEB-11AB79EC63CF}"/>
              </a:ext>
            </a:extLst>
          </p:cNvPr>
          <p:cNvSpPr txBox="1"/>
          <p:nvPr/>
        </p:nvSpPr>
        <p:spPr>
          <a:xfrm>
            <a:off x="7937790" y="3814170"/>
            <a:ext cx="538224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i="1">
                <a:solidFill>
                  <a:schemeClr val="accent1">
                    <a:lumMod val="75000"/>
                  </a:schemeClr>
                </a:solidFill>
              </a:rPr>
              <a:t>HTTP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DCDAAB1-F2DC-4B14-872A-33595EF01F3B}"/>
              </a:ext>
            </a:extLst>
          </p:cNvPr>
          <p:cNvSpPr txBox="1"/>
          <p:nvPr/>
        </p:nvSpPr>
        <p:spPr>
          <a:xfrm>
            <a:off x="1566115" y="1182995"/>
            <a:ext cx="2105003" cy="55399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Typical Kubernetes Ingress Scenario</a:t>
            </a:r>
          </a:p>
        </p:txBody>
      </p:sp>
    </p:spTree>
    <p:extLst>
      <p:ext uri="{BB962C8B-B14F-4D97-AF65-F5344CB8AC3E}">
        <p14:creationId xmlns:p14="http://schemas.microsoft.com/office/powerpoint/2010/main" val="320318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6C043F-F702-9BBF-24F1-CB769C70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Bare metal with K3s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9859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1A32084-D2BE-4AB0-A09C-C7B867864CA2}"/>
              </a:ext>
            </a:extLst>
          </p:cNvPr>
          <p:cNvSpPr/>
          <p:nvPr/>
        </p:nvSpPr>
        <p:spPr>
          <a:xfrm>
            <a:off x="8396296" y="2311399"/>
            <a:ext cx="2914654" cy="3192585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D657F12-FDE4-4562-82D0-139778460E83}"/>
              </a:ext>
            </a:extLst>
          </p:cNvPr>
          <p:cNvSpPr/>
          <p:nvPr/>
        </p:nvSpPr>
        <p:spPr>
          <a:xfrm>
            <a:off x="5190321" y="2311399"/>
            <a:ext cx="2914654" cy="3192585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7648"/>
            <a:ext cx="11277599" cy="712379"/>
          </a:xfrm>
        </p:spPr>
        <p:txBody>
          <a:bodyPr>
            <a:normAutofit/>
          </a:bodyPr>
          <a:lstStyle/>
          <a:p>
            <a:r>
              <a:rPr lang="en-GB" sz="3600"/>
              <a:t>Deploying The App Part 1 – Target State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/>
              <a:t>Kubernetes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8753" y="2799632"/>
            <a:ext cx="927273" cy="900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8753" y="4026719"/>
            <a:ext cx="927273" cy="90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FF96632-DB63-4F95-91D7-AD79AE64E137}"/>
              </a:ext>
            </a:extLst>
          </p:cNvPr>
          <p:cNvSpPr txBox="1"/>
          <p:nvPr/>
        </p:nvSpPr>
        <p:spPr>
          <a:xfrm>
            <a:off x="8495954" y="3126521"/>
            <a:ext cx="112448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err="1"/>
              <a:t>mongodb</a:t>
            </a:r>
            <a:endParaRPr lang="en-GB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C1D89E-EC77-4F49-8D8F-FCC0277EBE92}"/>
              </a:ext>
            </a:extLst>
          </p:cNvPr>
          <p:cNvSpPr txBox="1"/>
          <p:nvPr/>
        </p:nvSpPr>
        <p:spPr>
          <a:xfrm>
            <a:off x="9199128" y="2506722"/>
            <a:ext cx="1346522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9872390" y="3699632"/>
            <a:ext cx="0" cy="32708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0E46211-A8F6-4AF2-8BD5-E43DA124E592}"/>
              </a:ext>
            </a:extLst>
          </p:cNvPr>
          <p:cNvSpPr txBox="1"/>
          <p:nvPr/>
        </p:nvSpPr>
        <p:spPr>
          <a:xfrm>
            <a:off x="10309622" y="4016088"/>
            <a:ext cx="403958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DEE99B-4FBB-4167-A8E3-E859BE1CE13F}"/>
              </a:ext>
            </a:extLst>
          </p:cNvPr>
          <p:cNvSpPr/>
          <p:nvPr/>
        </p:nvSpPr>
        <p:spPr>
          <a:xfrm>
            <a:off x="8553014" y="4926719"/>
            <a:ext cx="2638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i="1" err="1"/>
              <a:t>mongodb</a:t>
            </a:r>
            <a:r>
              <a:rPr lang="en-GB" sz="1600" i="1"/>
              <a:t>-{random-string}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1C7F9888-AF85-4DEA-B6DC-6D7111162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4490" y="2799632"/>
            <a:ext cx="927273" cy="900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211631AD-E4AA-42DB-8E50-7EADF53B5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5261" y="4016088"/>
            <a:ext cx="927273" cy="90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EAC403D-5B77-431D-9F25-7D038A162B0B}"/>
              </a:ext>
            </a:extLst>
          </p:cNvPr>
          <p:cNvSpPr txBox="1"/>
          <p:nvPr/>
        </p:nvSpPr>
        <p:spPr>
          <a:xfrm>
            <a:off x="5354790" y="3147408"/>
            <a:ext cx="112448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/>
              <a:t>data-</a:t>
            </a:r>
            <a:r>
              <a:rPr lang="en-GB" sz="1600" err="1"/>
              <a:t>api</a:t>
            </a:r>
            <a:endParaRPr lang="en-GB" sz="16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BABBE4-9708-4C16-90D0-9EF8E3AFC8D7}"/>
              </a:ext>
            </a:extLst>
          </p:cNvPr>
          <p:cNvSpPr txBox="1"/>
          <p:nvPr/>
        </p:nvSpPr>
        <p:spPr>
          <a:xfrm>
            <a:off x="5994865" y="2506722"/>
            <a:ext cx="1346522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D43595-2721-4016-A06E-F8484E5D2F6D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6668127" y="3699632"/>
            <a:ext cx="570771" cy="31645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6F8C6F9-C827-4C55-B33D-91904226389D}"/>
              </a:ext>
            </a:extLst>
          </p:cNvPr>
          <p:cNvSpPr txBox="1"/>
          <p:nvPr/>
        </p:nvSpPr>
        <p:spPr>
          <a:xfrm>
            <a:off x="7399540" y="3785991"/>
            <a:ext cx="403957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1AAB4F-AF89-484F-8001-FAE198383C1E}"/>
              </a:ext>
            </a:extLst>
          </p:cNvPr>
          <p:cNvSpPr/>
          <p:nvPr/>
        </p:nvSpPr>
        <p:spPr>
          <a:xfrm>
            <a:off x="5348751" y="4928909"/>
            <a:ext cx="2638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/>
              <a:t>data-</a:t>
            </a:r>
            <a:r>
              <a:rPr lang="en-GB" sz="1600" err="1"/>
              <a:t>api</a:t>
            </a:r>
            <a:r>
              <a:rPr lang="en-GB" sz="1600"/>
              <a:t>-</a:t>
            </a:r>
            <a:r>
              <a:rPr lang="en-GB" sz="1600" i="1"/>
              <a:t>{random-string}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6D8C14BF-B679-4F1C-BF9A-FA7DA46CF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9792" y="4016088"/>
            <a:ext cx="927273" cy="9000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4099B8-B604-4198-84B3-4124D0194ADA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6143429" y="3699632"/>
            <a:ext cx="524698" cy="31645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9C09C2-20F9-2A36-D3AE-BBBF17DF22D2}"/>
              </a:ext>
            </a:extLst>
          </p:cNvPr>
          <p:cNvSpPr/>
          <p:nvPr/>
        </p:nvSpPr>
        <p:spPr>
          <a:xfrm>
            <a:off x="3424519" y="1033674"/>
            <a:ext cx="8361082" cy="546275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accent2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Virtual</a:t>
            </a:r>
            <a:br>
              <a:rPr lang="en-GB">
                <a:solidFill>
                  <a:srgbClr val="0078D7"/>
                </a:solidFill>
              </a:rPr>
            </a:br>
            <a:r>
              <a:rPr lang="en-GB">
                <a:solidFill>
                  <a:srgbClr val="0078D7"/>
                </a:solidFill>
              </a:rPr>
              <a:t>machine</a:t>
            </a:r>
          </a:p>
        </p:txBody>
      </p:sp>
    </p:spTree>
    <p:extLst>
      <p:ext uri="{BB962C8B-B14F-4D97-AF65-F5344CB8AC3E}">
        <p14:creationId xmlns:p14="http://schemas.microsoft.com/office/powerpoint/2010/main" val="272266146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1A32084-D2BE-4AB0-A09C-C7B867864CA2}"/>
              </a:ext>
            </a:extLst>
          </p:cNvPr>
          <p:cNvSpPr/>
          <p:nvPr/>
        </p:nvSpPr>
        <p:spPr>
          <a:xfrm>
            <a:off x="8396296" y="2311399"/>
            <a:ext cx="2914654" cy="3192585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D657F12-FDE4-4562-82D0-139778460E83}"/>
              </a:ext>
            </a:extLst>
          </p:cNvPr>
          <p:cNvSpPr/>
          <p:nvPr/>
        </p:nvSpPr>
        <p:spPr>
          <a:xfrm>
            <a:off x="5190321" y="2311399"/>
            <a:ext cx="2914654" cy="3192585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7648"/>
            <a:ext cx="11277599" cy="712379"/>
          </a:xfrm>
        </p:spPr>
        <p:txBody>
          <a:bodyPr>
            <a:normAutofit/>
          </a:bodyPr>
          <a:lstStyle/>
          <a:p>
            <a:r>
              <a:rPr lang="en-GB" sz="3600"/>
              <a:t>StatefulSet w/ localStorage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/>
              <a:t>Kubernetes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8753" y="2799632"/>
            <a:ext cx="927273" cy="900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8593" y="4094174"/>
            <a:ext cx="927273" cy="90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FF96632-DB63-4F95-91D7-AD79AE64E137}"/>
              </a:ext>
            </a:extLst>
          </p:cNvPr>
          <p:cNvSpPr txBox="1"/>
          <p:nvPr/>
        </p:nvSpPr>
        <p:spPr>
          <a:xfrm>
            <a:off x="8495954" y="3126521"/>
            <a:ext cx="1124484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400" err="1"/>
              <a:t>mongodb</a:t>
            </a:r>
            <a:endParaRPr lang="en-GB" sz="1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C1D89E-EC77-4F49-8D8F-FCC0277EBE92}"/>
              </a:ext>
            </a:extLst>
          </p:cNvPr>
          <p:cNvSpPr txBox="1"/>
          <p:nvPr/>
        </p:nvSpPr>
        <p:spPr>
          <a:xfrm>
            <a:off x="9131804" y="2506722"/>
            <a:ext cx="148117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>
                <a:solidFill>
                  <a:srgbClr val="326CE5"/>
                </a:solidFill>
                <a:latin typeface="Cascadia Code" panose="020B0509020204030204" pitchFamily="49" charset="0"/>
              </a:rPr>
              <a:t>StatefulSet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flipH="1">
            <a:off x="9872230" y="3699632"/>
            <a:ext cx="160" cy="39454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0E46211-A8F6-4AF2-8BD5-E43DA124E592}"/>
              </a:ext>
            </a:extLst>
          </p:cNvPr>
          <p:cNvSpPr txBox="1"/>
          <p:nvPr/>
        </p:nvSpPr>
        <p:spPr>
          <a:xfrm>
            <a:off x="10309462" y="4083543"/>
            <a:ext cx="403958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DEE99B-4FBB-4167-A8E3-E859BE1CE13F}"/>
              </a:ext>
            </a:extLst>
          </p:cNvPr>
          <p:cNvSpPr/>
          <p:nvPr/>
        </p:nvSpPr>
        <p:spPr>
          <a:xfrm>
            <a:off x="8552854" y="4994174"/>
            <a:ext cx="26387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i="1"/>
              <a:t>mongodb-0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AC403D-5B77-431D-9F25-7D038A162B0B}"/>
              </a:ext>
            </a:extLst>
          </p:cNvPr>
          <p:cNvSpPr txBox="1"/>
          <p:nvPr/>
        </p:nvSpPr>
        <p:spPr>
          <a:xfrm>
            <a:off x="6048051" y="5001301"/>
            <a:ext cx="2038995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400"/>
              <a:t>persistentvolumeclaim/</a:t>
            </a:r>
            <a:br>
              <a:rPr lang="en-GB" sz="1400"/>
            </a:br>
            <a:r>
              <a:rPr lang="en-GB" sz="1400"/>
              <a:t>mongo-data-mongodb-0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1AAB4F-AF89-484F-8001-FAE198383C1E}"/>
              </a:ext>
            </a:extLst>
          </p:cNvPr>
          <p:cNvSpPr/>
          <p:nvPr/>
        </p:nvSpPr>
        <p:spPr>
          <a:xfrm>
            <a:off x="5202263" y="3450996"/>
            <a:ext cx="16280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/>
              <a:t>persistentvolume/</a:t>
            </a:r>
            <a:r>
              <a:rPr lang="en-GB" sz="1400" i="1"/>
              <a:t>{random-string}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9C09C2-20F9-2A36-D3AE-BBBF17DF22D2}"/>
              </a:ext>
            </a:extLst>
          </p:cNvPr>
          <p:cNvSpPr/>
          <p:nvPr/>
        </p:nvSpPr>
        <p:spPr>
          <a:xfrm>
            <a:off x="3424519" y="1033674"/>
            <a:ext cx="8361082" cy="546275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accent2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Virtual</a:t>
            </a:r>
            <a:br>
              <a:rPr lang="en-GB">
                <a:solidFill>
                  <a:srgbClr val="0078D7"/>
                </a:solidFill>
              </a:rPr>
            </a:br>
            <a:r>
              <a:rPr lang="en-GB">
                <a:solidFill>
                  <a:srgbClr val="0078D7"/>
                </a:solidFill>
              </a:rPr>
              <a:t>machine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C44261-FB5C-304D-6498-55C0179F29CF}"/>
              </a:ext>
            </a:extLst>
          </p:cNvPr>
          <p:cNvSpPr txBox="1"/>
          <p:nvPr/>
        </p:nvSpPr>
        <p:spPr>
          <a:xfrm>
            <a:off x="5722890" y="3961493"/>
            <a:ext cx="1426958" cy="83099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>
                <a:solidFill>
                  <a:srgbClr val="326CE5"/>
                </a:solidFill>
                <a:latin typeface="Cascadia Code" panose="020B0509020204030204" pitchFamily="49" charset="0"/>
              </a:rPr>
              <a:t>Presistent</a:t>
            </a:r>
          </a:p>
          <a:p>
            <a:pPr algn="ctr"/>
            <a:r>
              <a:rPr lang="en-GB">
                <a:solidFill>
                  <a:srgbClr val="326CE5"/>
                </a:solidFill>
                <a:latin typeface="Cascadia Code" panose="020B0509020204030204" pitchFamily="49" charset="0"/>
              </a:rPr>
              <a:t>Volume</a:t>
            </a:r>
          </a:p>
          <a:p>
            <a:pPr algn="ctr"/>
            <a:r>
              <a:rPr lang="en-GB">
                <a:solidFill>
                  <a:srgbClr val="326CE5"/>
                </a:solidFill>
                <a:latin typeface="Cascadia Code" panose="020B0509020204030204" pitchFamily="49" charset="0"/>
              </a:rPr>
              <a:t>Claim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158229-CA47-7C19-3E47-B80C06DACE3D}"/>
              </a:ext>
            </a:extLst>
          </p:cNvPr>
          <p:cNvSpPr txBox="1"/>
          <p:nvPr/>
        </p:nvSpPr>
        <p:spPr>
          <a:xfrm>
            <a:off x="6254740" y="2493369"/>
            <a:ext cx="1346522" cy="553998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>
                <a:solidFill>
                  <a:srgbClr val="326CE5"/>
                </a:solidFill>
                <a:latin typeface="Cascadia Code" panose="020B0509020204030204" pitchFamily="49" charset="0"/>
              </a:rPr>
              <a:t>Presistent</a:t>
            </a:r>
          </a:p>
          <a:p>
            <a:pPr algn="ctr"/>
            <a:r>
              <a:rPr lang="en-GB">
                <a:solidFill>
                  <a:srgbClr val="326CE5"/>
                </a:solidFill>
                <a:latin typeface="Cascadia Code" panose="020B0509020204030204" pitchFamily="49" charset="0"/>
              </a:rPr>
              <a:t>Volume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6C88EF4-D37D-E83C-3673-BA7AC35F4311}"/>
              </a:ext>
            </a:extLst>
          </p:cNvPr>
          <p:cNvSpPr/>
          <p:nvPr/>
        </p:nvSpPr>
        <p:spPr>
          <a:xfrm>
            <a:off x="3488246" y="2488834"/>
            <a:ext cx="1072851" cy="1868014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" name="Graphic 21">
            <a:extLst>
              <a:ext uri="{FF2B5EF4-FFF2-40B4-BE49-F238E27FC236}">
                <a16:creationId xmlns:a16="http://schemas.microsoft.com/office/drawing/2014/main" id="{8B63214C-1F9F-D10B-4D42-8201B127B522}"/>
              </a:ext>
            </a:extLst>
          </p:cNvPr>
          <p:cNvGrpSpPr/>
          <p:nvPr/>
        </p:nvGrpSpPr>
        <p:grpSpPr>
          <a:xfrm>
            <a:off x="5551732" y="2629348"/>
            <a:ext cx="929094" cy="875018"/>
            <a:chOff x="5679788" y="4016088"/>
            <a:chExt cx="929094" cy="875018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6051AED-A8E0-8EF4-AFCC-906DC216F169}"/>
                </a:ext>
              </a:extLst>
            </p:cNvPr>
            <p:cNvSpPr/>
            <p:nvPr/>
          </p:nvSpPr>
          <p:spPr>
            <a:xfrm>
              <a:off x="5704265" y="4039173"/>
              <a:ext cx="880130" cy="828869"/>
            </a:xfrm>
            <a:custGeom>
              <a:avLst/>
              <a:gdLst>
                <a:gd name="connsiteX0" fmla="*/ 437030 w 880130"/>
                <a:gd name="connsiteY0" fmla="*/ 69 h 828869"/>
                <a:gd name="connsiteX1" fmla="*/ 414607 w 880130"/>
                <a:gd name="connsiteY1" fmla="*/ 5577 h 828869"/>
                <a:gd name="connsiteX2" fmla="*/ 108629 w 880130"/>
                <a:gd name="connsiteY2" fmla="*/ 147476 h 828869"/>
                <a:gd name="connsiteX3" fmla="*/ 76973 w 880130"/>
                <a:gd name="connsiteY3" fmla="*/ 185685 h 828869"/>
                <a:gd name="connsiteX4" fmla="*/ 1487 w 880130"/>
                <a:gd name="connsiteY4" fmla="*/ 504426 h 828869"/>
                <a:gd name="connsiteX5" fmla="*/ 9429 w 880130"/>
                <a:gd name="connsiteY5" fmla="*/ 547609 h 828869"/>
                <a:gd name="connsiteX6" fmla="*/ 12754 w 880130"/>
                <a:gd name="connsiteY6" fmla="*/ 552090 h 828869"/>
                <a:gd name="connsiteX7" fmla="*/ 224539 w 880130"/>
                <a:gd name="connsiteY7" fmla="*/ 807670 h 828869"/>
                <a:gd name="connsiteX8" fmla="*/ 270286 w 880130"/>
                <a:gd name="connsiteY8" fmla="*/ 828866 h 828869"/>
                <a:gd name="connsiteX9" fmla="*/ 609917 w 880130"/>
                <a:gd name="connsiteY9" fmla="*/ 828790 h 828869"/>
                <a:gd name="connsiteX10" fmla="*/ 655663 w 880130"/>
                <a:gd name="connsiteY10" fmla="*/ 807629 h 828869"/>
                <a:gd name="connsiteX11" fmla="*/ 867370 w 880130"/>
                <a:gd name="connsiteY11" fmla="*/ 552019 h 828869"/>
                <a:gd name="connsiteX12" fmla="*/ 878679 w 880130"/>
                <a:gd name="connsiteY12" fmla="*/ 504350 h 828869"/>
                <a:gd name="connsiteX13" fmla="*/ 803075 w 880130"/>
                <a:gd name="connsiteY13" fmla="*/ 185609 h 828869"/>
                <a:gd name="connsiteX14" fmla="*/ 771417 w 880130"/>
                <a:gd name="connsiteY14" fmla="*/ 147400 h 828869"/>
                <a:gd name="connsiteX15" fmla="*/ 465401 w 880130"/>
                <a:gd name="connsiteY15" fmla="*/ 5577 h 828869"/>
                <a:gd name="connsiteX16" fmla="*/ 437030 w 880130"/>
                <a:gd name="connsiteY16" fmla="*/ 69 h 8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80130" h="828869">
                  <a:moveTo>
                    <a:pt x="437030" y="69"/>
                  </a:moveTo>
                  <a:cubicBezTo>
                    <a:pt x="429249" y="450"/>
                    <a:pt x="421626" y="2322"/>
                    <a:pt x="414607" y="5577"/>
                  </a:cubicBezTo>
                  <a:lnTo>
                    <a:pt x="108629" y="147476"/>
                  </a:lnTo>
                  <a:cubicBezTo>
                    <a:pt x="92589" y="154912"/>
                    <a:pt x="80936" y="168975"/>
                    <a:pt x="76973" y="185685"/>
                  </a:cubicBezTo>
                  <a:lnTo>
                    <a:pt x="1487" y="504426"/>
                  </a:lnTo>
                  <a:cubicBezTo>
                    <a:pt x="-2036" y="519263"/>
                    <a:pt x="829" y="534842"/>
                    <a:pt x="9429" y="547609"/>
                  </a:cubicBezTo>
                  <a:cubicBezTo>
                    <a:pt x="10459" y="549157"/>
                    <a:pt x="11573" y="550654"/>
                    <a:pt x="12754" y="552090"/>
                  </a:cubicBezTo>
                  <a:lnTo>
                    <a:pt x="224539" y="807670"/>
                  </a:lnTo>
                  <a:cubicBezTo>
                    <a:pt x="235644" y="821066"/>
                    <a:pt x="252484" y="828866"/>
                    <a:pt x="270286" y="828866"/>
                  </a:cubicBezTo>
                  <a:lnTo>
                    <a:pt x="609917" y="828790"/>
                  </a:lnTo>
                  <a:cubicBezTo>
                    <a:pt x="627714" y="828800"/>
                    <a:pt x="644550" y="821016"/>
                    <a:pt x="655663" y="807629"/>
                  </a:cubicBezTo>
                  <a:lnTo>
                    <a:pt x="867370" y="552019"/>
                  </a:lnTo>
                  <a:cubicBezTo>
                    <a:pt x="878480" y="538612"/>
                    <a:pt x="882643" y="521070"/>
                    <a:pt x="878679" y="504350"/>
                  </a:cubicBezTo>
                  <a:lnTo>
                    <a:pt x="803075" y="185609"/>
                  </a:lnTo>
                  <a:cubicBezTo>
                    <a:pt x="799111" y="168899"/>
                    <a:pt x="787459" y="154836"/>
                    <a:pt x="771417" y="147400"/>
                  </a:cubicBezTo>
                  <a:lnTo>
                    <a:pt x="465401" y="5577"/>
                  </a:lnTo>
                  <a:cubicBezTo>
                    <a:pt x="456572" y="1483"/>
                    <a:pt x="446817" y="-411"/>
                    <a:pt x="437030" y="69"/>
                  </a:cubicBezTo>
                  <a:close/>
                </a:path>
              </a:pathLst>
            </a:custGeom>
            <a:solidFill>
              <a:srgbClr val="326CE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E76E193-3D68-F989-C408-8C03892EEC52}"/>
                </a:ext>
              </a:extLst>
            </p:cNvPr>
            <p:cNvSpPr/>
            <p:nvPr/>
          </p:nvSpPr>
          <p:spPr>
            <a:xfrm>
              <a:off x="5679788" y="4016088"/>
              <a:ext cx="929094" cy="875018"/>
            </a:xfrm>
            <a:custGeom>
              <a:avLst/>
              <a:gdLst>
                <a:gd name="connsiteX0" fmla="*/ 461343 w 929094"/>
                <a:gd name="connsiteY0" fmla="*/ 75 h 875018"/>
                <a:gd name="connsiteX1" fmla="*/ 437706 w 929094"/>
                <a:gd name="connsiteY1" fmla="*/ 5924 h 875018"/>
                <a:gd name="connsiteX2" fmla="*/ 114666 w 929094"/>
                <a:gd name="connsiteY2" fmla="*/ 155685 h 875018"/>
                <a:gd name="connsiteX3" fmla="*/ 81248 w 929094"/>
                <a:gd name="connsiteY3" fmla="*/ 196021 h 875018"/>
                <a:gd name="connsiteX4" fmla="*/ 1575 w 929094"/>
                <a:gd name="connsiteY4" fmla="*/ 532499 h 875018"/>
                <a:gd name="connsiteX5" fmla="*/ 9950 w 929094"/>
                <a:gd name="connsiteY5" fmla="*/ 578114 h 875018"/>
                <a:gd name="connsiteX6" fmla="*/ 13469 w 929094"/>
                <a:gd name="connsiteY6" fmla="*/ 582823 h 875018"/>
                <a:gd name="connsiteX7" fmla="*/ 237033 w 929094"/>
                <a:gd name="connsiteY7" fmla="*/ 852646 h 875018"/>
                <a:gd name="connsiteX8" fmla="*/ 285326 w 929094"/>
                <a:gd name="connsiteY8" fmla="*/ 875015 h 875018"/>
                <a:gd name="connsiteX9" fmla="*/ 643856 w 929094"/>
                <a:gd name="connsiteY9" fmla="*/ 874939 h 875018"/>
                <a:gd name="connsiteX10" fmla="*/ 692146 w 929094"/>
                <a:gd name="connsiteY10" fmla="*/ 852606 h 875018"/>
                <a:gd name="connsiteX11" fmla="*/ 915631 w 929094"/>
                <a:gd name="connsiteY11" fmla="*/ 582747 h 875018"/>
                <a:gd name="connsiteX12" fmla="*/ 927566 w 929094"/>
                <a:gd name="connsiteY12" fmla="*/ 532459 h 875018"/>
                <a:gd name="connsiteX13" fmla="*/ 847775 w 929094"/>
                <a:gd name="connsiteY13" fmla="*/ 195945 h 875018"/>
                <a:gd name="connsiteX14" fmla="*/ 814356 w 929094"/>
                <a:gd name="connsiteY14" fmla="*/ 155647 h 875018"/>
                <a:gd name="connsiteX15" fmla="*/ 491318 w 929094"/>
                <a:gd name="connsiteY15" fmla="*/ 5886 h 875018"/>
                <a:gd name="connsiteX16" fmla="*/ 461343 w 929094"/>
                <a:gd name="connsiteY16" fmla="*/ 75 h 875018"/>
                <a:gd name="connsiteX17" fmla="*/ 461499 w 929094"/>
                <a:gd name="connsiteY17" fmla="*/ 23168 h 875018"/>
                <a:gd name="connsiteX18" fmla="*/ 489870 w 929094"/>
                <a:gd name="connsiteY18" fmla="*/ 28675 h 875018"/>
                <a:gd name="connsiteX19" fmla="*/ 795886 w 929094"/>
                <a:gd name="connsiteY19" fmla="*/ 170498 h 875018"/>
                <a:gd name="connsiteX20" fmla="*/ 827544 w 929094"/>
                <a:gd name="connsiteY20" fmla="*/ 208707 h 875018"/>
                <a:gd name="connsiteX21" fmla="*/ 903148 w 929094"/>
                <a:gd name="connsiteY21" fmla="*/ 527450 h 875018"/>
                <a:gd name="connsiteX22" fmla="*/ 891839 w 929094"/>
                <a:gd name="connsiteY22" fmla="*/ 575115 h 875018"/>
                <a:gd name="connsiteX23" fmla="*/ 680132 w 929094"/>
                <a:gd name="connsiteY23" fmla="*/ 830730 h 875018"/>
                <a:gd name="connsiteX24" fmla="*/ 634386 w 929094"/>
                <a:gd name="connsiteY24" fmla="*/ 851885 h 875018"/>
                <a:gd name="connsiteX25" fmla="*/ 294758 w 929094"/>
                <a:gd name="connsiteY25" fmla="*/ 851961 h 875018"/>
                <a:gd name="connsiteX26" fmla="*/ 249011 w 929094"/>
                <a:gd name="connsiteY26" fmla="*/ 830770 h 875018"/>
                <a:gd name="connsiteX27" fmla="*/ 37226 w 929094"/>
                <a:gd name="connsiteY27" fmla="*/ 575191 h 875018"/>
                <a:gd name="connsiteX28" fmla="*/ 33901 w 929094"/>
                <a:gd name="connsiteY28" fmla="*/ 570710 h 875018"/>
                <a:gd name="connsiteX29" fmla="*/ 25954 w 929094"/>
                <a:gd name="connsiteY29" fmla="*/ 527526 h 875018"/>
                <a:gd name="connsiteX30" fmla="*/ 101439 w 929094"/>
                <a:gd name="connsiteY30" fmla="*/ 208783 h 875018"/>
                <a:gd name="connsiteX31" fmla="*/ 133101 w 929094"/>
                <a:gd name="connsiteY31" fmla="*/ 170574 h 875018"/>
                <a:gd name="connsiteX32" fmla="*/ 439076 w 929094"/>
                <a:gd name="connsiteY32" fmla="*/ 28675 h 875018"/>
                <a:gd name="connsiteX33" fmla="*/ 461499 w 929094"/>
                <a:gd name="connsiteY33" fmla="*/ 23168 h 87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29094" h="875018">
                  <a:moveTo>
                    <a:pt x="461343" y="75"/>
                  </a:moveTo>
                  <a:cubicBezTo>
                    <a:pt x="453138" y="492"/>
                    <a:pt x="445103" y="2480"/>
                    <a:pt x="437706" y="5924"/>
                  </a:cubicBezTo>
                  <a:lnTo>
                    <a:pt x="114666" y="155685"/>
                  </a:lnTo>
                  <a:cubicBezTo>
                    <a:pt x="97732" y="163535"/>
                    <a:pt x="85435" y="178381"/>
                    <a:pt x="81248" y="196021"/>
                  </a:cubicBezTo>
                  <a:lnTo>
                    <a:pt x="1575" y="532499"/>
                  </a:lnTo>
                  <a:cubicBezTo>
                    <a:pt x="-2153" y="548169"/>
                    <a:pt x="869" y="564626"/>
                    <a:pt x="9950" y="578114"/>
                  </a:cubicBezTo>
                  <a:cubicBezTo>
                    <a:pt x="11043" y="579737"/>
                    <a:pt x="12219" y="581310"/>
                    <a:pt x="13469" y="582823"/>
                  </a:cubicBezTo>
                  <a:lnTo>
                    <a:pt x="237033" y="852646"/>
                  </a:lnTo>
                  <a:cubicBezTo>
                    <a:pt x="248760" y="866784"/>
                    <a:pt x="266531" y="875020"/>
                    <a:pt x="285326" y="875015"/>
                  </a:cubicBezTo>
                  <a:lnTo>
                    <a:pt x="643856" y="874939"/>
                  </a:lnTo>
                  <a:cubicBezTo>
                    <a:pt x="662643" y="874954"/>
                    <a:pt x="680415" y="866733"/>
                    <a:pt x="692146" y="852606"/>
                  </a:cubicBezTo>
                  <a:lnTo>
                    <a:pt x="915631" y="582747"/>
                  </a:lnTo>
                  <a:cubicBezTo>
                    <a:pt x="927349" y="568604"/>
                    <a:pt x="931741" y="550098"/>
                    <a:pt x="927566" y="532459"/>
                  </a:cubicBezTo>
                  <a:lnTo>
                    <a:pt x="847775" y="195945"/>
                  </a:lnTo>
                  <a:cubicBezTo>
                    <a:pt x="843580" y="178319"/>
                    <a:pt x="831282" y="163489"/>
                    <a:pt x="814356" y="155647"/>
                  </a:cubicBezTo>
                  <a:lnTo>
                    <a:pt x="491318" y="5886"/>
                  </a:lnTo>
                  <a:cubicBezTo>
                    <a:pt x="481990" y="1561"/>
                    <a:pt x="471682" y="-437"/>
                    <a:pt x="461343" y="75"/>
                  </a:cubicBezTo>
                  <a:close/>
                  <a:moveTo>
                    <a:pt x="461499" y="23168"/>
                  </a:moveTo>
                  <a:cubicBezTo>
                    <a:pt x="471286" y="22687"/>
                    <a:pt x="481041" y="24581"/>
                    <a:pt x="489870" y="28675"/>
                  </a:cubicBezTo>
                  <a:lnTo>
                    <a:pt x="795886" y="170498"/>
                  </a:lnTo>
                  <a:cubicBezTo>
                    <a:pt x="811928" y="177934"/>
                    <a:pt x="823580" y="191997"/>
                    <a:pt x="827544" y="208707"/>
                  </a:cubicBezTo>
                  <a:lnTo>
                    <a:pt x="903148" y="527450"/>
                  </a:lnTo>
                  <a:cubicBezTo>
                    <a:pt x="907112" y="544165"/>
                    <a:pt x="902949" y="561713"/>
                    <a:pt x="891839" y="575115"/>
                  </a:cubicBezTo>
                  <a:lnTo>
                    <a:pt x="680132" y="830730"/>
                  </a:lnTo>
                  <a:cubicBezTo>
                    <a:pt x="669019" y="844111"/>
                    <a:pt x="652184" y="851900"/>
                    <a:pt x="634386" y="851885"/>
                  </a:cubicBezTo>
                  <a:lnTo>
                    <a:pt x="294758" y="851961"/>
                  </a:lnTo>
                  <a:cubicBezTo>
                    <a:pt x="276950" y="851966"/>
                    <a:pt x="260116" y="844167"/>
                    <a:pt x="249011" y="830770"/>
                  </a:cubicBezTo>
                  <a:lnTo>
                    <a:pt x="37226" y="575191"/>
                  </a:lnTo>
                  <a:cubicBezTo>
                    <a:pt x="36039" y="573750"/>
                    <a:pt x="34931" y="572253"/>
                    <a:pt x="33901" y="570710"/>
                  </a:cubicBezTo>
                  <a:cubicBezTo>
                    <a:pt x="25300" y="557938"/>
                    <a:pt x="22435" y="542359"/>
                    <a:pt x="25954" y="527526"/>
                  </a:cubicBezTo>
                  <a:lnTo>
                    <a:pt x="101439" y="208783"/>
                  </a:lnTo>
                  <a:cubicBezTo>
                    <a:pt x="105407" y="192073"/>
                    <a:pt x="117056" y="178010"/>
                    <a:pt x="133101" y="170574"/>
                  </a:cubicBezTo>
                  <a:lnTo>
                    <a:pt x="439076" y="28675"/>
                  </a:lnTo>
                  <a:cubicBezTo>
                    <a:pt x="446095" y="25421"/>
                    <a:pt x="453718" y="23548"/>
                    <a:pt x="461499" y="23168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32E4074-1B5C-AD81-E63A-3087EB16F0E7}"/>
              </a:ext>
            </a:extLst>
          </p:cNvPr>
          <p:cNvGrpSpPr/>
          <p:nvPr/>
        </p:nvGrpSpPr>
        <p:grpSpPr>
          <a:xfrm>
            <a:off x="6869672" y="4083543"/>
            <a:ext cx="929094" cy="914400"/>
            <a:chOff x="6095999" y="2864366"/>
            <a:chExt cx="929094" cy="914400"/>
          </a:xfrm>
        </p:grpSpPr>
        <p:grpSp>
          <p:nvGrpSpPr>
            <p:cNvPr id="53" name="Graphic 21">
              <a:extLst>
                <a:ext uri="{FF2B5EF4-FFF2-40B4-BE49-F238E27FC236}">
                  <a16:creationId xmlns:a16="http://schemas.microsoft.com/office/drawing/2014/main" id="{0F133907-E412-3925-74BF-3C8BF5DFEB1F}"/>
                </a:ext>
              </a:extLst>
            </p:cNvPr>
            <p:cNvGrpSpPr/>
            <p:nvPr/>
          </p:nvGrpSpPr>
          <p:grpSpPr>
            <a:xfrm>
              <a:off x="6095999" y="2877932"/>
              <a:ext cx="929094" cy="875018"/>
              <a:chOff x="5679788" y="4016088"/>
              <a:chExt cx="929094" cy="875018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D249D43-96E0-D2EA-0F09-A140CBE94BB6}"/>
                  </a:ext>
                </a:extLst>
              </p:cNvPr>
              <p:cNvSpPr/>
              <p:nvPr/>
            </p:nvSpPr>
            <p:spPr>
              <a:xfrm>
                <a:off x="5704265" y="4039173"/>
                <a:ext cx="880130" cy="828869"/>
              </a:xfrm>
              <a:custGeom>
                <a:avLst/>
                <a:gdLst>
                  <a:gd name="connsiteX0" fmla="*/ 437030 w 880130"/>
                  <a:gd name="connsiteY0" fmla="*/ 69 h 828869"/>
                  <a:gd name="connsiteX1" fmla="*/ 414607 w 880130"/>
                  <a:gd name="connsiteY1" fmla="*/ 5577 h 828869"/>
                  <a:gd name="connsiteX2" fmla="*/ 108629 w 880130"/>
                  <a:gd name="connsiteY2" fmla="*/ 147476 h 828869"/>
                  <a:gd name="connsiteX3" fmla="*/ 76973 w 880130"/>
                  <a:gd name="connsiteY3" fmla="*/ 185685 h 828869"/>
                  <a:gd name="connsiteX4" fmla="*/ 1487 w 880130"/>
                  <a:gd name="connsiteY4" fmla="*/ 504426 h 828869"/>
                  <a:gd name="connsiteX5" fmla="*/ 9429 w 880130"/>
                  <a:gd name="connsiteY5" fmla="*/ 547609 h 828869"/>
                  <a:gd name="connsiteX6" fmla="*/ 12754 w 880130"/>
                  <a:gd name="connsiteY6" fmla="*/ 552090 h 828869"/>
                  <a:gd name="connsiteX7" fmla="*/ 224539 w 880130"/>
                  <a:gd name="connsiteY7" fmla="*/ 807670 h 828869"/>
                  <a:gd name="connsiteX8" fmla="*/ 270286 w 880130"/>
                  <a:gd name="connsiteY8" fmla="*/ 828866 h 828869"/>
                  <a:gd name="connsiteX9" fmla="*/ 609917 w 880130"/>
                  <a:gd name="connsiteY9" fmla="*/ 828790 h 828869"/>
                  <a:gd name="connsiteX10" fmla="*/ 655663 w 880130"/>
                  <a:gd name="connsiteY10" fmla="*/ 807629 h 828869"/>
                  <a:gd name="connsiteX11" fmla="*/ 867370 w 880130"/>
                  <a:gd name="connsiteY11" fmla="*/ 552019 h 828869"/>
                  <a:gd name="connsiteX12" fmla="*/ 878679 w 880130"/>
                  <a:gd name="connsiteY12" fmla="*/ 504350 h 828869"/>
                  <a:gd name="connsiteX13" fmla="*/ 803075 w 880130"/>
                  <a:gd name="connsiteY13" fmla="*/ 185609 h 828869"/>
                  <a:gd name="connsiteX14" fmla="*/ 771417 w 880130"/>
                  <a:gd name="connsiteY14" fmla="*/ 147400 h 828869"/>
                  <a:gd name="connsiteX15" fmla="*/ 465401 w 880130"/>
                  <a:gd name="connsiteY15" fmla="*/ 5577 h 828869"/>
                  <a:gd name="connsiteX16" fmla="*/ 437030 w 880130"/>
                  <a:gd name="connsiteY16" fmla="*/ 69 h 8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80130" h="828869">
                    <a:moveTo>
                      <a:pt x="437030" y="69"/>
                    </a:moveTo>
                    <a:cubicBezTo>
                      <a:pt x="429249" y="450"/>
                      <a:pt x="421626" y="2322"/>
                      <a:pt x="414607" y="5577"/>
                    </a:cubicBezTo>
                    <a:lnTo>
                      <a:pt x="108629" y="147476"/>
                    </a:lnTo>
                    <a:cubicBezTo>
                      <a:pt x="92589" y="154912"/>
                      <a:pt x="80936" y="168975"/>
                      <a:pt x="76973" y="185685"/>
                    </a:cubicBezTo>
                    <a:lnTo>
                      <a:pt x="1487" y="504426"/>
                    </a:lnTo>
                    <a:cubicBezTo>
                      <a:pt x="-2036" y="519263"/>
                      <a:pt x="829" y="534842"/>
                      <a:pt x="9429" y="547609"/>
                    </a:cubicBezTo>
                    <a:cubicBezTo>
                      <a:pt x="10459" y="549157"/>
                      <a:pt x="11573" y="550654"/>
                      <a:pt x="12754" y="552090"/>
                    </a:cubicBezTo>
                    <a:lnTo>
                      <a:pt x="224539" y="807670"/>
                    </a:lnTo>
                    <a:cubicBezTo>
                      <a:pt x="235644" y="821066"/>
                      <a:pt x="252484" y="828866"/>
                      <a:pt x="270286" y="828866"/>
                    </a:cubicBezTo>
                    <a:lnTo>
                      <a:pt x="609917" y="828790"/>
                    </a:lnTo>
                    <a:cubicBezTo>
                      <a:pt x="627714" y="828800"/>
                      <a:pt x="644550" y="821016"/>
                      <a:pt x="655663" y="807629"/>
                    </a:cubicBezTo>
                    <a:lnTo>
                      <a:pt x="867370" y="552019"/>
                    </a:lnTo>
                    <a:cubicBezTo>
                      <a:pt x="878480" y="538612"/>
                      <a:pt x="882643" y="521070"/>
                      <a:pt x="878679" y="504350"/>
                    </a:cubicBezTo>
                    <a:lnTo>
                      <a:pt x="803075" y="185609"/>
                    </a:lnTo>
                    <a:cubicBezTo>
                      <a:pt x="799111" y="168899"/>
                      <a:pt x="787459" y="154836"/>
                      <a:pt x="771417" y="147400"/>
                    </a:cubicBezTo>
                    <a:lnTo>
                      <a:pt x="465401" y="5577"/>
                    </a:lnTo>
                    <a:cubicBezTo>
                      <a:pt x="456572" y="1483"/>
                      <a:pt x="446817" y="-411"/>
                      <a:pt x="437030" y="69"/>
                    </a:cubicBezTo>
                    <a:close/>
                  </a:path>
                </a:pathLst>
              </a:custGeom>
              <a:solidFill>
                <a:srgbClr val="326CE5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0568570F-81E4-BFA7-18FF-D96BB0534356}"/>
                  </a:ext>
                </a:extLst>
              </p:cNvPr>
              <p:cNvSpPr/>
              <p:nvPr/>
            </p:nvSpPr>
            <p:spPr>
              <a:xfrm>
                <a:off x="5679788" y="4016088"/>
                <a:ext cx="929094" cy="875018"/>
              </a:xfrm>
              <a:custGeom>
                <a:avLst/>
                <a:gdLst>
                  <a:gd name="connsiteX0" fmla="*/ 461343 w 929094"/>
                  <a:gd name="connsiteY0" fmla="*/ 75 h 875018"/>
                  <a:gd name="connsiteX1" fmla="*/ 437706 w 929094"/>
                  <a:gd name="connsiteY1" fmla="*/ 5924 h 875018"/>
                  <a:gd name="connsiteX2" fmla="*/ 114666 w 929094"/>
                  <a:gd name="connsiteY2" fmla="*/ 155685 h 875018"/>
                  <a:gd name="connsiteX3" fmla="*/ 81248 w 929094"/>
                  <a:gd name="connsiteY3" fmla="*/ 196021 h 875018"/>
                  <a:gd name="connsiteX4" fmla="*/ 1575 w 929094"/>
                  <a:gd name="connsiteY4" fmla="*/ 532499 h 875018"/>
                  <a:gd name="connsiteX5" fmla="*/ 9950 w 929094"/>
                  <a:gd name="connsiteY5" fmla="*/ 578114 h 875018"/>
                  <a:gd name="connsiteX6" fmla="*/ 13469 w 929094"/>
                  <a:gd name="connsiteY6" fmla="*/ 582823 h 875018"/>
                  <a:gd name="connsiteX7" fmla="*/ 237033 w 929094"/>
                  <a:gd name="connsiteY7" fmla="*/ 852646 h 875018"/>
                  <a:gd name="connsiteX8" fmla="*/ 285326 w 929094"/>
                  <a:gd name="connsiteY8" fmla="*/ 875015 h 875018"/>
                  <a:gd name="connsiteX9" fmla="*/ 643856 w 929094"/>
                  <a:gd name="connsiteY9" fmla="*/ 874939 h 875018"/>
                  <a:gd name="connsiteX10" fmla="*/ 692146 w 929094"/>
                  <a:gd name="connsiteY10" fmla="*/ 852606 h 875018"/>
                  <a:gd name="connsiteX11" fmla="*/ 915631 w 929094"/>
                  <a:gd name="connsiteY11" fmla="*/ 582747 h 875018"/>
                  <a:gd name="connsiteX12" fmla="*/ 927566 w 929094"/>
                  <a:gd name="connsiteY12" fmla="*/ 532459 h 875018"/>
                  <a:gd name="connsiteX13" fmla="*/ 847775 w 929094"/>
                  <a:gd name="connsiteY13" fmla="*/ 195945 h 875018"/>
                  <a:gd name="connsiteX14" fmla="*/ 814356 w 929094"/>
                  <a:gd name="connsiteY14" fmla="*/ 155647 h 875018"/>
                  <a:gd name="connsiteX15" fmla="*/ 491318 w 929094"/>
                  <a:gd name="connsiteY15" fmla="*/ 5886 h 875018"/>
                  <a:gd name="connsiteX16" fmla="*/ 461343 w 929094"/>
                  <a:gd name="connsiteY16" fmla="*/ 75 h 875018"/>
                  <a:gd name="connsiteX17" fmla="*/ 461499 w 929094"/>
                  <a:gd name="connsiteY17" fmla="*/ 23168 h 875018"/>
                  <a:gd name="connsiteX18" fmla="*/ 489870 w 929094"/>
                  <a:gd name="connsiteY18" fmla="*/ 28675 h 875018"/>
                  <a:gd name="connsiteX19" fmla="*/ 795886 w 929094"/>
                  <a:gd name="connsiteY19" fmla="*/ 170498 h 875018"/>
                  <a:gd name="connsiteX20" fmla="*/ 827544 w 929094"/>
                  <a:gd name="connsiteY20" fmla="*/ 208707 h 875018"/>
                  <a:gd name="connsiteX21" fmla="*/ 903148 w 929094"/>
                  <a:gd name="connsiteY21" fmla="*/ 527450 h 875018"/>
                  <a:gd name="connsiteX22" fmla="*/ 891839 w 929094"/>
                  <a:gd name="connsiteY22" fmla="*/ 575115 h 875018"/>
                  <a:gd name="connsiteX23" fmla="*/ 680132 w 929094"/>
                  <a:gd name="connsiteY23" fmla="*/ 830730 h 875018"/>
                  <a:gd name="connsiteX24" fmla="*/ 634386 w 929094"/>
                  <a:gd name="connsiteY24" fmla="*/ 851885 h 875018"/>
                  <a:gd name="connsiteX25" fmla="*/ 294758 w 929094"/>
                  <a:gd name="connsiteY25" fmla="*/ 851961 h 875018"/>
                  <a:gd name="connsiteX26" fmla="*/ 249011 w 929094"/>
                  <a:gd name="connsiteY26" fmla="*/ 830770 h 875018"/>
                  <a:gd name="connsiteX27" fmla="*/ 37226 w 929094"/>
                  <a:gd name="connsiteY27" fmla="*/ 575191 h 875018"/>
                  <a:gd name="connsiteX28" fmla="*/ 33901 w 929094"/>
                  <a:gd name="connsiteY28" fmla="*/ 570710 h 875018"/>
                  <a:gd name="connsiteX29" fmla="*/ 25954 w 929094"/>
                  <a:gd name="connsiteY29" fmla="*/ 527526 h 875018"/>
                  <a:gd name="connsiteX30" fmla="*/ 101439 w 929094"/>
                  <a:gd name="connsiteY30" fmla="*/ 208783 h 875018"/>
                  <a:gd name="connsiteX31" fmla="*/ 133101 w 929094"/>
                  <a:gd name="connsiteY31" fmla="*/ 170574 h 875018"/>
                  <a:gd name="connsiteX32" fmla="*/ 439076 w 929094"/>
                  <a:gd name="connsiteY32" fmla="*/ 28675 h 875018"/>
                  <a:gd name="connsiteX33" fmla="*/ 461499 w 929094"/>
                  <a:gd name="connsiteY33" fmla="*/ 23168 h 875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929094" h="875018">
                    <a:moveTo>
                      <a:pt x="461343" y="75"/>
                    </a:moveTo>
                    <a:cubicBezTo>
                      <a:pt x="453138" y="492"/>
                      <a:pt x="445103" y="2480"/>
                      <a:pt x="437706" y="5924"/>
                    </a:cubicBezTo>
                    <a:lnTo>
                      <a:pt x="114666" y="155685"/>
                    </a:lnTo>
                    <a:cubicBezTo>
                      <a:pt x="97732" y="163535"/>
                      <a:pt x="85435" y="178381"/>
                      <a:pt x="81248" y="196021"/>
                    </a:cubicBezTo>
                    <a:lnTo>
                      <a:pt x="1575" y="532499"/>
                    </a:lnTo>
                    <a:cubicBezTo>
                      <a:pt x="-2153" y="548169"/>
                      <a:pt x="869" y="564626"/>
                      <a:pt x="9950" y="578114"/>
                    </a:cubicBezTo>
                    <a:cubicBezTo>
                      <a:pt x="11043" y="579737"/>
                      <a:pt x="12219" y="581310"/>
                      <a:pt x="13469" y="582823"/>
                    </a:cubicBezTo>
                    <a:lnTo>
                      <a:pt x="237033" y="852646"/>
                    </a:lnTo>
                    <a:cubicBezTo>
                      <a:pt x="248760" y="866784"/>
                      <a:pt x="266531" y="875020"/>
                      <a:pt x="285326" y="875015"/>
                    </a:cubicBezTo>
                    <a:lnTo>
                      <a:pt x="643856" y="874939"/>
                    </a:lnTo>
                    <a:cubicBezTo>
                      <a:pt x="662643" y="874954"/>
                      <a:pt x="680415" y="866733"/>
                      <a:pt x="692146" y="852606"/>
                    </a:cubicBezTo>
                    <a:lnTo>
                      <a:pt x="915631" y="582747"/>
                    </a:lnTo>
                    <a:cubicBezTo>
                      <a:pt x="927349" y="568604"/>
                      <a:pt x="931741" y="550098"/>
                      <a:pt x="927566" y="532459"/>
                    </a:cubicBezTo>
                    <a:lnTo>
                      <a:pt x="847775" y="195945"/>
                    </a:lnTo>
                    <a:cubicBezTo>
                      <a:pt x="843580" y="178319"/>
                      <a:pt x="831282" y="163489"/>
                      <a:pt x="814356" y="155647"/>
                    </a:cubicBezTo>
                    <a:lnTo>
                      <a:pt x="491318" y="5886"/>
                    </a:lnTo>
                    <a:cubicBezTo>
                      <a:pt x="481990" y="1561"/>
                      <a:pt x="471682" y="-437"/>
                      <a:pt x="461343" y="75"/>
                    </a:cubicBezTo>
                    <a:close/>
                    <a:moveTo>
                      <a:pt x="461499" y="23168"/>
                    </a:moveTo>
                    <a:cubicBezTo>
                      <a:pt x="471286" y="22687"/>
                      <a:pt x="481041" y="24581"/>
                      <a:pt x="489870" y="28675"/>
                    </a:cubicBezTo>
                    <a:lnTo>
                      <a:pt x="795886" y="170498"/>
                    </a:lnTo>
                    <a:cubicBezTo>
                      <a:pt x="811928" y="177934"/>
                      <a:pt x="823580" y="191997"/>
                      <a:pt x="827544" y="208707"/>
                    </a:cubicBezTo>
                    <a:lnTo>
                      <a:pt x="903148" y="527450"/>
                    </a:lnTo>
                    <a:cubicBezTo>
                      <a:pt x="907112" y="544165"/>
                      <a:pt x="902949" y="561713"/>
                      <a:pt x="891839" y="575115"/>
                    </a:cubicBezTo>
                    <a:lnTo>
                      <a:pt x="680132" y="830730"/>
                    </a:lnTo>
                    <a:cubicBezTo>
                      <a:pt x="669019" y="844111"/>
                      <a:pt x="652184" y="851900"/>
                      <a:pt x="634386" y="851885"/>
                    </a:cubicBezTo>
                    <a:lnTo>
                      <a:pt x="294758" y="851961"/>
                    </a:lnTo>
                    <a:cubicBezTo>
                      <a:pt x="276950" y="851966"/>
                      <a:pt x="260116" y="844167"/>
                      <a:pt x="249011" y="830770"/>
                    </a:cubicBezTo>
                    <a:lnTo>
                      <a:pt x="37226" y="575191"/>
                    </a:lnTo>
                    <a:cubicBezTo>
                      <a:pt x="36039" y="573750"/>
                      <a:pt x="34931" y="572253"/>
                      <a:pt x="33901" y="570710"/>
                    </a:cubicBezTo>
                    <a:cubicBezTo>
                      <a:pt x="25300" y="557938"/>
                      <a:pt x="22435" y="542359"/>
                      <a:pt x="25954" y="527526"/>
                    </a:cubicBezTo>
                    <a:lnTo>
                      <a:pt x="101439" y="208783"/>
                    </a:lnTo>
                    <a:cubicBezTo>
                      <a:pt x="105407" y="192073"/>
                      <a:pt x="117056" y="178010"/>
                      <a:pt x="133101" y="170574"/>
                    </a:cubicBezTo>
                    <a:lnTo>
                      <a:pt x="439076" y="28675"/>
                    </a:lnTo>
                    <a:cubicBezTo>
                      <a:pt x="446095" y="25421"/>
                      <a:pt x="453718" y="23548"/>
                      <a:pt x="461499" y="231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</p:grpSp>
        <p:pic>
          <p:nvPicPr>
            <p:cNvPr id="60" name="Graphic 59" descr="Cylinder outline">
              <a:extLst>
                <a:ext uri="{FF2B5EF4-FFF2-40B4-BE49-F238E27FC236}">
                  <a16:creationId xmlns:a16="http://schemas.microsoft.com/office/drawing/2014/main" id="{C806770C-C401-D3ED-8E34-32225F5D6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01821" y="2864366"/>
              <a:ext cx="914400" cy="914400"/>
            </a:xfrm>
            <a:prstGeom prst="rect">
              <a:avLst/>
            </a:prstGeom>
          </p:spPr>
        </p:pic>
      </p:grpSp>
      <p:pic>
        <p:nvPicPr>
          <p:cNvPr id="37" name="Graphic 36" descr="Database outline">
            <a:extLst>
              <a:ext uri="{FF2B5EF4-FFF2-40B4-BE49-F238E27FC236}">
                <a16:creationId xmlns:a16="http://schemas.microsoft.com/office/drawing/2014/main" id="{3E8B7440-6455-09AC-64C3-4507935573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58122" y="2682105"/>
            <a:ext cx="745827" cy="745827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F37AE40B-1A2B-DF93-A0C8-E2B718992B51}"/>
              </a:ext>
            </a:extLst>
          </p:cNvPr>
          <p:cNvSpPr txBox="1"/>
          <p:nvPr/>
        </p:nvSpPr>
        <p:spPr>
          <a:xfrm>
            <a:off x="3649362" y="3609470"/>
            <a:ext cx="740587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400">
                <a:solidFill>
                  <a:srgbClr val="326CE5"/>
                </a:solidFill>
                <a:latin typeface="Cascadia Code" panose="020B0509020204030204" pitchFamily="49" charset="0"/>
              </a:rPr>
              <a:t>Local</a:t>
            </a:r>
          </a:p>
          <a:p>
            <a:pPr algn="ctr"/>
            <a:r>
              <a:rPr lang="en-GB" sz="1400">
                <a:solidFill>
                  <a:srgbClr val="326CE5"/>
                </a:solidFill>
                <a:latin typeface="Cascadia Code" panose="020B0509020204030204" pitchFamily="49" charset="0"/>
              </a:rPr>
              <a:t>Storage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1F45DBC-F7D8-7211-1CC1-96E54E58737C}"/>
              </a:ext>
            </a:extLst>
          </p:cNvPr>
          <p:cNvCxnSpPr>
            <a:cxnSpLocks/>
            <a:stCxn id="21" idx="1"/>
            <a:endCxn id="60" idx="3"/>
          </p:cNvCxnSpPr>
          <p:nvPr/>
        </p:nvCxnSpPr>
        <p:spPr>
          <a:xfrm flipH="1" flipV="1">
            <a:off x="7789894" y="4540743"/>
            <a:ext cx="1618699" cy="343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667E2D8-5CAF-1AAC-58B7-5A5B368FBBAE}"/>
              </a:ext>
            </a:extLst>
          </p:cNvPr>
          <p:cNvCxnSpPr>
            <a:cxnSpLocks/>
            <a:stCxn id="60" idx="0"/>
          </p:cNvCxnSpPr>
          <p:nvPr/>
        </p:nvCxnSpPr>
        <p:spPr>
          <a:xfrm flipH="1" flipV="1">
            <a:off x="6439280" y="3079562"/>
            <a:ext cx="893414" cy="100398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F4964DB-8B29-AC98-2BFF-8B2A77900406}"/>
              </a:ext>
            </a:extLst>
          </p:cNvPr>
          <p:cNvCxnSpPr>
            <a:cxnSpLocks/>
            <a:stCxn id="39" idx="29"/>
          </p:cNvCxnSpPr>
          <p:nvPr/>
        </p:nvCxnSpPr>
        <p:spPr>
          <a:xfrm flipH="1">
            <a:off x="4481871" y="3156874"/>
            <a:ext cx="1095815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Graphic 104" descr="Optical disc with solid fill">
            <a:extLst>
              <a:ext uri="{FF2B5EF4-FFF2-40B4-BE49-F238E27FC236}">
                <a16:creationId xmlns:a16="http://schemas.microsoft.com/office/drawing/2014/main" id="{4F1C7360-6D0A-8849-099A-1D5FA92A58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67471" y="26996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7327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DC8B6B0-AC43-4C4A-9D09-A5D18867993A}"/>
              </a:ext>
            </a:extLst>
          </p:cNvPr>
          <p:cNvSpPr/>
          <p:nvPr/>
        </p:nvSpPr>
        <p:spPr>
          <a:xfrm>
            <a:off x="6670235" y="1479311"/>
            <a:ext cx="4504788" cy="1790072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7C92FD3-988D-4AA6-997E-20351E1263DF}"/>
              </a:ext>
            </a:extLst>
          </p:cNvPr>
          <p:cNvSpPr/>
          <p:nvPr/>
        </p:nvSpPr>
        <p:spPr>
          <a:xfrm>
            <a:off x="5160546" y="4041335"/>
            <a:ext cx="5426523" cy="215638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5019" y="2092202"/>
            <a:ext cx="667637" cy="64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27931" y="2092503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26475" y="2092503"/>
            <a:ext cx="667637" cy="6480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1"/>
            <a:endCxn id="21" idx="3"/>
          </p:cNvCxnSpPr>
          <p:nvPr/>
        </p:nvCxnSpPr>
        <p:spPr>
          <a:xfrm flipH="1">
            <a:off x="9594112" y="2416503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>
            <a:off x="8592656" y="2416202"/>
            <a:ext cx="333819" cy="30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6036" y="4730690"/>
            <a:ext cx="667637" cy="648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75AA231-CBAA-445D-96C5-763AABACC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4126" y="4730690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7493" y="4340075"/>
            <a:ext cx="667637" cy="648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203C99-D281-4188-9F4B-C1E4081578AB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8125130" y="4664075"/>
            <a:ext cx="31899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7123673" y="4664075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7492" y="5151272"/>
            <a:ext cx="667637" cy="6480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58240B-4A36-45B4-8FDA-BAD74E62E421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8125129" y="5054690"/>
            <a:ext cx="318997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7123673" y="5054690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A12C38-D090-46CC-A83F-B6F1A65C12FD}"/>
              </a:ext>
            </a:extLst>
          </p:cNvPr>
          <p:cNvCxnSpPr>
            <a:cxnSpLocks/>
          </p:cNvCxnSpPr>
          <p:nvPr/>
        </p:nvCxnSpPr>
        <p:spPr>
          <a:xfrm flipH="1" flipV="1">
            <a:off x="8252960" y="2984193"/>
            <a:ext cx="5877" cy="1289267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Graphic 62">
            <a:extLst>
              <a:ext uri="{FF2B5EF4-FFF2-40B4-BE49-F238E27FC236}">
                <a16:creationId xmlns:a16="http://schemas.microsoft.com/office/drawing/2014/main" id="{ED422655-0E20-47DF-B706-F4E9F37F5E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53959" y="4680438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1186" y="4408377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4023" y="4752075"/>
            <a:ext cx="720908" cy="5767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A8E17E-4065-4266-B95A-9FD2B27665EA}"/>
              </a:ext>
            </a:extLst>
          </p:cNvPr>
          <p:cNvCxnSpPr>
            <a:cxnSpLocks/>
            <a:stCxn id="63" idx="3"/>
            <a:endCxn id="39" idx="1"/>
          </p:cNvCxnSpPr>
          <p:nvPr/>
        </p:nvCxnSpPr>
        <p:spPr>
          <a:xfrm>
            <a:off x="3173959" y="5040438"/>
            <a:ext cx="3282077" cy="14252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2813FBE-1DC7-4FE7-A120-2AB2E5384978}"/>
              </a:ext>
            </a:extLst>
          </p:cNvPr>
          <p:cNvSpPr txBox="1"/>
          <p:nvPr/>
        </p:nvSpPr>
        <p:spPr>
          <a:xfrm>
            <a:off x="2338427" y="5341125"/>
            <a:ext cx="1025987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400"/>
              <a:t>Public IP for </a:t>
            </a:r>
          </a:p>
          <a:p>
            <a:pPr algn="ctr"/>
            <a:r>
              <a:rPr lang="en-GB" sz="1400"/>
              <a:t>VM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7E8B2B-0A3F-476D-AE5E-649A3CDD4174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1604931" y="5040438"/>
            <a:ext cx="849028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9815312" y="2737972"/>
            <a:ext cx="89287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 err="1"/>
              <a:t>mongodb</a:t>
            </a:r>
            <a:endParaRPr lang="en-GB" sz="16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C4E0FDE-F84C-4E79-AC6D-CC327015E9F9}"/>
              </a:ext>
            </a:extLst>
          </p:cNvPr>
          <p:cNvSpPr txBox="1"/>
          <p:nvPr/>
        </p:nvSpPr>
        <p:spPr>
          <a:xfrm>
            <a:off x="6346978" y="4370425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data-</a:t>
            </a:r>
            <a:r>
              <a:rPr lang="en-GB" err="1"/>
              <a:t>api</a:t>
            </a:r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6115444" y="5407427"/>
            <a:ext cx="1202253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err="1">
                <a:solidFill>
                  <a:srgbClr val="326CE5"/>
                </a:solidFill>
                <a:latin typeface="Cascadia Code" panose="020B0509020204030204" pitchFamily="49" charset="0"/>
              </a:rPr>
              <a:t>nodePort</a:t>
            </a: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D3DF8A-F910-4E55-9498-0DF07BCC00E9}"/>
              </a:ext>
            </a:extLst>
          </p:cNvPr>
          <p:cNvSpPr txBox="1"/>
          <p:nvPr/>
        </p:nvSpPr>
        <p:spPr>
          <a:xfrm>
            <a:off x="6833410" y="1642897"/>
            <a:ext cx="1322478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err="1">
                <a:solidFill>
                  <a:srgbClr val="326CE5"/>
                </a:solidFill>
                <a:latin typeface="Cascadia Code" panose="020B0509020204030204" pitchFamily="49" charset="0"/>
              </a:rPr>
              <a:t>ClusterIP</a:t>
            </a: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7550858" y="4066071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70329-EA49-4A6C-84E7-BCF65C54BA77}"/>
              </a:ext>
            </a:extLst>
          </p:cNvPr>
          <p:cNvSpPr txBox="1"/>
          <p:nvPr/>
        </p:nvSpPr>
        <p:spPr>
          <a:xfrm>
            <a:off x="9190548" y="4917327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210726-E213-4A1F-9715-D3DAD41409B2}"/>
              </a:ext>
            </a:extLst>
          </p:cNvPr>
          <p:cNvSpPr txBox="1"/>
          <p:nvPr/>
        </p:nvSpPr>
        <p:spPr>
          <a:xfrm>
            <a:off x="8537740" y="5400438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data-</a:t>
            </a:r>
            <a:r>
              <a:rPr lang="en-GB" err="1"/>
              <a:t>api</a:t>
            </a:r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1EE5034-0239-46C9-BF5A-941DA7C95B2D}"/>
              </a:ext>
            </a:extLst>
          </p:cNvPr>
          <p:cNvSpPr txBox="1"/>
          <p:nvPr/>
        </p:nvSpPr>
        <p:spPr>
          <a:xfrm>
            <a:off x="8380751" y="3409137"/>
            <a:ext cx="1943339" cy="492443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en-US"/>
            </a:defPPr>
            <a:lvl1pPr>
              <a:defRPr sz="16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defRPr>
            </a:lvl1pPr>
          </a:lstStyle>
          <a:p>
            <a:r>
              <a:rPr lang="en-GB">
                <a:solidFill>
                  <a:srgbClr val="00B050"/>
                </a:solidFill>
              </a:rPr>
              <a:t>MongoDB connection/traffic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6DE83E-10FC-45B1-A378-D59847F4647A}"/>
              </a:ext>
            </a:extLst>
          </p:cNvPr>
          <p:cNvSpPr txBox="1"/>
          <p:nvPr/>
        </p:nvSpPr>
        <p:spPr>
          <a:xfrm>
            <a:off x="5715832" y="5118176"/>
            <a:ext cx="740203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port:30036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AFE8A1-1280-4624-82E4-AD00B7DC1299}"/>
              </a:ext>
            </a:extLst>
          </p:cNvPr>
          <p:cNvSpPr txBox="1"/>
          <p:nvPr/>
        </p:nvSpPr>
        <p:spPr>
          <a:xfrm>
            <a:off x="7494649" y="5847138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port:4000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5DA49BB-B93F-4A6C-AA6A-92EDD4C8F151}"/>
              </a:ext>
            </a:extLst>
          </p:cNvPr>
          <p:cNvSpPr/>
          <p:nvPr/>
        </p:nvSpPr>
        <p:spPr>
          <a:xfrm>
            <a:off x="4454206" y="5639282"/>
            <a:ext cx="405859" cy="173888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034403-6719-4E29-8091-D6E8FEFC3E56}"/>
              </a:ext>
            </a:extLst>
          </p:cNvPr>
          <p:cNvSpPr txBox="1"/>
          <p:nvPr/>
        </p:nvSpPr>
        <p:spPr>
          <a:xfrm>
            <a:off x="3586705" y="5442437"/>
            <a:ext cx="1480227" cy="560863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/>
          <a:p>
            <a:r>
              <a:rPr lang="en-GB" sz="16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HTTP traffic from internet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EDC9534-5217-46A7-A29F-50691376E994}"/>
              </a:ext>
            </a:extLst>
          </p:cNvPr>
          <p:cNvSpPr txBox="1">
            <a:spLocks/>
          </p:cNvSpPr>
          <p:nvPr/>
        </p:nvSpPr>
        <p:spPr>
          <a:xfrm>
            <a:off x="457200" y="20644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GB" sz="3600"/>
              <a:t>Basic Networking – Target State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55A186-7FA0-4F5C-BD24-27E5159683DA}"/>
              </a:ext>
            </a:extLst>
          </p:cNvPr>
          <p:cNvSpPr txBox="1"/>
          <p:nvPr/>
        </p:nvSpPr>
        <p:spPr>
          <a:xfrm>
            <a:off x="9005455" y="1797068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7A667D-2B20-47E4-8378-8C1A1246D687}"/>
              </a:ext>
            </a:extLst>
          </p:cNvPr>
          <p:cNvSpPr txBox="1"/>
          <p:nvPr/>
        </p:nvSpPr>
        <p:spPr>
          <a:xfrm>
            <a:off x="9859914" y="1799728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D3D88C-94ED-4054-BFDA-57DE91EE8973}"/>
              </a:ext>
            </a:extLst>
          </p:cNvPr>
          <p:cNvSpPr txBox="1"/>
          <p:nvPr/>
        </p:nvSpPr>
        <p:spPr>
          <a:xfrm>
            <a:off x="8380751" y="2963896"/>
            <a:ext cx="740203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port:27017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7811F4-8454-4733-93C5-DF178B956369}"/>
              </a:ext>
            </a:extLst>
          </p:cNvPr>
          <p:cNvSpPr txBox="1"/>
          <p:nvPr/>
        </p:nvSpPr>
        <p:spPr>
          <a:xfrm>
            <a:off x="7867586" y="2730871"/>
            <a:ext cx="813236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/>
              <a:t>database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4F30530-D8BF-C9B2-74D6-8B3AE9E6F511}"/>
              </a:ext>
            </a:extLst>
          </p:cNvPr>
          <p:cNvSpPr/>
          <p:nvPr/>
        </p:nvSpPr>
        <p:spPr>
          <a:xfrm>
            <a:off x="3424519" y="1033674"/>
            <a:ext cx="8361082" cy="546275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accent2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Virtual</a:t>
            </a:r>
            <a:br>
              <a:rPr lang="en-GB">
                <a:solidFill>
                  <a:srgbClr val="0078D7"/>
                </a:solidFill>
              </a:rPr>
            </a:br>
            <a:r>
              <a:rPr lang="en-GB">
                <a:solidFill>
                  <a:srgbClr val="0078D7"/>
                </a:solidFill>
              </a:rPr>
              <a:t>machine</a:t>
            </a:r>
          </a:p>
        </p:txBody>
      </p:sp>
    </p:spTree>
    <p:extLst>
      <p:ext uri="{BB962C8B-B14F-4D97-AF65-F5344CB8AC3E}">
        <p14:creationId xmlns:p14="http://schemas.microsoft.com/office/powerpoint/2010/main" val="214517895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Dev Dark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C4259148-82E2-436D-A6F8-92D9483AB291}"/>
    </a:ext>
  </a:extLst>
</a:theme>
</file>

<file path=ppt/theme/theme2.xml><?xml version="1.0" encoding="utf-8"?>
<a:theme xmlns:a="http://schemas.openxmlformats.org/drawingml/2006/main" name="Azure Dev Light - 2018H2">
  <a:themeElements>
    <a:clrScheme name="Azure 2018Q1 Light">
      <a:dk1>
        <a:srgbClr val="E9E9E9"/>
      </a:dk1>
      <a:lt1>
        <a:srgbClr val="000000"/>
      </a:lt1>
      <a:dk2>
        <a:srgbClr val="FFFFFF"/>
      </a:dk2>
      <a:lt2>
        <a:srgbClr val="404140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83AD2FEF-2B3B-4D2A-9462-A5589672CBCB}"/>
    </a:ext>
  </a:extLst>
</a:theme>
</file>

<file path=ppt/theme/theme3.xml><?xml version="1.0" encoding="utf-8"?>
<a:theme xmlns:a="http://schemas.openxmlformats.org/drawingml/2006/main" name="Azure Dev Titles and Headers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CA091631-B8AB-4E7E-A47B-F9865E4771C5}"/>
    </a:ext>
  </a:extLst>
</a:theme>
</file>

<file path=ppt/theme/theme4.xml><?xml version="1.0" encoding="utf-8"?>
<a:theme xmlns:a="http://schemas.openxmlformats.org/drawingml/2006/main" name="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Azure18_AzureDevPowerPoint_16x9</Template>
  <TotalTime>0</TotalTime>
  <Words>494</Words>
  <Application>Microsoft Office PowerPoint</Application>
  <PresentationFormat>Widescreen</PresentationFormat>
  <Paragraphs>240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Arial</vt:lpstr>
      <vt:lpstr>Calibri</vt:lpstr>
      <vt:lpstr>Cascadia Code</vt:lpstr>
      <vt:lpstr>Consolas</vt:lpstr>
      <vt:lpstr>Noto Serif</vt:lpstr>
      <vt:lpstr>Segoe Pro</vt:lpstr>
      <vt:lpstr>Segoe Pro Semibold</vt:lpstr>
      <vt:lpstr>Segoe Semibold</vt:lpstr>
      <vt:lpstr>Segoe UI</vt:lpstr>
      <vt:lpstr>Segoe UI Light</vt:lpstr>
      <vt:lpstr>Segoe UI Semibold</vt:lpstr>
      <vt:lpstr>Azure Dev Dark - 2018H2</vt:lpstr>
      <vt:lpstr>Azure Dev Light - 2018H2</vt:lpstr>
      <vt:lpstr>Azure Dev Titles and Headers - 2018H2</vt:lpstr>
      <vt:lpstr>Server and Cloud 2013</vt:lpstr>
      <vt:lpstr>Deploying The App Part 1 – Target State</vt:lpstr>
      <vt:lpstr>PowerPoint Presentation</vt:lpstr>
      <vt:lpstr>PowerPoint Presentation</vt:lpstr>
      <vt:lpstr>PowerPoint Presentation</vt:lpstr>
      <vt:lpstr>PowerPoint Presentation</vt:lpstr>
      <vt:lpstr>Bare metal with K3s</vt:lpstr>
      <vt:lpstr>Deploying The App Part 1 – Target State</vt:lpstr>
      <vt:lpstr>StatefulSet w/ localStorage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Technical Primer</dc:title>
  <dc:creator/>
  <cp:keywords>kubernetes, k8s, aks</cp:keywords>
  <dc:description/>
  <cp:lastModifiedBy/>
  <cp:revision>1</cp:revision>
  <dcterms:created xsi:type="dcterms:W3CDTF">2019-03-06T22:24:27Z</dcterms:created>
  <dcterms:modified xsi:type="dcterms:W3CDTF">2022-11-11T14:22:22Z</dcterms:modified>
  <cp:category/>
</cp:coreProperties>
</file>