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7"/>
  </p:notesMasterIdLst>
  <p:handoutMasterIdLst>
    <p:handoutMasterId r:id="rId18"/>
  </p:handoutMasterIdLst>
  <p:sldIdLst>
    <p:sldId id="2430" r:id="rId5"/>
    <p:sldId id="2432" r:id="rId6"/>
    <p:sldId id="2433" r:id="rId7"/>
    <p:sldId id="2434" r:id="rId8"/>
    <p:sldId id="2435" r:id="rId9"/>
    <p:sldId id="2436" r:id="rId10"/>
    <p:sldId id="2437" r:id="rId11"/>
    <p:sldId id="2442" r:id="rId12"/>
    <p:sldId id="2438" r:id="rId13"/>
    <p:sldId id="2439" r:id="rId14"/>
    <p:sldId id="2443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CE5"/>
    <a:srgbClr val="339933"/>
    <a:srgbClr val="00B050"/>
    <a:srgbClr val="E9E9E9"/>
    <a:srgbClr val="59C3E9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6952" autoAdjust="0"/>
  </p:normalViewPr>
  <p:slideViewPr>
    <p:cSldViewPr snapToGrid="0">
      <p:cViewPr varScale="1">
        <p:scale>
          <a:sx n="147" d="100"/>
          <a:sy n="147" d="100"/>
        </p:scale>
        <p:origin x="108" y="9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svg"/><Relationship Id="rId7" Type="http://schemas.openxmlformats.org/officeDocument/2006/relationships/image" Target="../media/image4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24.svg"/><Relationship Id="rId10" Type="http://schemas.openxmlformats.org/officeDocument/2006/relationships/image" Target="../media/image45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2.sv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79" idx="3"/>
            <a:endCxn id="39" idx="1"/>
          </p:cNvCxnSpPr>
          <p:nvPr/>
        </p:nvCxnSpPr>
        <p:spPr>
          <a:xfrm>
            <a:off x="3210306" y="3754287"/>
            <a:ext cx="3248486" cy="9925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951099" y="5165984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687525" y="4788457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6013679" y="1739296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715961" y="2312078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79" idx="3"/>
            <a:endCxn id="48" idx="1"/>
          </p:cNvCxnSpPr>
          <p:nvPr/>
        </p:nvCxnSpPr>
        <p:spPr>
          <a:xfrm flipV="1">
            <a:off x="3210306" y="2582095"/>
            <a:ext cx="3248486" cy="117219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0306" y="339428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1604931" y="3751254"/>
            <a:ext cx="885375" cy="303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48796" y="4070904"/>
            <a:ext cx="1025987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EF85E2-B20D-EC4C-D3C0-6612F09E698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22692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59" y="5275439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0024851" y="5599439"/>
            <a:ext cx="385408" cy="29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3463069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89639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791183" y="3413639"/>
            <a:ext cx="619079" cy="373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1861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791183" y="3787069"/>
            <a:ext cx="619078" cy="4555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>
            <a:off x="3214049" y="2994030"/>
            <a:ext cx="1931545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446706" y="5983336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74103" y="4312974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042487" y="321039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77905" y="3668617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 rot="2452692">
            <a:off x="8739221" y="338181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9943879" y="3707706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65604" y="2411230"/>
            <a:ext cx="966153" cy="560863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2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 rot="18452355">
            <a:off x="9699668" y="4795309"/>
            <a:ext cx="802110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8877796" y="598333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1770457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0" y="1775620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9791183" y="2094457"/>
            <a:ext cx="619077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74103" y="2550001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108766" y="148792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 rot="19326438">
            <a:off x="8706650" y="2318315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9766546" y="214779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54132" y="148110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stCxn id="45" idx="1"/>
            <a:endCxn id="15" idx="0"/>
          </p:cNvCxnSpPr>
          <p:nvPr/>
        </p:nvCxnSpPr>
        <p:spPr>
          <a:xfrm flipH="1">
            <a:off x="9691033" y="4242613"/>
            <a:ext cx="719228" cy="103574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745037" y="4606420"/>
            <a:ext cx="1202385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8118" y="5075411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479697" y="3344535"/>
            <a:ext cx="751146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988016"/>
            <a:ext cx="725546" cy="433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9693" y="2673691"/>
            <a:ext cx="647700" cy="62865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V="1">
            <a:off x="8177393" y="2094457"/>
            <a:ext cx="946153" cy="8935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>
            <a:off x="8177393" y="2988016"/>
            <a:ext cx="946153" cy="79905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0554131" y="502921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6852" y="5005287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5660317" y="5649432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5829497" y="4759066"/>
            <a:ext cx="72686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7880A-27EB-3422-8A57-3D558BBC3658}"/>
              </a:ext>
            </a:extLst>
          </p:cNvPr>
          <p:cNvSpPr txBox="1"/>
          <p:nvPr/>
        </p:nvSpPr>
        <p:spPr>
          <a:xfrm>
            <a:off x="4285623" y="3025183"/>
            <a:ext cx="832381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/>
              <a:t>port: 30036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5DFDF8-E1FF-A673-544E-54B69DE5F98C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B8830-2916-6AC0-922C-B074E589583E}"/>
              </a:ext>
            </a:extLst>
          </p:cNvPr>
          <p:cNvSpPr txBox="1"/>
          <p:nvPr/>
        </p:nvSpPr>
        <p:spPr>
          <a:xfrm>
            <a:off x="2319881" y="3314228"/>
            <a:ext cx="108202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1681551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16485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59" y="5275439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0024851" y="5599439"/>
            <a:ext cx="385408" cy="29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3463069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89639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791183" y="3413639"/>
            <a:ext cx="619079" cy="373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1861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791183" y="3787069"/>
            <a:ext cx="619078" cy="4555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64869" y="2080986"/>
            <a:ext cx="96180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Load</a:t>
            </a:r>
          </a:p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9881" y="3314228"/>
            <a:ext cx="108202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Public IP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446706" y="5983336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74103" y="4312974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042487" y="321039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77905" y="3668617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 rot="2452692">
            <a:off x="8739221" y="338181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9943879" y="3707706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 rot="18452355">
            <a:off x="9699668" y="4795309"/>
            <a:ext cx="802110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8877796" y="598333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1770457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0" y="1775620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9791183" y="2094457"/>
            <a:ext cx="619077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74103" y="2550001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108766" y="148792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 rot="19326438">
            <a:off x="8706650" y="2318315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9766546" y="214779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54132" y="148110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stCxn id="45" idx="1"/>
            <a:endCxn id="15" idx="0"/>
          </p:cNvCxnSpPr>
          <p:nvPr/>
        </p:nvCxnSpPr>
        <p:spPr>
          <a:xfrm flipH="1">
            <a:off x="9691033" y="4242613"/>
            <a:ext cx="719228" cy="103574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745037" y="4606420"/>
            <a:ext cx="1202385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8118" y="5075411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479697" y="3344535"/>
            <a:ext cx="751146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988016"/>
            <a:ext cx="725546" cy="433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9693" y="2673691"/>
            <a:ext cx="647700" cy="62865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V="1">
            <a:off x="8177393" y="2094457"/>
            <a:ext cx="946153" cy="8935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>
            <a:off x="8177393" y="2988016"/>
            <a:ext cx="946153" cy="79905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0554131" y="502921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86852" y="5005287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5660317" y="5649432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5829497" y="4759066"/>
            <a:ext cx="72686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7880A-27EB-3422-8A57-3D558BBC3658}"/>
              </a:ext>
            </a:extLst>
          </p:cNvPr>
          <p:cNvSpPr txBox="1"/>
          <p:nvPr/>
        </p:nvSpPr>
        <p:spPr>
          <a:xfrm>
            <a:off x="4660031" y="305874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D40EF6-03BC-27C9-05B7-D75720FF6B63}"/>
              </a:ext>
            </a:extLst>
          </p:cNvPr>
          <p:cNvSpPr txBox="1"/>
          <p:nvPr/>
        </p:nvSpPr>
        <p:spPr>
          <a:xfrm>
            <a:off x="3661384" y="3245068"/>
            <a:ext cx="966153" cy="560863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2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32031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043F-F702-9BBF-24F1-CB769C70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Bare metal with K3s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85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722661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StatefulSet w/ localStorage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593" y="4094174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err="1"/>
              <a:t>mongodb</a:t>
            </a:r>
            <a:endParaRPr lang="en-GB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31804" y="2506722"/>
            <a:ext cx="148117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StatefulSet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872230" y="3699632"/>
            <a:ext cx="160" cy="394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462" y="4083543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2854" y="4994174"/>
            <a:ext cx="263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i="1"/>
              <a:t>mongodb-0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6048051" y="5001301"/>
            <a:ext cx="2038995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/>
              <a:t>persistentvolumeclaim/</a:t>
            </a:r>
            <a:br>
              <a:rPr lang="en-GB" sz="1400"/>
            </a:br>
            <a:r>
              <a:rPr lang="en-GB" sz="1400"/>
              <a:t>mongo-data-mongodb-0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202263" y="3450996"/>
            <a:ext cx="162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/>
              <a:t>persistentvolume/</a:t>
            </a:r>
            <a:r>
              <a:rPr lang="en-GB" sz="1400" i="1"/>
              <a:t>{random-string}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C44261-FB5C-304D-6498-55C0179F29CF}"/>
              </a:ext>
            </a:extLst>
          </p:cNvPr>
          <p:cNvSpPr txBox="1"/>
          <p:nvPr/>
        </p:nvSpPr>
        <p:spPr>
          <a:xfrm>
            <a:off x="5722890" y="3961493"/>
            <a:ext cx="1426958" cy="83099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Claim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58229-CA47-7C19-3E47-B80C06DACE3D}"/>
              </a:ext>
            </a:extLst>
          </p:cNvPr>
          <p:cNvSpPr txBox="1"/>
          <p:nvPr/>
        </p:nvSpPr>
        <p:spPr>
          <a:xfrm>
            <a:off x="6254740" y="2493369"/>
            <a:ext cx="1346522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C88EF4-D37D-E83C-3673-BA7AC35F4311}"/>
              </a:ext>
            </a:extLst>
          </p:cNvPr>
          <p:cNvSpPr/>
          <p:nvPr/>
        </p:nvSpPr>
        <p:spPr>
          <a:xfrm>
            <a:off x="3488246" y="2488834"/>
            <a:ext cx="1072851" cy="1868014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aphic 21">
            <a:extLst>
              <a:ext uri="{FF2B5EF4-FFF2-40B4-BE49-F238E27FC236}">
                <a16:creationId xmlns:a16="http://schemas.microsoft.com/office/drawing/2014/main" id="{8B63214C-1F9F-D10B-4D42-8201B127B522}"/>
              </a:ext>
            </a:extLst>
          </p:cNvPr>
          <p:cNvGrpSpPr/>
          <p:nvPr/>
        </p:nvGrpSpPr>
        <p:grpSpPr>
          <a:xfrm>
            <a:off x="5551732" y="2629348"/>
            <a:ext cx="929094" cy="875018"/>
            <a:chOff x="5679788" y="4016088"/>
            <a:chExt cx="929094" cy="8750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6051AED-A8E0-8EF4-AFCC-906DC216F169}"/>
                </a:ext>
              </a:extLst>
            </p:cNvPr>
            <p:cNvSpPr/>
            <p:nvPr/>
          </p:nvSpPr>
          <p:spPr>
            <a:xfrm>
              <a:off x="5704265" y="4039173"/>
              <a:ext cx="880130" cy="828869"/>
            </a:xfrm>
            <a:custGeom>
              <a:avLst/>
              <a:gdLst>
                <a:gd name="connsiteX0" fmla="*/ 437030 w 880130"/>
                <a:gd name="connsiteY0" fmla="*/ 69 h 828869"/>
                <a:gd name="connsiteX1" fmla="*/ 414607 w 880130"/>
                <a:gd name="connsiteY1" fmla="*/ 5577 h 828869"/>
                <a:gd name="connsiteX2" fmla="*/ 108629 w 880130"/>
                <a:gd name="connsiteY2" fmla="*/ 147476 h 828869"/>
                <a:gd name="connsiteX3" fmla="*/ 76973 w 880130"/>
                <a:gd name="connsiteY3" fmla="*/ 185685 h 828869"/>
                <a:gd name="connsiteX4" fmla="*/ 1487 w 880130"/>
                <a:gd name="connsiteY4" fmla="*/ 504426 h 828869"/>
                <a:gd name="connsiteX5" fmla="*/ 9429 w 880130"/>
                <a:gd name="connsiteY5" fmla="*/ 547609 h 828869"/>
                <a:gd name="connsiteX6" fmla="*/ 12754 w 880130"/>
                <a:gd name="connsiteY6" fmla="*/ 552090 h 828869"/>
                <a:gd name="connsiteX7" fmla="*/ 224539 w 880130"/>
                <a:gd name="connsiteY7" fmla="*/ 807670 h 828869"/>
                <a:gd name="connsiteX8" fmla="*/ 270286 w 880130"/>
                <a:gd name="connsiteY8" fmla="*/ 828866 h 828869"/>
                <a:gd name="connsiteX9" fmla="*/ 609917 w 880130"/>
                <a:gd name="connsiteY9" fmla="*/ 828790 h 828869"/>
                <a:gd name="connsiteX10" fmla="*/ 655663 w 880130"/>
                <a:gd name="connsiteY10" fmla="*/ 807629 h 828869"/>
                <a:gd name="connsiteX11" fmla="*/ 867370 w 880130"/>
                <a:gd name="connsiteY11" fmla="*/ 552019 h 828869"/>
                <a:gd name="connsiteX12" fmla="*/ 878679 w 880130"/>
                <a:gd name="connsiteY12" fmla="*/ 504350 h 828869"/>
                <a:gd name="connsiteX13" fmla="*/ 803075 w 880130"/>
                <a:gd name="connsiteY13" fmla="*/ 185609 h 828869"/>
                <a:gd name="connsiteX14" fmla="*/ 771417 w 880130"/>
                <a:gd name="connsiteY14" fmla="*/ 147400 h 828869"/>
                <a:gd name="connsiteX15" fmla="*/ 465401 w 880130"/>
                <a:gd name="connsiteY15" fmla="*/ 5577 h 828869"/>
                <a:gd name="connsiteX16" fmla="*/ 437030 w 880130"/>
                <a:gd name="connsiteY16" fmla="*/ 69 h 8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0130" h="828869">
                  <a:moveTo>
                    <a:pt x="437030" y="69"/>
                  </a:moveTo>
                  <a:cubicBezTo>
                    <a:pt x="429249" y="450"/>
                    <a:pt x="421626" y="2322"/>
                    <a:pt x="414607" y="5577"/>
                  </a:cubicBezTo>
                  <a:lnTo>
                    <a:pt x="108629" y="147476"/>
                  </a:lnTo>
                  <a:cubicBezTo>
                    <a:pt x="92589" y="154912"/>
                    <a:pt x="80936" y="168975"/>
                    <a:pt x="76973" y="185685"/>
                  </a:cubicBezTo>
                  <a:lnTo>
                    <a:pt x="1487" y="504426"/>
                  </a:lnTo>
                  <a:cubicBezTo>
                    <a:pt x="-2036" y="519263"/>
                    <a:pt x="829" y="534842"/>
                    <a:pt x="9429" y="547609"/>
                  </a:cubicBezTo>
                  <a:cubicBezTo>
                    <a:pt x="10459" y="549157"/>
                    <a:pt x="11573" y="550654"/>
                    <a:pt x="12754" y="552090"/>
                  </a:cubicBezTo>
                  <a:lnTo>
                    <a:pt x="224539" y="807670"/>
                  </a:lnTo>
                  <a:cubicBezTo>
                    <a:pt x="235644" y="821066"/>
                    <a:pt x="252484" y="828866"/>
                    <a:pt x="270286" y="828866"/>
                  </a:cubicBezTo>
                  <a:lnTo>
                    <a:pt x="609917" y="828790"/>
                  </a:lnTo>
                  <a:cubicBezTo>
                    <a:pt x="627714" y="828800"/>
                    <a:pt x="644550" y="821016"/>
                    <a:pt x="655663" y="807629"/>
                  </a:cubicBezTo>
                  <a:lnTo>
                    <a:pt x="867370" y="552019"/>
                  </a:lnTo>
                  <a:cubicBezTo>
                    <a:pt x="878480" y="538612"/>
                    <a:pt x="882643" y="521070"/>
                    <a:pt x="878679" y="504350"/>
                  </a:cubicBezTo>
                  <a:lnTo>
                    <a:pt x="803075" y="185609"/>
                  </a:lnTo>
                  <a:cubicBezTo>
                    <a:pt x="799111" y="168899"/>
                    <a:pt x="787459" y="154836"/>
                    <a:pt x="771417" y="147400"/>
                  </a:cubicBezTo>
                  <a:lnTo>
                    <a:pt x="465401" y="5577"/>
                  </a:lnTo>
                  <a:cubicBezTo>
                    <a:pt x="456572" y="1483"/>
                    <a:pt x="446817" y="-411"/>
                    <a:pt x="437030" y="69"/>
                  </a:cubicBezTo>
                  <a:close/>
                </a:path>
              </a:pathLst>
            </a:custGeom>
            <a:solidFill>
              <a:srgbClr val="326CE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76E193-3D68-F989-C408-8C03892EEC52}"/>
                </a:ext>
              </a:extLst>
            </p:cNvPr>
            <p:cNvSpPr/>
            <p:nvPr/>
          </p:nvSpPr>
          <p:spPr>
            <a:xfrm>
              <a:off x="5679788" y="4016088"/>
              <a:ext cx="929094" cy="875018"/>
            </a:xfrm>
            <a:custGeom>
              <a:avLst/>
              <a:gdLst>
                <a:gd name="connsiteX0" fmla="*/ 461343 w 929094"/>
                <a:gd name="connsiteY0" fmla="*/ 75 h 875018"/>
                <a:gd name="connsiteX1" fmla="*/ 437706 w 929094"/>
                <a:gd name="connsiteY1" fmla="*/ 5924 h 875018"/>
                <a:gd name="connsiteX2" fmla="*/ 114666 w 929094"/>
                <a:gd name="connsiteY2" fmla="*/ 155685 h 875018"/>
                <a:gd name="connsiteX3" fmla="*/ 81248 w 929094"/>
                <a:gd name="connsiteY3" fmla="*/ 196021 h 875018"/>
                <a:gd name="connsiteX4" fmla="*/ 1575 w 929094"/>
                <a:gd name="connsiteY4" fmla="*/ 532499 h 875018"/>
                <a:gd name="connsiteX5" fmla="*/ 9950 w 929094"/>
                <a:gd name="connsiteY5" fmla="*/ 578114 h 875018"/>
                <a:gd name="connsiteX6" fmla="*/ 13469 w 929094"/>
                <a:gd name="connsiteY6" fmla="*/ 582823 h 875018"/>
                <a:gd name="connsiteX7" fmla="*/ 237033 w 929094"/>
                <a:gd name="connsiteY7" fmla="*/ 852646 h 875018"/>
                <a:gd name="connsiteX8" fmla="*/ 285326 w 929094"/>
                <a:gd name="connsiteY8" fmla="*/ 875015 h 875018"/>
                <a:gd name="connsiteX9" fmla="*/ 643856 w 929094"/>
                <a:gd name="connsiteY9" fmla="*/ 874939 h 875018"/>
                <a:gd name="connsiteX10" fmla="*/ 692146 w 929094"/>
                <a:gd name="connsiteY10" fmla="*/ 852606 h 875018"/>
                <a:gd name="connsiteX11" fmla="*/ 915631 w 929094"/>
                <a:gd name="connsiteY11" fmla="*/ 582747 h 875018"/>
                <a:gd name="connsiteX12" fmla="*/ 927566 w 929094"/>
                <a:gd name="connsiteY12" fmla="*/ 532459 h 875018"/>
                <a:gd name="connsiteX13" fmla="*/ 847775 w 929094"/>
                <a:gd name="connsiteY13" fmla="*/ 195945 h 875018"/>
                <a:gd name="connsiteX14" fmla="*/ 814356 w 929094"/>
                <a:gd name="connsiteY14" fmla="*/ 155647 h 875018"/>
                <a:gd name="connsiteX15" fmla="*/ 491318 w 929094"/>
                <a:gd name="connsiteY15" fmla="*/ 5886 h 875018"/>
                <a:gd name="connsiteX16" fmla="*/ 461343 w 929094"/>
                <a:gd name="connsiteY16" fmla="*/ 75 h 875018"/>
                <a:gd name="connsiteX17" fmla="*/ 461499 w 929094"/>
                <a:gd name="connsiteY17" fmla="*/ 23168 h 875018"/>
                <a:gd name="connsiteX18" fmla="*/ 489870 w 929094"/>
                <a:gd name="connsiteY18" fmla="*/ 28675 h 875018"/>
                <a:gd name="connsiteX19" fmla="*/ 795886 w 929094"/>
                <a:gd name="connsiteY19" fmla="*/ 170498 h 875018"/>
                <a:gd name="connsiteX20" fmla="*/ 827544 w 929094"/>
                <a:gd name="connsiteY20" fmla="*/ 208707 h 875018"/>
                <a:gd name="connsiteX21" fmla="*/ 903148 w 929094"/>
                <a:gd name="connsiteY21" fmla="*/ 527450 h 875018"/>
                <a:gd name="connsiteX22" fmla="*/ 891839 w 929094"/>
                <a:gd name="connsiteY22" fmla="*/ 575115 h 875018"/>
                <a:gd name="connsiteX23" fmla="*/ 680132 w 929094"/>
                <a:gd name="connsiteY23" fmla="*/ 830730 h 875018"/>
                <a:gd name="connsiteX24" fmla="*/ 634386 w 929094"/>
                <a:gd name="connsiteY24" fmla="*/ 851885 h 875018"/>
                <a:gd name="connsiteX25" fmla="*/ 294758 w 929094"/>
                <a:gd name="connsiteY25" fmla="*/ 851961 h 875018"/>
                <a:gd name="connsiteX26" fmla="*/ 249011 w 929094"/>
                <a:gd name="connsiteY26" fmla="*/ 830770 h 875018"/>
                <a:gd name="connsiteX27" fmla="*/ 37226 w 929094"/>
                <a:gd name="connsiteY27" fmla="*/ 575191 h 875018"/>
                <a:gd name="connsiteX28" fmla="*/ 33901 w 929094"/>
                <a:gd name="connsiteY28" fmla="*/ 570710 h 875018"/>
                <a:gd name="connsiteX29" fmla="*/ 25954 w 929094"/>
                <a:gd name="connsiteY29" fmla="*/ 527526 h 875018"/>
                <a:gd name="connsiteX30" fmla="*/ 101439 w 929094"/>
                <a:gd name="connsiteY30" fmla="*/ 208783 h 875018"/>
                <a:gd name="connsiteX31" fmla="*/ 133101 w 929094"/>
                <a:gd name="connsiteY31" fmla="*/ 170574 h 875018"/>
                <a:gd name="connsiteX32" fmla="*/ 439076 w 929094"/>
                <a:gd name="connsiteY32" fmla="*/ 28675 h 875018"/>
                <a:gd name="connsiteX33" fmla="*/ 461499 w 929094"/>
                <a:gd name="connsiteY33" fmla="*/ 23168 h 8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29094" h="875018">
                  <a:moveTo>
                    <a:pt x="461343" y="75"/>
                  </a:moveTo>
                  <a:cubicBezTo>
                    <a:pt x="453138" y="492"/>
                    <a:pt x="445103" y="2480"/>
                    <a:pt x="437706" y="5924"/>
                  </a:cubicBezTo>
                  <a:lnTo>
                    <a:pt x="114666" y="155685"/>
                  </a:lnTo>
                  <a:cubicBezTo>
                    <a:pt x="97732" y="163535"/>
                    <a:pt x="85435" y="178381"/>
                    <a:pt x="81248" y="196021"/>
                  </a:cubicBezTo>
                  <a:lnTo>
                    <a:pt x="1575" y="532499"/>
                  </a:lnTo>
                  <a:cubicBezTo>
                    <a:pt x="-2153" y="548169"/>
                    <a:pt x="869" y="564626"/>
                    <a:pt x="9950" y="578114"/>
                  </a:cubicBezTo>
                  <a:cubicBezTo>
                    <a:pt x="11043" y="579737"/>
                    <a:pt x="12219" y="581310"/>
                    <a:pt x="13469" y="582823"/>
                  </a:cubicBezTo>
                  <a:lnTo>
                    <a:pt x="237033" y="852646"/>
                  </a:lnTo>
                  <a:cubicBezTo>
                    <a:pt x="248760" y="866784"/>
                    <a:pt x="266531" y="875020"/>
                    <a:pt x="285326" y="875015"/>
                  </a:cubicBezTo>
                  <a:lnTo>
                    <a:pt x="643856" y="874939"/>
                  </a:lnTo>
                  <a:cubicBezTo>
                    <a:pt x="662643" y="874954"/>
                    <a:pt x="680415" y="866733"/>
                    <a:pt x="692146" y="852606"/>
                  </a:cubicBezTo>
                  <a:lnTo>
                    <a:pt x="915631" y="582747"/>
                  </a:lnTo>
                  <a:cubicBezTo>
                    <a:pt x="927349" y="568604"/>
                    <a:pt x="931741" y="550098"/>
                    <a:pt x="927566" y="532459"/>
                  </a:cubicBezTo>
                  <a:lnTo>
                    <a:pt x="847775" y="195945"/>
                  </a:lnTo>
                  <a:cubicBezTo>
                    <a:pt x="843580" y="178319"/>
                    <a:pt x="831282" y="163489"/>
                    <a:pt x="814356" y="155647"/>
                  </a:cubicBezTo>
                  <a:lnTo>
                    <a:pt x="491318" y="5886"/>
                  </a:lnTo>
                  <a:cubicBezTo>
                    <a:pt x="481990" y="1561"/>
                    <a:pt x="471682" y="-437"/>
                    <a:pt x="461343" y="75"/>
                  </a:cubicBezTo>
                  <a:close/>
                  <a:moveTo>
                    <a:pt x="461499" y="23168"/>
                  </a:moveTo>
                  <a:cubicBezTo>
                    <a:pt x="471286" y="22687"/>
                    <a:pt x="481041" y="24581"/>
                    <a:pt x="489870" y="28675"/>
                  </a:cubicBezTo>
                  <a:lnTo>
                    <a:pt x="795886" y="170498"/>
                  </a:lnTo>
                  <a:cubicBezTo>
                    <a:pt x="811928" y="177934"/>
                    <a:pt x="823580" y="191997"/>
                    <a:pt x="827544" y="208707"/>
                  </a:cubicBezTo>
                  <a:lnTo>
                    <a:pt x="903148" y="527450"/>
                  </a:lnTo>
                  <a:cubicBezTo>
                    <a:pt x="907112" y="544165"/>
                    <a:pt x="902949" y="561713"/>
                    <a:pt x="891839" y="575115"/>
                  </a:cubicBezTo>
                  <a:lnTo>
                    <a:pt x="680132" y="830730"/>
                  </a:lnTo>
                  <a:cubicBezTo>
                    <a:pt x="669019" y="844111"/>
                    <a:pt x="652184" y="851900"/>
                    <a:pt x="634386" y="851885"/>
                  </a:cubicBezTo>
                  <a:lnTo>
                    <a:pt x="294758" y="851961"/>
                  </a:lnTo>
                  <a:cubicBezTo>
                    <a:pt x="276950" y="851966"/>
                    <a:pt x="260116" y="844167"/>
                    <a:pt x="249011" y="830770"/>
                  </a:cubicBezTo>
                  <a:lnTo>
                    <a:pt x="37226" y="575191"/>
                  </a:lnTo>
                  <a:cubicBezTo>
                    <a:pt x="36039" y="573750"/>
                    <a:pt x="34931" y="572253"/>
                    <a:pt x="33901" y="570710"/>
                  </a:cubicBezTo>
                  <a:cubicBezTo>
                    <a:pt x="25300" y="557938"/>
                    <a:pt x="22435" y="542359"/>
                    <a:pt x="25954" y="527526"/>
                  </a:cubicBezTo>
                  <a:lnTo>
                    <a:pt x="101439" y="208783"/>
                  </a:lnTo>
                  <a:cubicBezTo>
                    <a:pt x="105407" y="192073"/>
                    <a:pt x="117056" y="178010"/>
                    <a:pt x="133101" y="170574"/>
                  </a:cubicBezTo>
                  <a:lnTo>
                    <a:pt x="439076" y="28675"/>
                  </a:lnTo>
                  <a:cubicBezTo>
                    <a:pt x="446095" y="25421"/>
                    <a:pt x="453718" y="23548"/>
                    <a:pt x="461499" y="23168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32E4074-1B5C-AD81-E63A-3087EB16F0E7}"/>
              </a:ext>
            </a:extLst>
          </p:cNvPr>
          <p:cNvGrpSpPr/>
          <p:nvPr/>
        </p:nvGrpSpPr>
        <p:grpSpPr>
          <a:xfrm>
            <a:off x="6869672" y="4083543"/>
            <a:ext cx="929094" cy="914400"/>
            <a:chOff x="6095999" y="2864366"/>
            <a:chExt cx="929094" cy="914400"/>
          </a:xfrm>
        </p:grpSpPr>
        <p:grpSp>
          <p:nvGrpSpPr>
            <p:cNvPr id="53" name="Graphic 21">
              <a:extLst>
                <a:ext uri="{FF2B5EF4-FFF2-40B4-BE49-F238E27FC236}">
                  <a16:creationId xmlns:a16="http://schemas.microsoft.com/office/drawing/2014/main" id="{0F133907-E412-3925-74BF-3C8BF5DFEB1F}"/>
                </a:ext>
              </a:extLst>
            </p:cNvPr>
            <p:cNvGrpSpPr/>
            <p:nvPr/>
          </p:nvGrpSpPr>
          <p:grpSpPr>
            <a:xfrm>
              <a:off x="6095999" y="2877932"/>
              <a:ext cx="929094" cy="875018"/>
              <a:chOff x="5679788" y="4016088"/>
              <a:chExt cx="929094" cy="87501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D249D43-96E0-D2EA-0F09-A140CBE94BB6}"/>
                  </a:ext>
                </a:extLst>
              </p:cNvPr>
              <p:cNvSpPr/>
              <p:nvPr/>
            </p:nvSpPr>
            <p:spPr>
              <a:xfrm>
                <a:off x="5704265" y="4039173"/>
                <a:ext cx="880130" cy="828869"/>
              </a:xfrm>
              <a:custGeom>
                <a:avLst/>
                <a:gdLst>
                  <a:gd name="connsiteX0" fmla="*/ 437030 w 880130"/>
                  <a:gd name="connsiteY0" fmla="*/ 69 h 828869"/>
                  <a:gd name="connsiteX1" fmla="*/ 414607 w 880130"/>
                  <a:gd name="connsiteY1" fmla="*/ 5577 h 828869"/>
                  <a:gd name="connsiteX2" fmla="*/ 108629 w 880130"/>
                  <a:gd name="connsiteY2" fmla="*/ 147476 h 828869"/>
                  <a:gd name="connsiteX3" fmla="*/ 76973 w 880130"/>
                  <a:gd name="connsiteY3" fmla="*/ 185685 h 828869"/>
                  <a:gd name="connsiteX4" fmla="*/ 1487 w 880130"/>
                  <a:gd name="connsiteY4" fmla="*/ 504426 h 828869"/>
                  <a:gd name="connsiteX5" fmla="*/ 9429 w 880130"/>
                  <a:gd name="connsiteY5" fmla="*/ 547609 h 828869"/>
                  <a:gd name="connsiteX6" fmla="*/ 12754 w 880130"/>
                  <a:gd name="connsiteY6" fmla="*/ 552090 h 828869"/>
                  <a:gd name="connsiteX7" fmla="*/ 224539 w 880130"/>
                  <a:gd name="connsiteY7" fmla="*/ 807670 h 828869"/>
                  <a:gd name="connsiteX8" fmla="*/ 270286 w 880130"/>
                  <a:gd name="connsiteY8" fmla="*/ 828866 h 828869"/>
                  <a:gd name="connsiteX9" fmla="*/ 609917 w 880130"/>
                  <a:gd name="connsiteY9" fmla="*/ 828790 h 828869"/>
                  <a:gd name="connsiteX10" fmla="*/ 655663 w 880130"/>
                  <a:gd name="connsiteY10" fmla="*/ 807629 h 828869"/>
                  <a:gd name="connsiteX11" fmla="*/ 867370 w 880130"/>
                  <a:gd name="connsiteY11" fmla="*/ 552019 h 828869"/>
                  <a:gd name="connsiteX12" fmla="*/ 878679 w 880130"/>
                  <a:gd name="connsiteY12" fmla="*/ 504350 h 828869"/>
                  <a:gd name="connsiteX13" fmla="*/ 803075 w 880130"/>
                  <a:gd name="connsiteY13" fmla="*/ 185609 h 828869"/>
                  <a:gd name="connsiteX14" fmla="*/ 771417 w 880130"/>
                  <a:gd name="connsiteY14" fmla="*/ 147400 h 828869"/>
                  <a:gd name="connsiteX15" fmla="*/ 465401 w 880130"/>
                  <a:gd name="connsiteY15" fmla="*/ 5577 h 828869"/>
                  <a:gd name="connsiteX16" fmla="*/ 437030 w 880130"/>
                  <a:gd name="connsiteY16" fmla="*/ 69 h 8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80130" h="828869">
                    <a:moveTo>
                      <a:pt x="437030" y="69"/>
                    </a:moveTo>
                    <a:cubicBezTo>
                      <a:pt x="429249" y="450"/>
                      <a:pt x="421626" y="2322"/>
                      <a:pt x="414607" y="5577"/>
                    </a:cubicBezTo>
                    <a:lnTo>
                      <a:pt x="108629" y="147476"/>
                    </a:lnTo>
                    <a:cubicBezTo>
                      <a:pt x="92589" y="154912"/>
                      <a:pt x="80936" y="168975"/>
                      <a:pt x="76973" y="185685"/>
                    </a:cubicBezTo>
                    <a:lnTo>
                      <a:pt x="1487" y="504426"/>
                    </a:lnTo>
                    <a:cubicBezTo>
                      <a:pt x="-2036" y="519263"/>
                      <a:pt x="829" y="534842"/>
                      <a:pt x="9429" y="547609"/>
                    </a:cubicBezTo>
                    <a:cubicBezTo>
                      <a:pt x="10459" y="549157"/>
                      <a:pt x="11573" y="550654"/>
                      <a:pt x="12754" y="552090"/>
                    </a:cubicBezTo>
                    <a:lnTo>
                      <a:pt x="224539" y="807670"/>
                    </a:lnTo>
                    <a:cubicBezTo>
                      <a:pt x="235644" y="821066"/>
                      <a:pt x="252484" y="828866"/>
                      <a:pt x="270286" y="828866"/>
                    </a:cubicBezTo>
                    <a:lnTo>
                      <a:pt x="609917" y="828790"/>
                    </a:lnTo>
                    <a:cubicBezTo>
                      <a:pt x="627714" y="828800"/>
                      <a:pt x="644550" y="821016"/>
                      <a:pt x="655663" y="807629"/>
                    </a:cubicBezTo>
                    <a:lnTo>
                      <a:pt x="867370" y="552019"/>
                    </a:lnTo>
                    <a:cubicBezTo>
                      <a:pt x="878480" y="538612"/>
                      <a:pt x="882643" y="521070"/>
                      <a:pt x="878679" y="504350"/>
                    </a:cubicBezTo>
                    <a:lnTo>
                      <a:pt x="803075" y="185609"/>
                    </a:lnTo>
                    <a:cubicBezTo>
                      <a:pt x="799111" y="168899"/>
                      <a:pt x="787459" y="154836"/>
                      <a:pt x="771417" y="147400"/>
                    </a:cubicBezTo>
                    <a:lnTo>
                      <a:pt x="465401" y="5577"/>
                    </a:lnTo>
                    <a:cubicBezTo>
                      <a:pt x="456572" y="1483"/>
                      <a:pt x="446817" y="-411"/>
                      <a:pt x="437030" y="69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568570F-81E4-BFA7-18FF-D96BB0534356}"/>
                  </a:ext>
                </a:extLst>
              </p:cNvPr>
              <p:cNvSpPr/>
              <p:nvPr/>
            </p:nvSpPr>
            <p:spPr>
              <a:xfrm>
                <a:off x="5679788" y="4016088"/>
                <a:ext cx="929094" cy="875018"/>
              </a:xfrm>
              <a:custGeom>
                <a:avLst/>
                <a:gdLst>
                  <a:gd name="connsiteX0" fmla="*/ 461343 w 929094"/>
                  <a:gd name="connsiteY0" fmla="*/ 75 h 875018"/>
                  <a:gd name="connsiteX1" fmla="*/ 437706 w 929094"/>
                  <a:gd name="connsiteY1" fmla="*/ 5924 h 875018"/>
                  <a:gd name="connsiteX2" fmla="*/ 114666 w 929094"/>
                  <a:gd name="connsiteY2" fmla="*/ 155685 h 875018"/>
                  <a:gd name="connsiteX3" fmla="*/ 81248 w 929094"/>
                  <a:gd name="connsiteY3" fmla="*/ 196021 h 875018"/>
                  <a:gd name="connsiteX4" fmla="*/ 1575 w 929094"/>
                  <a:gd name="connsiteY4" fmla="*/ 532499 h 875018"/>
                  <a:gd name="connsiteX5" fmla="*/ 9950 w 929094"/>
                  <a:gd name="connsiteY5" fmla="*/ 578114 h 875018"/>
                  <a:gd name="connsiteX6" fmla="*/ 13469 w 929094"/>
                  <a:gd name="connsiteY6" fmla="*/ 582823 h 875018"/>
                  <a:gd name="connsiteX7" fmla="*/ 237033 w 929094"/>
                  <a:gd name="connsiteY7" fmla="*/ 852646 h 875018"/>
                  <a:gd name="connsiteX8" fmla="*/ 285326 w 929094"/>
                  <a:gd name="connsiteY8" fmla="*/ 875015 h 875018"/>
                  <a:gd name="connsiteX9" fmla="*/ 643856 w 929094"/>
                  <a:gd name="connsiteY9" fmla="*/ 874939 h 875018"/>
                  <a:gd name="connsiteX10" fmla="*/ 692146 w 929094"/>
                  <a:gd name="connsiteY10" fmla="*/ 852606 h 875018"/>
                  <a:gd name="connsiteX11" fmla="*/ 915631 w 929094"/>
                  <a:gd name="connsiteY11" fmla="*/ 582747 h 875018"/>
                  <a:gd name="connsiteX12" fmla="*/ 927566 w 929094"/>
                  <a:gd name="connsiteY12" fmla="*/ 532459 h 875018"/>
                  <a:gd name="connsiteX13" fmla="*/ 847775 w 929094"/>
                  <a:gd name="connsiteY13" fmla="*/ 195945 h 875018"/>
                  <a:gd name="connsiteX14" fmla="*/ 814356 w 929094"/>
                  <a:gd name="connsiteY14" fmla="*/ 155647 h 875018"/>
                  <a:gd name="connsiteX15" fmla="*/ 491318 w 929094"/>
                  <a:gd name="connsiteY15" fmla="*/ 5886 h 875018"/>
                  <a:gd name="connsiteX16" fmla="*/ 461343 w 929094"/>
                  <a:gd name="connsiteY16" fmla="*/ 75 h 875018"/>
                  <a:gd name="connsiteX17" fmla="*/ 461499 w 929094"/>
                  <a:gd name="connsiteY17" fmla="*/ 23168 h 875018"/>
                  <a:gd name="connsiteX18" fmla="*/ 489870 w 929094"/>
                  <a:gd name="connsiteY18" fmla="*/ 28675 h 875018"/>
                  <a:gd name="connsiteX19" fmla="*/ 795886 w 929094"/>
                  <a:gd name="connsiteY19" fmla="*/ 170498 h 875018"/>
                  <a:gd name="connsiteX20" fmla="*/ 827544 w 929094"/>
                  <a:gd name="connsiteY20" fmla="*/ 208707 h 875018"/>
                  <a:gd name="connsiteX21" fmla="*/ 903148 w 929094"/>
                  <a:gd name="connsiteY21" fmla="*/ 527450 h 875018"/>
                  <a:gd name="connsiteX22" fmla="*/ 891839 w 929094"/>
                  <a:gd name="connsiteY22" fmla="*/ 575115 h 875018"/>
                  <a:gd name="connsiteX23" fmla="*/ 680132 w 929094"/>
                  <a:gd name="connsiteY23" fmla="*/ 830730 h 875018"/>
                  <a:gd name="connsiteX24" fmla="*/ 634386 w 929094"/>
                  <a:gd name="connsiteY24" fmla="*/ 851885 h 875018"/>
                  <a:gd name="connsiteX25" fmla="*/ 294758 w 929094"/>
                  <a:gd name="connsiteY25" fmla="*/ 851961 h 875018"/>
                  <a:gd name="connsiteX26" fmla="*/ 249011 w 929094"/>
                  <a:gd name="connsiteY26" fmla="*/ 830770 h 875018"/>
                  <a:gd name="connsiteX27" fmla="*/ 37226 w 929094"/>
                  <a:gd name="connsiteY27" fmla="*/ 575191 h 875018"/>
                  <a:gd name="connsiteX28" fmla="*/ 33901 w 929094"/>
                  <a:gd name="connsiteY28" fmla="*/ 570710 h 875018"/>
                  <a:gd name="connsiteX29" fmla="*/ 25954 w 929094"/>
                  <a:gd name="connsiteY29" fmla="*/ 527526 h 875018"/>
                  <a:gd name="connsiteX30" fmla="*/ 101439 w 929094"/>
                  <a:gd name="connsiteY30" fmla="*/ 208783 h 875018"/>
                  <a:gd name="connsiteX31" fmla="*/ 133101 w 929094"/>
                  <a:gd name="connsiteY31" fmla="*/ 170574 h 875018"/>
                  <a:gd name="connsiteX32" fmla="*/ 439076 w 929094"/>
                  <a:gd name="connsiteY32" fmla="*/ 28675 h 875018"/>
                  <a:gd name="connsiteX33" fmla="*/ 461499 w 929094"/>
                  <a:gd name="connsiteY33" fmla="*/ 23168 h 87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29094" h="875018">
                    <a:moveTo>
                      <a:pt x="461343" y="75"/>
                    </a:moveTo>
                    <a:cubicBezTo>
                      <a:pt x="453138" y="492"/>
                      <a:pt x="445103" y="2480"/>
                      <a:pt x="437706" y="5924"/>
                    </a:cubicBezTo>
                    <a:lnTo>
                      <a:pt x="114666" y="155685"/>
                    </a:lnTo>
                    <a:cubicBezTo>
                      <a:pt x="97732" y="163535"/>
                      <a:pt x="85435" y="178381"/>
                      <a:pt x="81248" y="196021"/>
                    </a:cubicBezTo>
                    <a:lnTo>
                      <a:pt x="1575" y="532499"/>
                    </a:lnTo>
                    <a:cubicBezTo>
                      <a:pt x="-2153" y="548169"/>
                      <a:pt x="869" y="564626"/>
                      <a:pt x="9950" y="578114"/>
                    </a:cubicBezTo>
                    <a:cubicBezTo>
                      <a:pt x="11043" y="579737"/>
                      <a:pt x="12219" y="581310"/>
                      <a:pt x="13469" y="582823"/>
                    </a:cubicBezTo>
                    <a:lnTo>
                      <a:pt x="237033" y="852646"/>
                    </a:lnTo>
                    <a:cubicBezTo>
                      <a:pt x="248760" y="866784"/>
                      <a:pt x="266531" y="875020"/>
                      <a:pt x="285326" y="875015"/>
                    </a:cubicBezTo>
                    <a:lnTo>
                      <a:pt x="643856" y="874939"/>
                    </a:lnTo>
                    <a:cubicBezTo>
                      <a:pt x="662643" y="874954"/>
                      <a:pt x="680415" y="866733"/>
                      <a:pt x="692146" y="852606"/>
                    </a:cubicBezTo>
                    <a:lnTo>
                      <a:pt x="915631" y="582747"/>
                    </a:lnTo>
                    <a:cubicBezTo>
                      <a:pt x="927349" y="568604"/>
                      <a:pt x="931741" y="550098"/>
                      <a:pt x="927566" y="532459"/>
                    </a:cubicBezTo>
                    <a:lnTo>
                      <a:pt x="847775" y="195945"/>
                    </a:lnTo>
                    <a:cubicBezTo>
                      <a:pt x="843580" y="178319"/>
                      <a:pt x="831282" y="163489"/>
                      <a:pt x="814356" y="155647"/>
                    </a:cubicBezTo>
                    <a:lnTo>
                      <a:pt x="491318" y="5886"/>
                    </a:lnTo>
                    <a:cubicBezTo>
                      <a:pt x="481990" y="1561"/>
                      <a:pt x="471682" y="-437"/>
                      <a:pt x="461343" y="75"/>
                    </a:cubicBezTo>
                    <a:close/>
                    <a:moveTo>
                      <a:pt x="461499" y="23168"/>
                    </a:moveTo>
                    <a:cubicBezTo>
                      <a:pt x="471286" y="22687"/>
                      <a:pt x="481041" y="24581"/>
                      <a:pt x="489870" y="28675"/>
                    </a:cubicBezTo>
                    <a:lnTo>
                      <a:pt x="795886" y="170498"/>
                    </a:lnTo>
                    <a:cubicBezTo>
                      <a:pt x="811928" y="177934"/>
                      <a:pt x="823580" y="191997"/>
                      <a:pt x="827544" y="208707"/>
                    </a:cubicBezTo>
                    <a:lnTo>
                      <a:pt x="903148" y="527450"/>
                    </a:lnTo>
                    <a:cubicBezTo>
                      <a:pt x="907112" y="544165"/>
                      <a:pt x="902949" y="561713"/>
                      <a:pt x="891839" y="575115"/>
                    </a:cubicBezTo>
                    <a:lnTo>
                      <a:pt x="680132" y="830730"/>
                    </a:lnTo>
                    <a:cubicBezTo>
                      <a:pt x="669019" y="844111"/>
                      <a:pt x="652184" y="851900"/>
                      <a:pt x="634386" y="851885"/>
                    </a:cubicBezTo>
                    <a:lnTo>
                      <a:pt x="294758" y="851961"/>
                    </a:lnTo>
                    <a:cubicBezTo>
                      <a:pt x="276950" y="851966"/>
                      <a:pt x="260116" y="844167"/>
                      <a:pt x="249011" y="830770"/>
                    </a:cubicBezTo>
                    <a:lnTo>
                      <a:pt x="37226" y="575191"/>
                    </a:lnTo>
                    <a:cubicBezTo>
                      <a:pt x="36039" y="573750"/>
                      <a:pt x="34931" y="572253"/>
                      <a:pt x="33901" y="570710"/>
                    </a:cubicBezTo>
                    <a:cubicBezTo>
                      <a:pt x="25300" y="557938"/>
                      <a:pt x="22435" y="542359"/>
                      <a:pt x="25954" y="527526"/>
                    </a:cubicBezTo>
                    <a:lnTo>
                      <a:pt x="101439" y="208783"/>
                    </a:lnTo>
                    <a:cubicBezTo>
                      <a:pt x="105407" y="192073"/>
                      <a:pt x="117056" y="178010"/>
                      <a:pt x="133101" y="170574"/>
                    </a:cubicBezTo>
                    <a:lnTo>
                      <a:pt x="439076" y="28675"/>
                    </a:lnTo>
                    <a:cubicBezTo>
                      <a:pt x="446095" y="25421"/>
                      <a:pt x="453718" y="23548"/>
                      <a:pt x="461499" y="23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pic>
          <p:nvPicPr>
            <p:cNvPr id="60" name="Graphic 59" descr="Cylinder outline">
              <a:extLst>
                <a:ext uri="{FF2B5EF4-FFF2-40B4-BE49-F238E27FC236}">
                  <a16:creationId xmlns:a16="http://schemas.microsoft.com/office/drawing/2014/main" id="{C806770C-C401-D3ED-8E34-32225F5D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1821" y="2864366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3E8B7440-6455-09AC-64C3-450793557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122" y="2682105"/>
            <a:ext cx="745827" cy="7458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37AE40B-1A2B-DF93-A0C8-E2B718992B51}"/>
              </a:ext>
            </a:extLst>
          </p:cNvPr>
          <p:cNvSpPr txBox="1"/>
          <p:nvPr/>
        </p:nvSpPr>
        <p:spPr>
          <a:xfrm>
            <a:off x="3649362" y="3609470"/>
            <a:ext cx="7405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Local</a:t>
            </a:r>
          </a:p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Storage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F45DBC-F7D8-7211-1CC1-96E54E58737C}"/>
              </a:ext>
            </a:extLst>
          </p:cNvPr>
          <p:cNvCxnSpPr>
            <a:cxnSpLocks/>
            <a:stCxn id="21" idx="1"/>
            <a:endCxn id="60" idx="3"/>
          </p:cNvCxnSpPr>
          <p:nvPr/>
        </p:nvCxnSpPr>
        <p:spPr>
          <a:xfrm flipH="1" flipV="1">
            <a:off x="7789894" y="4540743"/>
            <a:ext cx="1618699" cy="343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67E2D8-5CAF-1AAC-58B7-5A5B368FBBAE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439280" y="3079562"/>
            <a:ext cx="893414" cy="10039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4964DB-8B29-AC98-2BFF-8B2A77900406}"/>
              </a:ext>
            </a:extLst>
          </p:cNvPr>
          <p:cNvCxnSpPr>
            <a:cxnSpLocks/>
            <a:stCxn id="39" idx="29"/>
          </p:cNvCxnSpPr>
          <p:nvPr/>
        </p:nvCxnSpPr>
        <p:spPr>
          <a:xfrm flipH="1">
            <a:off x="4481871" y="3156874"/>
            <a:ext cx="109581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Optical disc with solid fill">
            <a:extLst>
              <a:ext uri="{FF2B5EF4-FFF2-40B4-BE49-F238E27FC236}">
                <a16:creationId xmlns:a16="http://schemas.microsoft.com/office/drawing/2014/main" id="{4F1C7360-6D0A-8849-099A-1D5FA92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7471" y="2699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73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>
            <a:off x="3173959" y="5040438"/>
            <a:ext cx="328207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46978" y="437042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115444" y="5407427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nodePort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715832" y="511817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30530-D8BF-C9B2-74D6-8B3AE9E6F51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1451789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492</Words>
  <Application>Microsoft Office PowerPoint</Application>
  <PresentationFormat>Widescreen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Cascadia Code</vt:lpstr>
      <vt:lpstr>Consolas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  <vt:lpstr>Bare metal with K3s</vt:lpstr>
      <vt:lpstr>Deploying The App Part 1 – Target State</vt:lpstr>
      <vt:lpstr>StatefulSet w/ localStorage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2022-10-14T13:01:48Z</dcterms:modified>
  <cp:category/>
</cp:coreProperties>
</file>