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2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E0269-94FD-4D5E-8E0A-F58E5BD98810}" type="datetimeFigureOut">
              <a:rPr lang="en-US" smtClean="0"/>
              <a:t>26-Feb-16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589C37-AF07-43AC-B7C1-E809F6D3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Analysis of a PDEVS Simulator</a:t>
            </a:r>
            <a:br>
              <a:rPr lang="en-US" dirty="0" smtClean="0"/>
            </a:br>
            <a:r>
              <a:rPr lang="en-US" dirty="0" smtClean="0"/>
              <a:t>Supporting Multiple Synchronization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7426" y="3996267"/>
            <a:ext cx="4715596" cy="1388534"/>
          </a:xfrm>
        </p:spPr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Cardoen</a:t>
            </a:r>
            <a:r>
              <a:rPr lang="en-US" dirty="0" smtClean="0"/>
              <a:t>, </a:t>
            </a:r>
            <a:r>
              <a:rPr lang="en-US" dirty="0" err="1" smtClean="0"/>
              <a:t>Stijn</a:t>
            </a:r>
            <a:r>
              <a:rPr lang="en-US" dirty="0" smtClean="0"/>
              <a:t> </a:t>
            </a:r>
            <a:r>
              <a:rPr lang="en-US" dirty="0" err="1" smtClean="0"/>
              <a:t>Manhaeve</a:t>
            </a:r>
            <a:r>
              <a:rPr lang="en-US" dirty="0" smtClean="0"/>
              <a:t>, Tim </a:t>
            </a:r>
            <a:r>
              <a:rPr lang="en-US" dirty="0" err="1" smtClean="0"/>
              <a:t>Tuijn</a:t>
            </a:r>
            <a:endParaRPr lang="en-US" dirty="0" smtClean="0"/>
          </a:p>
          <a:p>
            <a:r>
              <a:rPr lang="en-US" u="sng" dirty="0" smtClean="0"/>
              <a:t>Yentl Van </a:t>
            </a:r>
            <a:r>
              <a:rPr lang="en-US" u="sng" dirty="0" err="1" smtClean="0"/>
              <a:t>Tendeloo</a:t>
            </a:r>
            <a:r>
              <a:rPr lang="en-US" dirty="0" smtClean="0"/>
              <a:t>, Kurt </a:t>
            </a:r>
            <a:r>
              <a:rPr lang="en-US" dirty="0" err="1" smtClean="0"/>
              <a:t>Vanmechelen</a:t>
            </a:r>
            <a:r>
              <a:rPr lang="en-US" dirty="0" smtClean="0"/>
              <a:t>, Hans </a:t>
            </a:r>
            <a:r>
              <a:rPr lang="en-US" dirty="0" err="1" smtClean="0"/>
              <a:t>Vangheluwe</a:t>
            </a:r>
            <a:r>
              <a:rPr lang="en-US" dirty="0" smtClean="0"/>
              <a:t>, Jan </a:t>
            </a:r>
            <a:r>
              <a:rPr lang="en-US" dirty="0" err="1" smtClean="0"/>
              <a:t>Broeckhove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42" y="1444807"/>
            <a:ext cx="5412528" cy="5413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3" y="1444807"/>
            <a:ext cx="5360892" cy="53615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2427" y="668415"/>
            <a:ext cx="2443817" cy="573993"/>
            <a:chOff x="4547938" y="547769"/>
            <a:chExt cx="7238901" cy="1700242"/>
          </a:xfrm>
        </p:grpSpPr>
        <p:sp>
          <p:nvSpPr>
            <p:cNvPr id="5" name="Rectangle 4"/>
            <p:cNvSpPr/>
            <p:nvPr/>
          </p:nvSpPr>
          <p:spPr>
            <a:xfrm>
              <a:off x="5576637" y="547769"/>
              <a:ext cx="6210202" cy="17002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7938" y="107905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G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1806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87538" y="796311"/>
              <a:ext cx="2875548" cy="12031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43410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69542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95674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cxnSp>
          <p:nvCxnSpPr>
            <p:cNvPr id="12" name="Straight Arrow Connector 11"/>
            <p:cNvCxnSpPr>
              <a:stCxn id="6" idx="3"/>
              <a:endCxn id="5" idx="1"/>
            </p:cNvCxnSpPr>
            <p:nvPr/>
          </p:nvCxnSpPr>
          <p:spPr>
            <a:xfrm flipV="1">
              <a:off x="5185611" y="1397890"/>
              <a:ext cx="391026" cy="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1"/>
              <a:endCxn id="7" idx="1"/>
            </p:cNvCxnSpPr>
            <p:nvPr/>
          </p:nvCxnSpPr>
          <p:spPr>
            <a:xfrm>
              <a:off x="5576637" y="1397890"/>
              <a:ext cx="445169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11" idx="1"/>
            </p:cNvCxnSpPr>
            <p:nvPr/>
          </p:nvCxnSpPr>
          <p:spPr>
            <a:xfrm>
              <a:off x="6659479" y="1397892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 flipV="1">
              <a:off x="8133347" y="1397890"/>
              <a:ext cx="454191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1"/>
              <a:endCxn id="10" idx="1"/>
            </p:cNvCxnSpPr>
            <p:nvPr/>
          </p:nvCxnSpPr>
          <p:spPr>
            <a:xfrm>
              <a:off x="8587538" y="1397890"/>
              <a:ext cx="382004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9" idx="1"/>
            </p:cNvCxnSpPr>
            <p:nvPr/>
          </p:nvCxnSpPr>
          <p:spPr>
            <a:xfrm>
              <a:off x="9607215" y="1397891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8" idx="3"/>
            </p:cNvCxnSpPr>
            <p:nvPr/>
          </p:nvCxnSpPr>
          <p:spPr>
            <a:xfrm flipV="1">
              <a:off x="11081083" y="1397890"/>
              <a:ext cx="382003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5" idx="3"/>
            </p:cNvCxnSpPr>
            <p:nvPr/>
          </p:nvCxnSpPr>
          <p:spPr>
            <a:xfrm>
              <a:off x="11463086" y="1397890"/>
              <a:ext cx="323753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755765" y="668414"/>
            <a:ext cx="1326683" cy="573993"/>
            <a:chOff x="6565719" y="3581598"/>
            <a:chExt cx="2947737" cy="1275346"/>
          </a:xfrm>
        </p:grpSpPr>
        <p:sp>
          <p:nvSpPr>
            <p:cNvPr id="25" name="Rectangle 24"/>
            <p:cNvSpPr/>
            <p:nvPr/>
          </p:nvSpPr>
          <p:spPr>
            <a:xfrm>
              <a:off x="7720751" y="4219271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5783" y="35819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65719" y="358159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cxnSp>
          <p:nvCxnSpPr>
            <p:cNvPr id="28" name="Elbow Connector 27"/>
            <p:cNvCxnSpPr>
              <a:stCxn id="27" idx="3"/>
              <a:endCxn id="25" idx="0"/>
            </p:cNvCxnSpPr>
            <p:nvPr/>
          </p:nvCxnSpPr>
          <p:spPr>
            <a:xfrm>
              <a:off x="7203392" y="3900435"/>
              <a:ext cx="836196" cy="318836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3"/>
              <a:endCxn id="26" idx="1"/>
            </p:cNvCxnSpPr>
            <p:nvPr/>
          </p:nvCxnSpPr>
          <p:spPr>
            <a:xfrm>
              <a:off x="7203392" y="3900435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3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11" y="1421764"/>
            <a:ext cx="5409138" cy="5409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21" y="1421767"/>
            <a:ext cx="5411837" cy="541250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32427" y="668415"/>
            <a:ext cx="2443817" cy="573993"/>
            <a:chOff x="4547938" y="547769"/>
            <a:chExt cx="7238901" cy="1700242"/>
          </a:xfrm>
        </p:grpSpPr>
        <p:sp>
          <p:nvSpPr>
            <p:cNvPr id="5" name="Rectangle 4"/>
            <p:cNvSpPr/>
            <p:nvPr/>
          </p:nvSpPr>
          <p:spPr>
            <a:xfrm>
              <a:off x="5576637" y="547769"/>
              <a:ext cx="6210202" cy="17002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7938" y="107905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G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1806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87538" y="796311"/>
              <a:ext cx="2875548" cy="12031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43410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69542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95674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cxnSp>
          <p:nvCxnSpPr>
            <p:cNvPr id="12" name="Straight Arrow Connector 11"/>
            <p:cNvCxnSpPr>
              <a:stCxn id="6" idx="3"/>
              <a:endCxn id="5" idx="1"/>
            </p:cNvCxnSpPr>
            <p:nvPr/>
          </p:nvCxnSpPr>
          <p:spPr>
            <a:xfrm flipV="1">
              <a:off x="5185611" y="1397890"/>
              <a:ext cx="391026" cy="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1"/>
              <a:endCxn id="7" idx="1"/>
            </p:cNvCxnSpPr>
            <p:nvPr/>
          </p:nvCxnSpPr>
          <p:spPr>
            <a:xfrm>
              <a:off x="5576637" y="1397890"/>
              <a:ext cx="445169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11" idx="1"/>
            </p:cNvCxnSpPr>
            <p:nvPr/>
          </p:nvCxnSpPr>
          <p:spPr>
            <a:xfrm>
              <a:off x="6659479" y="1397892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 flipV="1">
              <a:off x="8133347" y="1397890"/>
              <a:ext cx="454191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1"/>
              <a:endCxn id="10" idx="1"/>
            </p:cNvCxnSpPr>
            <p:nvPr/>
          </p:nvCxnSpPr>
          <p:spPr>
            <a:xfrm>
              <a:off x="8587538" y="1397890"/>
              <a:ext cx="382004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9" idx="1"/>
            </p:cNvCxnSpPr>
            <p:nvPr/>
          </p:nvCxnSpPr>
          <p:spPr>
            <a:xfrm>
              <a:off x="9607215" y="1397891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8" idx="3"/>
            </p:cNvCxnSpPr>
            <p:nvPr/>
          </p:nvCxnSpPr>
          <p:spPr>
            <a:xfrm flipV="1">
              <a:off x="11081083" y="1397890"/>
              <a:ext cx="382003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5" idx="3"/>
            </p:cNvCxnSpPr>
            <p:nvPr/>
          </p:nvCxnSpPr>
          <p:spPr>
            <a:xfrm>
              <a:off x="11463086" y="1397890"/>
              <a:ext cx="323753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755765" y="668414"/>
            <a:ext cx="1326683" cy="573993"/>
            <a:chOff x="6565719" y="3581598"/>
            <a:chExt cx="2947737" cy="1275346"/>
          </a:xfrm>
        </p:grpSpPr>
        <p:sp>
          <p:nvSpPr>
            <p:cNvPr id="21" name="Rectangle 20"/>
            <p:cNvSpPr/>
            <p:nvPr/>
          </p:nvSpPr>
          <p:spPr>
            <a:xfrm>
              <a:off x="7720751" y="4219271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75783" y="35819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5719" y="358159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cxnSp>
          <p:nvCxnSpPr>
            <p:cNvPr id="24" name="Elbow Connector 23"/>
            <p:cNvCxnSpPr>
              <a:stCxn id="23" idx="3"/>
              <a:endCxn id="21" idx="0"/>
            </p:cNvCxnSpPr>
            <p:nvPr/>
          </p:nvCxnSpPr>
          <p:spPr>
            <a:xfrm>
              <a:off x="7203392" y="3900435"/>
              <a:ext cx="836196" cy="318836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3"/>
              <a:endCxn id="22" idx="1"/>
            </p:cNvCxnSpPr>
            <p:nvPr/>
          </p:nvCxnSpPr>
          <p:spPr>
            <a:xfrm>
              <a:off x="7203392" y="3900435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54" y="1345768"/>
            <a:ext cx="5366249" cy="536690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88530" y="576961"/>
            <a:ext cx="1184639" cy="512537"/>
            <a:chOff x="7150096" y="4325352"/>
            <a:chExt cx="2947737" cy="1275346"/>
          </a:xfrm>
        </p:grpSpPr>
        <p:sp>
          <p:nvSpPr>
            <p:cNvPr id="4" name="Rectangle 3"/>
            <p:cNvSpPr/>
            <p:nvPr/>
          </p:nvSpPr>
          <p:spPr>
            <a:xfrm>
              <a:off x="8305128" y="496302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460160" y="432570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50096" y="4325352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cxnSp>
          <p:nvCxnSpPr>
            <p:cNvPr id="7" name="Elbow Connector 6"/>
            <p:cNvCxnSpPr>
              <a:stCxn id="6" idx="2"/>
              <a:endCxn id="4" idx="1"/>
            </p:cNvCxnSpPr>
            <p:nvPr/>
          </p:nvCxnSpPr>
          <p:spPr>
            <a:xfrm rot="16200000" flipH="1">
              <a:off x="7727612" y="4704345"/>
              <a:ext cx="318837" cy="836195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5" idx="2"/>
            </p:cNvCxnSpPr>
            <p:nvPr/>
          </p:nvCxnSpPr>
          <p:spPr>
            <a:xfrm flipV="1">
              <a:off x="8942801" y="4963381"/>
              <a:ext cx="836196" cy="318481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1"/>
              <a:endCxn id="6" idx="3"/>
            </p:cNvCxnSpPr>
            <p:nvPr/>
          </p:nvCxnSpPr>
          <p:spPr>
            <a:xfrm flipH="1" flipV="1">
              <a:off x="7787769" y="4644189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2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37" y="1097741"/>
            <a:ext cx="9931346" cy="496628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31399" y="1871760"/>
            <a:ext cx="2443817" cy="573993"/>
            <a:chOff x="4547938" y="547769"/>
            <a:chExt cx="7238901" cy="1700242"/>
          </a:xfrm>
        </p:grpSpPr>
        <p:sp>
          <p:nvSpPr>
            <p:cNvPr id="4" name="Rectangle 3"/>
            <p:cNvSpPr/>
            <p:nvPr/>
          </p:nvSpPr>
          <p:spPr>
            <a:xfrm>
              <a:off x="5576637" y="547769"/>
              <a:ext cx="6210202" cy="17002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7938" y="107905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G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1806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87538" y="796311"/>
              <a:ext cx="2875548" cy="12031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43410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69542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95674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cxnSp>
          <p:nvCxnSpPr>
            <p:cNvPr id="11" name="Straight Arrow Connector 10"/>
            <p:cNvCxnSpPr>
              <a:stCxn id="5" idx="3"/>
              <a:endCxn id="4" idx="1"/>
            </p:cNvCxnSpPr>
            <p:nvPr/>
          </p:nvCxnSpPr>
          <p:spPr>
            <a:xfrm flipV="1">
              <a:off x="5185611" y="1397890"/>
              <a:ext cx="391026" cy="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1"/>
              <a:endCxn id="6" idx="1"/>
            </p:cNvCxnSpPr>
            <p:nvPr/>
          </p:nvCxnSpPr>
          <p:spPr>
            <a:xfrm>
              <a:off x="5576637" y="1397890"/>
              <a:ext cx="445169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10" idx="1"/>
            </p:cNvCxnSpPr>
            <p:nvPr/>
          </p:nvCxnSpPr>
          <p:spPr>
            <a:xfrm>
              <a:off x="6659479" y="1397892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7" idx="1"/>
            </p:cNvCxnSpPr>
            <p:nvPr/>
          </p:nvCxnSpPr>
          <p:spPr>
            <a:xfrm flipV="1">
              <a:off x="8133347" y="1397890"/>
              <a:ext cx="454191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1"/>
              <a:endCxn id="9" idx="1"/>
            </p:cNvCxnSpPr>
            <p:nvPr/>
          </p:nvCxnSpPr>
          <p:spPr>
            <a:xfrm>
              <a:off x="8587538" y="1397890"/>
              <a:ext cx="382004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8" idx="1"/>
            </p:cNvCxnSpPr>
            <p:nvPr/>
          </p:nvCxnSpPr>
          <p:spPr>
            <a:xfrm>
              <a:off x="9607215" y="1397891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3"/>
            </p:cNvCxnSpPr>
            <p:nvPr/>
          </p:nvCxnSpPr>
          <p:spPr>
            <a:xfrm flipV="1">
              <a:off x="11081083" y="1397890"/>
              <a:ext cx="382003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4" idx="3"/>
            </p:cNvCxnSpPr>
            <p:nvPr/>
          </p:nvCxnSpPr>
          <p:spPr>
            <a:xfrm>
              <a:off x="11463086" y="1397890"/>
              <a:ext cx="323753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96286" y="4812396"/>
            <a:ext cx="1326683" cy="573993"/>
            <a:chOff x="6565719" y="3581598"/>
            <a:chExt cx="2947737" cy="1275346"/>
          </a:xfrm>
        </p:grpSpPr>
        <p:sp>
          <p:nvSpPr>
            <p:cNvPr id="20" name="Rectangle 19"/>
            <p:cNvSpPr/>
            <p:nvPr/>
          </p:nvSpPr>
          <p:spPr>
            <a:xfrm>
              <a:off x="7720751" y="4219271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75783" y="35819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65719" y="358159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cxnSp>
          <p:nvCxnSpPr>
            <p:cNvPr id="23" name="Elbow Connector 22"/>
            <p:cNvCxnSpPr>
              <a:stCxn id="22" idx="3"/>
              <a:endCxn id="20" idx="0"/>
            </p:cNvCxnSpPr>
            <p:nvPr/>
          </p:nvCxnSpPr>
          <p:spPr>
            <a:xfrm>
              <a:off x="7203392" y="3900435"/>
              <a:ext cx="836196" cy="318836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3"/>
              <a:endCxn id="21" idx="1"/>
            </p:cNvCxnSpPr>
            <p:nvPr/>
          </p:nvCxnSpPr>
          <p:spPr>
            <a:xfrm>
              <a:off x="7203392" y="3900435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267309" y="3324614"/>
            <a:ext cx="1184639" cy="512537"/>
            <a:chOff x="7150096" y="4325352"/>
            <a:chExt cx="2947737" cy="1275346"/>
          </a:xfrm>
        </p:grpSpPr>
        <p:sp>
          <p:nvSpPr>
            <p:cNvPr id="26" name="Rectangle 25"/>
            <p:cNvSpPr/>
            <p:nvPr/>
          </p:nvSpPr>
          <p:spPr>
            <a:xfrm>
              <a:off x="8305128" y="496302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460160" y="432570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50096" y="4325352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cxnSp>
          <p:nvCxnSpPr>
            <p:cNvPr id="29" name="Elbow Connector 28"/>
            <p:cNvCxnSpPr>
              <a:stCxn id="28" idx="2"/>
              <a:endCxn id="26" idx="1"/>
            </p:cNvCxnSpPr>
            <p:nvPr/>
          </p:nvCxnSpPr>
          <p:spPr>
            <a:xfrm rot="16200000" flipH="1">
              <a:off x="7727612" y="4704345"/>
              <a:ext cx="318837" cy="836195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6" idx="3"/>
              <a:endCxn id="27" idx="2"/>
            </p:cNvCxnSpPr>
            <p:nvPr/>
          </p:nvCxnSpPr>
          <p:spPr>
            <a:xfrm flipV="1">
              <a:off x="8942801" y="4963381"/>
              <a:ext cx="836196" cy="318481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1"/>
              <a:endCxn id="28" idx="3"/>
            </p:cNvCxnSpPr>
            <p:nvPr/>
          </p:nvCxnSpPr>
          <p:spPr>
            <a:xfrm flipH="1" flipV="1">
              <a:off x="7787769" y="4644189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54" y="-223024"/>
            <a:ext cx="12588487" cy="7081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40" y="2034150"/>
            <a:ext cx="4461505" cy="44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441"/>
          <a:stretch/>
        </p:blipFill>
        <p:spPr>
          <a:xfrm>
            <a:off x="2583108" y="0"/>
            <a:ext cx="8525310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t="-6312" r="7753" b="6312"/>
          <a:stretch/>
        </p:blipFill>
        <p:spPr>
          <a:xfrm>
            <a:off x="-5462160" y="-1325726"/>
            <a:ext cx="10056888" cy="9226901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7"/>
          <a:stretch/>
        </p:blipFill>
        <p:spPr>
          <a:xfrm>
            <a:off x="7444878" y="-860211"/>
            <a:ext cx="7174679" cy="857842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62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5873026" y="1638556"/>
            <a:ext cx="6001900" cy="4394029"/>
          </a:xfrm>
          <a:custGeom>
            <a:avLst/>
            <a:gdLst>
              <a:gd name="connsiteX0" fmla="*/ 0 w 6001900"/>
              <a:gd name="connsiteY0" fmla="*/ 4394029 h 4394029"/>
              <a:gd name="connsiteX1" fmla="*/ 656649 w 6001900"/>
              <a:gd name="connsiteY1" fmla="*/ 4216059 h 4394029"/>
              <a:gd name="connsiteX2" fmla="*/ 1024864 w 6001900"/>
              <a:gd name="connsiteY2" fmla="*/ 3761927 h 4394029"/>
              <a:gd name="connsiteX3" fmla="*/ 1558775 w 6001900"/>
              <a:gd name="connsiteY3" fmla="*/ 3442808 h 4394029"/>
              <a:gd name="connsiteX4" fmla="*/ 2411806 w 6001900"/>
              <a:gd name="connsiteY4" fmla="*/ 3375302 h 4394029"/>
              <a:gd name="connsiteX5" fmla="*/ 3080730 w 6001900"/>
              <a:gd name="connsiteY5" fmla="*/ 2988676 h 4394029"/>
              <a:gd name="connsiteX6" fmla="*/ 3473492 w 6001900"/>
              <a:gd name="connsiteY6" fmla="*/ 1589460 h 4394029"/>
              <a:gd name="connsiteX7" fmla="*/ 4209922 w 6001900"/>
              <a:gd name="connsiteY7" fmla="*/ 1172150 h 4394029"/>
              <a:gd name="connsiteX8" fmla="*/ 4964762 w 6001900"/>
              <a:gd name="connsiteY8" fmla="*/ 349804 h 4394029"/>
              <a:gd name="connsiteX9" fmla="*/ 6001900 w 6001900"/>
              <a:gd name="connsiteY9" fmla="*/ 0 h 4394029"/>
              <a:gd name="connsiteX10" fmla="*/ 6001900 w 6001900"/>
              <a:gd name="connsiteY10" fmla="*/ 0 h 4394029"/>
              <a:gd name="connsiteX11" fmla="*/ 6001900 w 6001900"/>
              <a:gd name="connsiteY11" fmla="*/ 0 h 4394029"/>
              <a:gd name="connsiteX12" fmla="*/ 6001900 w 6001900"/>
              <a:gd name="connsiteY12" fmla="*/ 0 h 43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01900" h="4394029">
                <a:moveTo>
                  <a:pt x="0" y="4394029"/>
                </a:moveTo>
                <a:cubicBezTo>
                  <a:pt x="242919" y="4357719"/>
                  <a:pt x="485838" y="4321409"/>
                  <a:pt x="656649" y="4216059"/>
                </a:cubicBezTo>
                <a:cubicBezTo>
                  <a:pt x="827460" y="4110709"/>
                  <a:pt x="874510" y="3890802"/>
                  <a:pt x="1024864" y="3761927"/>
                </a:cubicBezTo>
                <a:cubicBezTo>
                  <a:pt x="1175218" y="3633052"/>
                  <a:pt x="1327618" y="3507245"/>
                  <a:pt x="1558775" y="3442808"/>
                </a:cubicBezTo>
                <a:cubicBezTo>
                  <a:pt x="1789932" y="3378371"/>
                  <a:pt x="2158147" y="3450991"/>
                  <a:pt x="2411806" y="3375302"/>
                </a:cubicBezTo>
                <a:cubicBezTo>
                  <a:pt x="2665465" y="3299613"/>
                  <a:pt x="2903782" y="3286316"/>
                  <a:pt x="3080730" y="2988676"/>
                </a:cubicBezTo>
                <a:cubicBezTo>
                  <a:pt x="3257678" y="2691036"/>
                  <a:pt x="3285293" y="1892214"/>
                  <a:pt x="3473492" y="1589460"/>
                </a:cubicBezTo>
                <a:cubicBezTo>
                  <a:pt x="3661691" y="1286706"/>
                  <a:pt x="3961377" y="1378759"/>
                  <a:pt x="4209922" y="1172150"/>
                </a:cubicBezTo>
                <a:cubicBezTo>
                  <a:pt x="4458467" y="965541"/>
                  <a:pt x="4666099" y="545162"/>
                  <a:pt x="4964762" y="349804"/>
                </a:cubicBezTo>
                <a:cubicBezTo>
                  <a:pt x="5263425" y="154446"/>
                  <a:pt x="6001900" y="0"/>
                  <a:pt x="6001900" y="0"/>
                </a:cubicBezTo>
                <a:lnTo>
                  <a:pt x="6001900" y="0"/>
                </a:lnTo>
                <a:lnTo>
                  <a:pt x="6001900" y="0"/>
                </a:lnTo>
                <a:lnTo>
                  <a:pt x="60019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76181" y="6033069"/>
            <a:ext cx="6115346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76181" y="899367"/>
            <a:ext cx="0" cy="5133702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30495" y="603306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Wall-clock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2878" y="5300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time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37460" y="222504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37460" y="409956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3082290" y="3002280"/>
            <a:ext cx="0" cy="109728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0495" y="603306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Wall-clock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2878" y="53003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time @ A</a:t>
            </a:r>
            <a:endParaRPr lang="en-US" dirty="0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876181" y="6033069"/>
            <a:ext cx="6115346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76181" y="899367"/>
            <a:ext cx="0" cy="5133702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876179" y="1362075"/>
            <a:ext cx="5651452" cy="4670510"/>
            <a:chOff x="5876179" y="1362075"/>
            <a:chExt cx="5651452" cy="4670510"/>
          </a:xfrm>
        </p:grpSpPr>
        <p:grpSp>
          <p:nvGrpSpPr>
            <p:cNvPr id="6" name="Group 5"/>
            <p:cNvGrpSpPr/>
            <p:nvPr/>
          </p:nvGrpSpPr>
          <p:grpSpPr>
            <a:xfrm>
              <a:off x="5879162" y="1380805"/>
              <a:ext cx="5648469" cy="4651780"/>
              <a:chOff x="5879162" y="1380805"/>
              <a:chExt cx="5648469" cy="465178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879162" y="1380805"/>
                <a:ext cx="4191512" cy="4651780"/>
                <a:chOff x="5879162" y="1380805"/>
                <a:chExt cx="4191512" cy="465178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541949" y="4805203"/>
                  <a:ext cx="1552639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5879162" y="4805203"/>
                  <a:ext cx="656650" cy="1227382"/>
                </a:xfrm>
                <a:custGeom>
                  <a:avLst/>
                  <a:gdLst>
                    <a:gd name="connsiteX0" fmla="*/ 0 w 656650"/>
                    <a:gd name="connsiteY0" fmla="*/ 1227382 h 1227382"/>
                    <a:gd name="connsiteX1" fmla="*/ 239340 w 656650"/>
                    <a:gd name="connsiteY1" fmla="*/ 380488 h 1227382"/>
                    <a:gd name="connsiteX2" fmla="*/ 656650 w 656650"/>
                    <a:gd name="connsiteY2" fmla="*/ 0 h 1227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650" h="1227382">
                      <a:moveTo>
                        <a:pt x="0" y="1227382"/>
                      </a:moveTo>
                      <a:cubicBezTo>
                        <a:pt x="64949" y="906217"/>
                        <a:pt x="129898" y="585052"/>
                        <a:pt x="239340" y="380488"/>
                      </a:cubicBezTo>
                      <a:cubicBezTo>
                        <a:pt x="348782" y="175924"/>
                        <a:pt x="502716" y="87962"/>
                        <a:pt x="656650" y="0"/>
                      </a:cubicBez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8094588" y="1380805"/>
                  <a:ext cx="1976086" cy="3424399"/>
                </a:xfrm>
                <a:custGeom>
                  <a:avLst/>
                  <a:gdLst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2258384 w 3479629"/>
                    <a:gd name="connsiteY3" fmla="*/ 540049 h 3350755"/>
                    <a:gd name="connsiteX4" fmla="*/ 3479629 w 3479629"/>
                    <a:gd name="connsiteY4" fmla="*/ 0 h 3350755"/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1736746 w 3479629"/>
                    <a:gd name="connsiteY3" fmla="*/ 656650 h 3350755"/>
                    <a:gd name="connsiteX4" fmla="*/ 3479629 w 3479629"/>
                    <a:gd name="connsiteY4" fmla="*/ 0 h 3350755"/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1736746 w 3479629"/>
                    <a:gd name="connsiteY3" fmla="*/ 656650 h 3350755"/>
                    <a:gd name="connsiteX4" fmla="*/ 3479629 w 3479629"/>
                    <a:gd name="connsiteY4" fmla="*/ 0 h 3350755"/>
                    <a:gd name="connsiteX0" fmla="*/ 0 w 2098824"/>
                    <a:gd name="connsiteY0" fmla="*/ 2712516 h 2712516"/>
                    <a:gd name="connsiteX1" fmla="*/ 644376 w 2098824"/>
                    <a:gd name="connsiteY1" fmla="*/ 1841074 h 2712516"/>
                    <a:gd name="connsiteX2" fmla="*/ 1239656 w 2098824"/>
                    <a:gd name="connsiteY2" fmla="*/ 288435 h 2712516"/>
                    <a:gd name="connsiteX3" fmla="*/ 1736746 w 2098824"/>
                    <a:gd name="connsiteY3" fmla="*/ 18411 h 2712516"/>
                    <a:gd name="connsiteX4" fmla="*/ 2098824 w 2098824"/>
                    <a:gd name="connsiteY4" fmla="*/ 0 h 2712516"/>
                    <a:gd name="connsiteX0" fmla="*/ 0 w 2282931"/>
                    <a:gd name="connsiteY0" fmla="*/ 2755474 h 2755474"/>
                    <a:gd name="connsiteX1" fmla="*/ 644376 w 2282931"/>
                    <a:gd name="connsiteY1" fmla="*/ 1884032 h 2755474"/>
                    <a:gd name="connsiteX2" fmla="*/ 1239656 w 2282931"/>
                    <a:gd name="connsiteY2" fmla="*/ 331393 h 2755474"/>
                    <a:gd name="connsiteX3" fmla="*/ 1736746 w 2282931"/>
                    <a:gd name="connsiteY3" fmla="*/ 61369 h 2755474"/>
                    <a:gd name="connsiteX4" fmla="*/ 2282931 w 2282931"/>
                    <a:gd name="connsiteY4" fmla="*/ 0 h 2755474"/>
                    <a:gd name="connsiteX0" fmla="*/ 0 w 2282931"/>
                    <a:gd name="connsiteY0" fmla="*/ 2755474 h 2755474"/>
                    <a:gd name="connsiteX1" fmla="*/ 644376 w 2282931"/>
                    <a:gd name="connsiteY1" fmla="*/ 1884032 h 2755474"/>
                    <a:gd name="connsiteX2" fmla="*/ 1239656 w 2282931"/>
                    <a:gd name="connsiteY2" fmla="*/ 331393 h 2755474"/>
                    <a:gd name="connsiteX3" fmla="*/ 1736746 w 2282931"/>
                    <a:gd name="connsiteY3" fmla="*/ 61369 h 2755474"/>
                    <a:gd name="connsiteX4" fmla="*/ 2025181 w 2282931"/>
                    <a:gd name="connsiteY4" fmla="*/ 79779 h 2755474"/>
                    <a:gd name="connsiteX5" fmla="*/ 2282931 w 2282931"/>
                    <a:gd name="connsiteY5" fmla="*/ 0 h 2755474"/>
                    <a:gd name="connsiteX0" fmla="*/ 0 w 3399849"/>
                    <a:gd name="connsiteY0" fmla="*/ 3694422 h 3694422"/>
                    <a:gd name="connsiteX1" fmla="*/ 644376 w 3399849"/>
                    <a:gd name="connsiteY1" fmla="*/ 2822980 h 3694422"/>
                    <a:gd name="connsiteX2" fmla="*/ 1239656 w 3399849"/>
                    <a:gd name="connsiteY2" fmla="*/ 1270341 h 3694422"/>
                    <a:gd name="connsiteX3" fmla="*/ 1736746 w 3399849"/>
                    <a:gd name="connsiteY3" fmla="*/ 1000317 h 3694422"/>
                    <a:gd name="connsiteX4" fmla="*/ 2025181 w 3399849"/>
                    <a:gd name="connsiteY4" fmla="*/ 1018727 h 3694422"/>
                    <a:gd name="connsiteX5" fmla="*/ 3399849 w 3399849"/>
                    <a:gd name="connsiteY5" fmla="*/ 0 h 3694422"/>
                    <a:gd name="connsiteX0" fmla="*/ 0 w 3399849"/>
                    <a:gd name="connsiteY0" fmla="*/ 3694422 h 3694422"/>
                    <a:gd name="connsiteX1" fmla="*/ 644376 w 3399849"/>
                    <a:gd name="connsiteY1" fmla="*/ 2822980 h 3694422"/>
                    <a:gd name="connsiteX2" fmla="*/ 1239656 w 3399849"/>
                    <a:gd name="connsiteY2" fmla="*/ 1270341 h 3694422"/>
                    <a:gd name="connsiteX3" fmla="*/ 1736746 w 3399849"/>
                    <a:gd name="connsiteY3" fmla="*/ 1000317 h 3694422"/>
                    <a:gd name="connsiteX4" fmla="*/ 1976086 w 3399849"/>
                    <a:gd name="connsiteY4" fmla="*/ 270023 h 3694422"/>
                    <a:gd name="connsiteX5" fmla="*/ 3399849 w 3399849"/>
                    <a:gd name="connsiteY5" fmla="*/ 0 h 3694422"/>
                    <a:gd name="connsiteX0" fmla="*/ 0 w 1976086"/>
                    <a:gd name="connsiteY0" fmla="*/ 3424399 h 3424399"/>
                    <a:gd name="connsiteX1" fmla="*/ 644376 w 1976086"/>
                    <a:gd name="connsiteY1" fmla="*/ 2552957 h 3424399"/>
                    <a:gd name="connsiteX2" fmla="*/ 1239656 w 1976086"/>
                    <a:gd name="connsiteY2" fmla="*/ 1000318 h 3424399"/>
                    <a:gd name="connsiteX3" fmla="*/ 1736746 w 1976086"/>
                    <a:gd name="connsiteY3" fmla="*/ 730294 h 3424399"/>
                    <a:gd name="connsiteX4" fmla="*/ 1976086 w 1976086"/>
                    <a:gd name="connsiteY4" fmla="*/ 0 h 3424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6086" h="3424399">
                      <a:moveTo>
                        <a:pt x="0" y="3424399"/>
                      </a:moveTo>
                      <a:cubicBezTo>
                        <a:pt x="218883" y="3190684"/>
                        <a:pt x="437767" y="2956970"/>
                        <a:pt x="644376" y="2552957"/>
                      </a:cubicBezTo>
                      <a:cubicBezTo>
                        <a:pt x="850985" y="2148944"/>
                        <a:pt x="1051457" y="1199767"/>
                        <a:pt x="1239656" y="1000318"/>
                      </a:cubicBezTo>
                      <a:cubicBezTo>
                        <a:pt x="1427855" y="800869"/>
                        <a:pt x="1614008" y="897014"/>
                        <a:pt x="1736746" y="730294"/>
                      </a:cubicBezTo>
                      <a:cubicBezTo>
                        <a:pt x="1859484" y="563574"/>
                        <a:pt x="1885055" y="10228"/>
                        <a:pt x="1976086" y="0"/>
                      </a:cubicBez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10070674" y="1380805"/>
                <a:ext cx="14569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876179" y="1362075"/>
              <a:ext cx="5651452" cy="3411379"/>
              <a:chOff x="5876179" y="1362075"/>
              <a:chExt cx="5651452" cy="341137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5876179" y="4773453"/>
                <a:ext cx="2218408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094587" y="3043910"/>
                <a:ext cx="1" cy="170668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094588" y="3043909"/>
                <a:ext cx="7350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829675" y="1935956"/>
                <a:ext cx="0" cy="11079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829675" y="1935956"/>
                <a:ext cx="91916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9748838" y="1362075"/>
                <a:ext cx="0" cy="5738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9748838" y="1362075"/>
                <a:ext cx="177879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5-Point Star 77"/>
            <p:cNvSpPr/>
            <p:nvPr/>
          </p:nvSpPr>
          <p:spPr>
            <a:xfrm>
              <a:off x="6118418" y="4804719"/>
              <a:ext cx="181295" cy="181295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8976668" y="2002365"/>
              <a:ext cx="181295" cy="181295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7997803" y="4682805"/>
              <a:ext cx="181295" cy="181295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2537460" y="222504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537460" y="409956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1" idx="2"/>
            <a:endCxn id="82" idx="0"/>
          </p:cNvCxnSpPr>
          <p:nvPr/>
        </p:nvCxnSpPr>
        <p:spPr>
          <a:xfrm>
            <a:off x="3082290" y="3002280"/>
            <a:ext cx="0" cy="109728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27860" y="3550920"/>
            <a:ext cx="230886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0495" y="603306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Wall-clock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2878" y="53003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time @ A</a:t>
            </a:r>
            <a:endParaRPr lang="en-US" dirty="0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876181" y="6033069"/>
            <a:ext cx="6115346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76181" y="899367"/>
            <a:ext cx="0" cy="5133702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886450" y="2676525"/>
            <a:ext cx="5858618" cy="3352800"/>
            <a:chOff x="5886450" y="2676525"/>
            <a:chExt cx="5858618" cy="3352800"/>
          </a:xfrm>
        </p:grpSpPr>
        <p:grpSp>
          <p:nvGrpSpPr>
            <p:cNvPr id="7" name="Group 6"/>
            <p:cNvGrpSpPr/>
            <p:nvPr/>
          </p:nvGrpSpPr>
          <p:grpSpPr>
            <a:xfrm>
              <a:off x="5886450" y="2676525"/>
              <a:ext cx="5858618" cy="3352800"/>
              <a:chOff x="5886450" y="2676525"/>
              <a:chExt cx="5858618" cy="3352800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5886450" y="2743200"/>
                <a:ext cx="1714500" cy="3286125"/>
              </a:xfrm>
              <a:custGeom>
                <a:avLst/>
                <a:gdLst>
                  <a:gd name="connsiteX0" fmla="*/ 0 w 1714500"/>
                  <a:gd name="connsiteY0" fmla="*/ 3286125 h 3286125"/>
                  <a:gd name="connsiteX1" fmla="*/ 809625 w 1714500"/>
                  <a:gd name="connsiteY1" fmla="*/ 2695575 h 3286125"/>
                  <a:gd name="connsiteX2" fmla="*/ 1714500 w 1714500"/>
                  <a:gd name="connsiteY2" fmla="*/ 0 h 328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3286125">
                    <a:moveTo>
                      <a:pt x="0" y="3286125"/>
                    </a:moveTo>
                    <a:cubicBezTo>
                      <a:pt x="261937" y="3264693"/>
                      <a:pt x="523875" y="3243262"/>
                      <a:pt x="809625" y="2695575"/>
                    </a:cubicBezTo>
                    <a:cubicBezTo>
                      <a:pt x="1095375" y="2147888"/>
                      <a:pt x="1404937" y="1073944"/>
                      <a:pt x="171450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7600950" y="2743200"/>
                <a:ext cx="0" cy="2581275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7611218" y="3228975"/>
                <a:ext cx="2482850" cy="2095500"/>
              </a:xfrm>
              <a:custGeom>
                <a:avLst/>
                <a:gdLst>
                  <a:gd name="connsiteX0" fmla="*/ 0 w 2482850"/>
                  <a:gd name="connsiteY0" fmla="*/ 2095500 h 2095500"/>
                  <a:gd name="connsiteX1" fmla="*/ 292100 w 2482850"/>
                  <a:gd name="connsiteY1" fmla="*/ 1530350 h 2095500"/>
                  <a:gd name="connsiteX2" fmla="*/ 990600 w 2482850"/>
                  <a:gd name="connsiteY2" fmla="*/ 1352550 h 2095500"/>
                  <a:gd name="connsiteX3" fmla="*/ 1460500 w 2482850"/>
                  <a:gd name="connsiteY3" fmla="*/ 654050 h 2095500"/>
                  <a:gd name="connsiteX4" fmla="*/ 2241550 w 2482850"/>
                  <a:gd name="connsiteY4" fmla="*/ 400050 h 2095500"/>
                  <a:gd name="connsiteX5" fmla="*/ 2482850 w 2482850"/>
                  <a:gd name="connsiteY5" fmla="*/ 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2850" h="2095500">
                    <a:moveTo>
                      <a:pt x="0" y="2095500"/>
                    </a:moveTo>
                    <a:cubicBezTo>
                      <a:pt x="63500" y="1874837"/>
                      <a:pt x="127000" y="1654175"/>
                      <a:pt x="292100" y="1530350"/>
                    </a:cubicBezTo>
                    <a:cubicBezTo>
                      <a:pt x="457200" y="1406525"/>
                      <a:pt x="795867" y="1498600"/>
                      <a:pt x="990600" y="1352550"/>
                    </a:cubicBezTo>
                    <a:cubicBezTo>
                      <a:pt x="1185333" y="1206500"/>
                      <a:pt x="1252008" y="812800"/>
                      <a:pt x="1460500" y="654050"/>
                    </a:cubicBezTo>
                    <a:cubicBezTo>
                      <a:pt x="1668992" y="495300"/>
                      <a:pt x="2071158" y="509058"/>
                      <a:pt x="2241550" y="400050"/>
                    </a:cubicBezTo>
                    <a:cubicBezTo>
                      <a:pt x="2411942" y="291042"/>
                      <a:pt x="2447396" y="145521"/>
                      <a:pt x="248285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10094068" y="3228975"/>
                <a:ext cx="0" cy="7366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10094068" y="2676525"/>
                <a:ext cx="1651000" cy="1289050"/>
              </a:xfrm>
              <a:custGeom>
                <a:avLst/>
                <a:gdLst>
                  <a:gd name="connsiteX0" fmla="*/ 0 w 2482850"/>
                  <a:gd name="connsiteY0" fmla="*/ 2095500 h 2095500"/>
                  <a:gd name="connsiteX1" fmla="*/ 292100 w 2482850"/>
                  <a:gd name="connsiteY1" fmla="*/ 1530350 h 2095500"/>
                  <a:gd name="connsiteX2" fmla="*/ 990600 w 2482850"/>
                  <a:gd name="connsiteY2" fmla="*/ 1352550 h 2095500"/>
                  <a:gd name="connsiteX3" fmla="*/ 1460500 w 2482850"/>
                  <a:gd name="connsiteY3" fmla="*/ 654050 h 2095500"/>
                  <a:gd name="connsiteX4" fmla="*/ 2241550 w 2482850"/>
                  <a:gd name="connsiteY4" fmla="*/ 400050 h 2095500"/>
                  <a:gd name="connsiteX5" fmla="*/ 2482850 w 2482850"/>
                  <a:gd name="connsiteY5" fmla="*/ 0 h 2095500"/>
                  <a:gd name="connsiteX0" fmla="*/ 0 w 2241550"/>
                  <a:gd name="connsiteY0" fmla="*/ 1695450 h 1695450"/>
                  <a:gd name="connsiteX1" fmla="*/ 292100 w 2241550"/>
                  <a:gd name="connsiteY1" fmla="*/ 1130300 h 1695450"/>
                  <a:gd name="connsiteX2" fmla="*/ 990600 w 2241550"/>
                  <a:gd name="connsiteY2" fmla="*/ 952500 h 1695450"/>
                  <a:gd name="connsiteX3" fmla="*/ 1460500 w 2241550"/>
                  <a:gd name="connsiteY3" fmla="*/ 254000 h 1695450"/>
                  <a:gd name="connsiteX4" fmla="*/ 2241550 w 2241550"/>
                  <a:gd name="connsiteY4" fmla="*/ 0 h 1695450"/>
                  <a:gd name="connsiteX0" fmla="*/ 0 w 1460500"/>
                  <a:gd name="connsiteY0" fmla="*/ 1441450 h 1441450"/>
                  <a:gd name="connsiteX1" fmla="*/ 292100 w 1460500"/>
                  <a:gd name="connsiteY1" fmla="*/ 876300 h 1441450"/>
                  <a:gd name="connsiteX2" fmla="*/ 990600 w 1460500"/>
                  <a:gd name="connsiteY2" fmla="*/ 698500 h 1441450"/>
                  <a:gd name="connsiteX3" fmla="*/ 1460500 w 1460500"/>
                  <a:gd name="connsiteY3" fmla="*/ 0 h 1441450"/>
                  <a:gd name="connsiteX0" fmla="*/ 0 w 1651000"/>
                  <a:gd name="connsiteY0" fmla="*/ 1289050 h 1289050"/>
                  <a:gd name="connsiteX1" fmla="*/ 292100 w 1651000"/>
                  <a:gd name="connsiteY1" fmla="*/ 723900 h 1289050"/>
                  <a:gd name="connsiteX2" fmla="*/ 990600 w 1651000"/>
                  <a:gd name="connsiteY2" fmla="*/ 546100 h 1289050"/>
                  <a:gd name="connsiteX3" fmla="*/ 1651000 w 1651000"/>
                  <a:gd name="connsiteY3" fmla="*/ 0 h 128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000" h="1289050">
                    <a:moveTo>
                      <a:pt x="0" y="1289050"/>
                    </a:moveTo>
                    <a:cubicBezTo>
                      <a:pt x="63500" y="1068387"/>
                      <a:pt x="127000" y="847725"/>
                      <a:pt x="292100" y="723900"/>
                    </a:cubicBezTo>
                    <a:cubicBezTo>
                      <a:pt x="457200" y="600075"/>
                      <a:pt x="764117" y="666750"/>
                      <a:pt x="990600" y="546100"/>
                    </a:cubicBezTo>
                    <a:cubicBezTo>
                      <a:pt x="1217083" y="425450"/>
                      <a:pt x="1442508" y="158750"/>
                      <a:pt x="165100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5-Point Star 18"/>
            <p:cNvSpPr/>
            <p:nvPr/>
          </p:nvSpPr>
          <p:spPr>
            <a:xfrm>
              <a:off x="6178279" y="5571294"/>
              <a:ext cx="181295" cy="181295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520569" y="5290814"/>
              <a:ext cx="181295" cy="18129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10013687" y="3879058"/>
              <a:ext cx="181295" cy="18129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10828920" y="2743200"/>
              <a:ext cx="181295" cy="181295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537460" y="222504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37460" y="409956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3082290" y="3002280"/>
            <a:ext cx="0" cy="109728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27860" y="3550920"/>
            <a:ext cx="230886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9121" y="79284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00446" y="792840"/>
            <a:ext cx="10896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3" idx="1"/>
          </p:cNvCxnSpPr>
          <p:nvPr/>
        </p:nvCxnSpPr>
        <p:spPr>
          <a:xfrm>
            <a:off x="6398781" y="1181460"/>
            <a:ext cx="170166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878346" y="2072722"/>
            <a:ext cx="2832082" cy="4436785"/>
            <a:chOff x="5878346" y="2072722"/>
            <a:chExt cx="2832082" cy="4436785"/>
          </a:xfrm>
        </p:grpSpPr>
        <p:grpSp>
          <p:nvGrpSpPr>
            <p:cNvPr id="48" name="Group 47"/>
            <p:cNvGrpSpPr/>
            <p:nvPr/>
          </p:nvGrpSpPr>
          <p:grpSpPr>
            <a:xfrm>
              <a:off x="5878346" y="4132035"/>
              <a:ext cx="2832082" cy="2377472"/>
              <a:chOff x="5876181" y="899367"/>
              <a:chExt cx="6115346" cy="5133702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5886450" y="2743200"/>
                <a:ext cx="1714500" cy="3286125"/>
              </a:xfrm>
              <a:custGeom>
                <a:avLst/>
                <a:gdLst>
                  <a:gd name="connsiteX0" fmla="*/ 0 w 1714500"/>
                  <a:gd name="connsiteY0" fmla="*/ 3286125 h 3286125"/>
                  <a:gd name="connsiteX1" fmla="*/ 809625 w 1714500"/>
                  <a:gd name="connsiteY1" fmla="*/ 2695575 h 3286125"/>
                  <a:gd name="connsiteX2" fmla="*/ 1714500 w 1714500"/>
                  <a:gd name="connsiteY2" fmla="*/ 0 h 328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3286125">
                    <a:moveTo>
                      <a:pt x="0" y="3286125"/>
                    </a:moveTo>
                    <a:cubicBezTo>
                      <a:pt x="261937" y="3264693"/>
                      <a:pt x="523875" y="3243262"/>
                      <a:pt x="809625" y="2695575"/>
                    </a:cubicBezTo>
                    <a:cubicBezTo>
                      <a:pt x="1095375" y="2147888"/>
                      <a:pt x="1404937" y="1073944"/>
                      <a:pt x="171450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5876181" y="6033069"/>
                <a:ext cx="611534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876181" y="899367"/>
                <a:ext cx="0" cy="5133702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600950" y="2743200"/>
                <a:ext cx="0" cy="2581275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>
                <a:off x="7611218" y="3228975"/>
                <a:ext cx="2482850" cy="2095500"/>
              </a:xfrm>
              <a:custGeom>
                <a:avLst/>
                <a:gdLst>
                  <a:gd name="connsiteX0" fmla="*/ 0 w 2482850"/>
                  <a:gd name="connsiteY0" fmla="*/ 2095500 h 2095500"/>
                  <a:gd name="connsiteX1" fmla="*/ 292100 w 2482850"/>
                  <a:gd name="connsiteY1" fmla="*/ 1530350 h 2095500"/>
                  <a:gd name="connsiteX2" fmla="*/ 990600 w 2482850"/>
                  <a:gd name="connsiteY2" fmla="*/ 1352550 h 2095500"/>
                  <a:gd name="connsiteX3" fmla="*/ 1460500 w 2482850"/>
                  <a:gd name="connsiteY3" fmla="*/ 654050 h 2095500"/>
                  <a:gd name="connsiteX4" fmla="*/ 2241550 w 2482850"/>
                  <a:gd name="connsiteY4" fmla="*/ 400050 h 2095500"/>
                  <a:gd name="connsiteX5" fmla="*/ 2482850 w 2482850"/>
                  <a:gd name="connsiteY5" fmla="*/ 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2850" h="2095500">
                    <a:moveTo>
                      <a:pt x="0" y="2095500"/>
                    </a:moveTo>
                    <a:cubicBezTo>
                      <a:pt x="63500" y="1874837"/>
                      <a:pt x="127000" y="1654175"/>
                      <a:pt x="292100" y="1530350"/>
                    </a:cubicBezTo>
                    <a:cubicBezTo>
                      <a:pt x="457200" y="1406525"/>
                      <a:pt x="795867" y="1498600"/>
                      <a:pt x="990600" y="1352550"/>
                    </a:cubicBezTo>
                    <a:cubicBezTo>
                      <a:pt x="1185333" y="1206500"/>
                      <a:pt x="1252008" y="812800"/>
                      <a:pt x="1460500" y="654050"/>
                    </a:cubicBezTo>
                    <a:cubicBezTo>
                      <a:pt x="1668992" y="495300"/>
                      <a:pt x="2071158" y="509058"/>
                      <a:pt x="2241550" y="400050"/>
                    </a:cubicBezTo>
                    <a:cubicBezTo>
                      <a:pt x="2411942" y="291042"/>
                      <a:pt x="2447396" y="145521"/>
                      <a:pt x="248285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094068" y="3228975"/>
                <a:ext cx="0" cy="73660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10094068" y="2676525"/>
                <a:ext cx="1651000" cy="1289050"/>
              </a:xfrm>
              <a:custGeom>
                <a:avLst/>
                <a:gdLst>
                  <a:gd name="connsiteX0" fmla="*/ 0 w 2482850"/>
                  <a:gd name="connsiteY0" fmla="*/ 2095500 h 2095500"/>
                  <a:gd name="connsiteX1" fmla="*/ 292100 w 2482850"/>
                  <a:gd name="connsiteY1" fmla="*/ 1530350 h 2095500"/>
                  <a:gd name="connsiteX2" fmla="*/ 990600 w 2482850"/>
                  <a:gd name="connsiteY2" fmla="*/ 1352550 h 2095500"/>
                  <a:gd name="connsiteX3" fmla="*/ 1460500 w 2482850"/>
                  <a:gd name="connsiteY3" fmla="*/ 654050 h 2095500"/>
                  <a:gd name="connsiteX4" fmla="*/ 2241550 w 2482850"/>
                  <a:gd name="connsiteY4" fmla="*/ 400050 h 2095500"/>
                  <a:gd name="connsiteX5" fmla="*/ 2482850 w 2482850"/>
                  <a:gd name="connsiteY5" fmla="*/ 0 h 2095500"/>
                  <a:gd name="connsiteX0" fmla="*/ 0 w 2241550"/>
                  <a:gd name="connsiteY0" fmla="*/ 1695450 h 1695450"/>
                  <a:gd name="connsiteX1" fmla="*/ 292100 w 2241550"/>
                  <a:gd name="connsiteY1" fmla="*/ 1130300 h 1695450"/>
                  <a:gd name="connsiteX2" fmla="*/ 990600 w 2241550"/>
                  <a:gd name="connsiteY2" fmla="*/ 952500 h 1695450"/>
                  <a:gd name="connsiteX3" fmla="*/ 1460500 w 2241550"/>
                  <a:gd name="connsiteY3" fmla="*/ 254000 h 1695450"/>
                  <a:gd name="connsiteX4" fmla="*/ 2241550 w 2241550"/>
                  <a:gd name="connsiteY4" fmla="*/ 0 h 1695450"/>
                  <a:gd name="connsiteX0" fmla="*/ 0 w 1460500"/>
                  <a:gd name="connsiteY0" fmla="*/ 1441450 h 1441450"/>
                  <a:gd name="connsiteX1" fmla="*/ 292100 w 1460500"/>
                  <a:gd name="connsiteY1" fmla="*/ 876300 h 1441450"/>
                  <a:gd name="connsiteX2" fmla="*/ 990600 w 1460500"/>
                  <a:gd name="connsiteY2" fmla="*/ 698500 h 1441450"/>
                  <a:gd name="connsiteX3" fmla="*/ 1460500 w 1460500"/>
                  <a:gd name="connsiteY3" fmla="*/ 0 h 1441450"/>
                  <a:gd name="connsiteX0" fmla="*/ 0 w 1651000"/>
                  <a:gd name="connsiteY0" fmla="*/ 1289050 h 1289050"/>
                  <a:gd name="connsiteX1" fmla="*/ 292100 w 1651000"/>
                  <a:gd name="connsiteY1" fmla="*/ 723900 h 1289050"/>
                  <a:gd name="connsiteX2" fmla="*/ 990600 w 1651000"/>
                  <a:gd name="connsiteY2" fmla="*/ 546100 h 1289050"/>
                  <a:gd name="connsiteX3" fmla="*/ 1651000 w 1651000"/>
                  <a:gd name="connsiteY3" fmla="*/ 0 h 128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000" h="1289050">
                    <a:moveTo>
                      <a:pt x="0" y="1289050"/>
                    </a:moveTo>
                    <a:cubicBezTo>
                      <a:pt x="63500" y="1068387"/>
                      <a:pt x="127000" y="847725"/>
                      <a:pt x="292100" y="723900"/>
                    </a:cubicBezTo>
                    <a:cubicBezTo>
                      <a:pt x="457200" y="600075"/>
                      <a:pt x="764117" y="666750"/>
                      <a:pt x="990600" y="546100"/>
                    </a:cubicBezTo>
                    <a:cubicBezTo>
                      <a:pt x="1217083" y="425450"/>
                      <a:pt x="1442508" y="158750"/>
                      <a:pt x="1651000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5-Point Star 55"/>
              <p:cNvSpPr/>
              <p:nvPr/>
            </p:nvSpPr>
            <p:spPr>
              <a:xfrm>
                <a:off x="6178279" y="5571294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57" name="5-Point Star 56"/>
              <p:cNvSpPr/>
              <p:nvPr/>
            </p:nvSpPr>
            <p:spPr>
              <a:xfrm>
                <a:off x="7520569" y="5290814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58" name="5-Point Star 57"/>
              <p:cNvSpPr/>
              <p:nvPr/>
            </p:nvSpPr>
            <p:spPr>
              <a:xfrm>
                <a:off x="10013687" y="3879058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10828920" y="2743200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66" name="Down Arrow 65"/>
            <p:cNvSpPr/>
            <p:nvPr/>
          </p:nvSpPr>
          <p:spPr>
            <a:xfrm>
              <a:off x="6623239" y="2072722"/>
              <a:ext cx="1252747" cy="202598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994574" y="2610465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67218" y="1750017"/>
            <a:ext cx="3176849" cy="4752650"/>
            <a:chOff x="2567218" y="1750017"/>
            <a:chExt cx="3176849" cy="4752650"/>
          </a:xfrm>
        </p:grpSpPr>
        <p:grpSp>
          <p:nvGrpSpPr>
            <p:cNvPr id="26" name="Group 25"/>
            <p:cNvGrpSpPr/>
            <p:nvPr/>
          </p:nvGrpSpPr>
          <p:grpSpPr>
            <a:xfrm>
              <a:off x="2567218" y="4132035"/>
              <a:ext cx="2825391" cy="2370632"/>
              <a:chOff x="5873026" y="899367"/>
              <a:chExt cx="6118501" cy="5133702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873026" y="1638556"/>
                <a:ext cx="6001900" cy="4394029"/>
              </a:xfrm>
              <a:custGeom>
                <a:avLst/>
                <a:gdLst>
                  <a:gd name="connsiteX0" fmla="*/ 0 w 6001900"/>
                  <a:gd name="connsiteY0" fmla="*/ 4394029 h 4394029"/>
                  <a:gd name="connsiteX1" fmla="*/ 656649 w 6001900"/>
                  <a:gd name="connsiteY1" fmla="*/ 4216059 h 4394029"/>
                  <a:gd name="connsiteX2" fmla="*/ 1024864 w 6001900"/>
                  <a:gd name="connsiteY2" fmla="*/ 3761927 h 4394029"/>
                  <a:gd name="connsiteX3" fmla="*/ 1558775 w 6001900"/>
                  <a:gd name="connsiteY3" fmla="*/ 3442808 h 4394029"/>
                  <a:gd name="connsiteX4" fmla="*/ 2411806 w 6001900"/>
                  <a:gd name="connsiteY4" fmla="*/ 3375302 h 4394029"/>
                  <a:gd name="connsiteX5" fmla="*/ 3080730 w 6001900"/>
                  <a:gd name="connsiteY5" fmla="*/ 2988676 h 4394029"/>
                  <a:gd name="connsiteX6" fmla="*/ 3473492 w 6001900"/>
                  <a:gd name="connsiteY6" fmla="*/ 1589460 h 4394029"/>
                  <a:gd name="connsiteX7" fmla="*/ 4209922 w 6001900"/>
                  <a:gd name="connsiteY7" fmla="*/ 1172150 h 4394029"/>
                  <a:gd name="connsiteX8" fmla="*/ 4964762 w 6001900"/>
                  <a:gd name="connsiteY8" fmla="*/ 349804 h 4394029"/>
                  <a:gd name="connsiteX9" fmla="*/ 6001900 w 6001900"/>
                  <a:gd name="connsiteY9" fmla="*/ 0 h 4394029"/>
                  <a:gd name="connsiteX10" fmla="*/ 6001900 w 6001900"/>
                  <a:gd name="connsiteY10" fmla="*/ 0 h 4394029"/>
                  <a:gd name="connsiteX11" fmla="*/ 6001900 w 6001900"/>
                  <a:gd name="connsiteY11" fmla="*/ 0 h 4394029"/>
                  <a:gd name="connsiteX12" fmla="*/ 6001900 w 6001900"/>
                  <a:gd name="connsiteY12" fmla="*/ 0 h 439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01900" h="4394029">
                    <a:moveTo>
                      <a:pt x="0" y="4394029"/>
                    </a:moveTo>
                    <a:cubicBezTo>
                      <a:pt x="242919" y="4357719"/>
                      <a:pt x="485838" y="4321409"/>
                      <a:pt x="656649" y="4216059"/>
                    </a:cubicBezTo>
                    <a:cubicBezTo>
                      <a:pt x="827460" y="4110709"/>
                      <a:pt x="874510" y="3890802"/>
                      <a:pt x="1024864" y="3761927"/>
                    </a:cubicBezTo>
                    <a:cubicBezTo>
                      <a:pt x="1175218" y="3633052"/>
                      <a:pt x="1327618" y="3507245"/>
                      <a:pt x="1558775" y="3442808"/>
                    </a:cubicBezTo>
                    <a:cubicBezTo>
                      <a:pt x="1789932" y="3378371"/>
                      <a:pt x="2158147" y="3450991"/>
                      <a:pt x="2411806" y="3375302"/>
                    </a:cubicBezTo>
                    <a:cubicBezTo>
                      <a:pt x="2665465" y="3299613"/>
                      <a:pt x="2903782" y="3286316"/>
                      <a:pt x="3080730" y="2988676"/>
                    </a:cubicBezTo>
                    <a:cubicBezTo>
                      <a:pt x="3257678" y="2691036"/>
                      <a:pt x="3285293" y="1892214"/>
                      <a:pt x="3473492" y="1589460"/>
                    </a:cubicBezTo>
                    <a:cubicBezTo>
                      <a:pt x="3661691" y="1286706"/>
                      <a:pt x="3961377" y="1378759"/>
                      <a:pt x="4209922" y="1172150"/>
                    </a:cubicBezTo>
                    <a:cubicBezTo>
                      <a:pt x="4458467" y="965541"/>
                      <a:pt x="4666099" y="545162"/>
                      <a:pt x="4964762" y="349804"/>
                    </a:cubicBezTo>
                    <a:cubicBezTo>
                      <a:pt x="5263425" y="154446"/>
                      <a:pt x="6001900" y="0"/>
                      <a:pt x="6001900" y="0"/>
                    </a:cubicBezTo>
                    <a:lnTo>
                      <a:pt x="6001900" y="0"/>
                    </a:lnTo>
                    <a:lnTo>
                      <a:pt x="6001900" y="0"/>
                    </a:lnTo>
                    <a:lnTo>
                      <a:pt x="600190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876181" y="6033069"/>
                <a:ext cx="611534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876181" y="899367"/>
                <a:ext cx="0" cy="5133702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ight Arrow 63"/>
            <p:cNvSpPr/>
            <p:nvPr/>
          </p:nvSpPr>
          <p:spPr>
            <a:xfrm rot="7884676">
              <a:off x="3935489" y="2370222"/>
              <a:ext cx="2428784" cy="1188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4856371" y="2610465"/>
            <a:ext cx="587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755157" y="1761071"/>
            <a:ext cx="3152240" cy="4742818"/>
            <a:chOff x="8755157" y="1761071"/>
            <a:chExt cx="3152240" cy="4742818"/>
          </a:xfrm>
        </p:grpSpPr>
        <p:grpSp>
          <p:nvGrpSpPr>
            <p:cNvPr id="30" name="Group 29"/>
            <p:cNvGrpSpPr/>
            <p:nvPr/>
          </p:nvGrpSpPr>
          <p:grpSpPr>
            <a:xfrm>
              <a:off x="9082006" y="4132035"/>
              <a:ext cx="2825391" cy="2371854"/>
              <a:chOff x="5876179" y="899367"/>
              <a:chExt cx="6115348" cy="513370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879162" y="1380805"/>
                <a:ext cx="4191512" cy="4651780"/>
                <a:chOff x="5879162" y="1380805"/>
                <a:chExt cx="4191512" cy="465178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541949" y="4805203"/>
                  <a:ext cx="1552639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>
                  <a:off x="5879162" y="4805203"/>
                  <a:ext cx="656650" cy="1227382"/>
                </a:xfrm>
                <a:custGeom>
                  <a:avLst/>
                  <a:gdLst>
                    <a:gd name="connsiteX0" fmla="*/ 0 w 656650"/>
                    <a:gd name="connsiteY0" fmla="*/ 1227382 h 1227382"/>
                    <a:gd name="connsiteX1" fmla="*/ 239340 w 656650"/>
                    <a:gd name="connsiteY1" fmla="*/ 380488 h 1227382"/>
                    <a:gd name="connsiteX2" fmla="*/ 656650 w 656650"/>
                    <a:gd name="connsiteY2" fmla="*/ 0 h 1227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650" h="1227382">
                      <a:moveTo>
                        <a:pt x="0" y="1227382"/>
                      </a:moveTo>
                      <a:cubicBezTo>
                        <a:pt x="64949" y="906217"/>
                        <a:pt x="129898" y="585052"/>
                        <a:pt x="239340" y="380488"/>
                      </a:cubicBezTo>
                      <a:cubicBezTo>
                        <a:pt x="348782" y="175924"/>
                        <a:pt x="502716" y="87962"/>
                        <a:pt x="656650" y="0"/>
                      </a:cubicBez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8094588" y="1380805"/>
                  <a:ext cx="1976086" cy="3424399"/>
                </a:xfrm>
                <a:custGeom>
                  <a:avLst/>
                  <a:gdLst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2258384 w 3479629"/>
                    <a:gd name="connsiteY3" fmla="*/ 540049 h 3350755"/>
                    <a:gd name="connsiteX4" fmla="*/ 3479629 w 3479629"/>
                    <a:gd name="connsiteY4" fmla="*/ 0 h 3350755"/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1736746 w 3479629"/>
                    <a:gd name="connsiteY3" fmla="*/ 656650 h 3350755"/>
                    <a:gd name="connsiteX4" fmla="*/ 3479629 w 3479629"/>
                    <a:gd name="connsiteY4" fmla="*/ 0 h 3350755"/>
                    <a:gd name="connsiteX0" fmla="*/ 0 w 3479629"/>
                    <a:gd name="connsiteY0" fmla="*/ 3350755 h 3350755"/>
                    <a:gd name="connsiteX1" fmla="*/ 644376 w 3479629"/>
                    <a:gd name="connsiteY1" fmla="*/ 2479313 h 3350755"/>
                    <a:gd name="connsiteX2" fmla="*/ 1239656 w 3479629"/>
                    <a:gd name="connsiteY2" fmla="*/ 926674 h 3350755"/>
                    <a:gd name="connsiteX3" fmla="*/ 1736746 w 3479629"/>
                    <a:gd name="connsiteY3" fmla="*/ 656650 h 3350755"/>
                    <a:gd name="connsiteX4" fmla="*/ 3479629 w 3479629"/>
                    <a:gd name="connsiteY4" fmla="*/ 0 h 3350755"/>
                    <a:gd name="connsiteX0" fmla="*/ 0 w 2098824"/>
                    <a:gd name="connsiteY0" fmla="*/ 2712516 h 2712516"/>
                    <a:gd name="connsiteX1" fmla="*/ 644376 w 2098824"/>
                    <a:gd name="connsiteY1" fmla="*/ 1841074 h 2712516"/>
                    <a:gd name="connsiteX2" fmla="*/ 1239656 w 2098824"/>
                    <a:gd name="connsiteY2" fmla="*/ 288435 h 2712516"/>
                    <a:gd name="connsiteX3" fmla="*/ 1736746 w 2098824"/>
                    <a:gd name="connsiteY3" fmla="*/ 18411 h 2712516"/>
                    <a:gd name="connsiteX4" fmla="*/ 2098824 w 2098824"/>
                    <a:gd name="connsiteY4" fmla="*/ 0 h 2712516"/>
                    <a:gd name="connsiteX0" fmla="*/ 0 w 2282931"/>
                    <a:gd name="connsiteY0" fmla="*/ 2755474 h 2755474"/>
                    <a:gd name="connsiteX1" fmla="*/ 644376 w 2282931"/>
                    <a:gd name="connsiteY1" fmla="*/ 1884032 h 2755474"/>
                    <a:gd name="connsiteX2" fmla="*/ 1239656 w 2282931"/>
                    <a:gd name="connsiteY2" fmla="*/ 331393 h 2755474"/>
                    <a:gd name="connsiteX3" fmla="*/ 1736746 w 2282931"/>
                    <a:gd name="connsiteY3" fmla="*/ 61369 h 2755474"/>
                    <a:gd name="connsiteX4" fmla="*/ 2282931 w 2282931"/>
                    <a:gd name="connsiteY4" fmla="*/ 0 h 2755474"/>
                    <a:gd name="connsiteX0" fmla="*/ 0 w 2282931"/>
                    <a:gd name="connsiteY0" fmla="*/ 2755474 h 2755474"/>
                    <a:gd name="connsiteX1" fmla="*/ 644376 w 2282931"/>
                    <a:gd name="connsiteY1" fmla="*/ 1884032 h 2755474"/>
                    <a:gd name="connsiteX2" fmla="*/ 1239656 w 2282931"/>
                    <a:gd name="connsiteY2" fmla="*/ 331393 h 2755474"/>
                    <a:gd name="connsiteX3" fmla="*/ 1736746 w 2282931"/>
                    <a:gd name="connsiteY3" fmla="*/ 61369 h 2755474"/>
                    <a:gd name="connsiteX4" fmla="*/ 2025181 w 2282931"/>
                    <a:gd name="connsiteY4" fmla="*/ 79779 h 2755474"/>
                    <a:gd name="connsiteX5" fmla="*/ 2282931 w 2282931"/>
                    <a:gd name="connsiteY5" fmla="*/ 0 h 2755474"/>
                    <a:gd name="connsiteX0" fmla="*/ 0 w 3399849"/>
                    <a:gd name="connsiteY0" fmla="*/ 3694422 h 3694422"/>
                    <a:gd name="connsiteX1" fmla="*/ 644376 w 3399849"/>
                    <a:gd name="connsiteY1" fmla="*/ 2822980 h 3694422"/>
                    <a:gd name="connsiteX2" fmla="*/ 1239656 w 3399849"/>
                    <a:gd name="connsiteY2" fmla="*/ 1270341 h 3694422"/>
                    <a:gd name="connsiteX3" fmla="*/ 1736746 w 3399849"/>
                    <a:gd name="connsiteY3" fmla="*/ 1000317 h 3694422"/>
                    <a:gd name="connsiteX4" fmla="*/ 2025181 w 3399849"/>
                    <a:gd name="connsiteY4" fmla="*/ 1018727 h 3694422"/>
                    <a:gd name="connsiteX5" fmla="*/ 3399849 w 3399849"/>
                    <a:gd name="connsiteY5" fmla="*/ 0 h 3694422"/>
                    <a:gd name="connsiteX0" fmla="*/ 0 w 3399849"/>
                    <a:gd name="connsiteY0" fmla="*/ 3694422 h 3694422"/>
                    <a:gd name="connsiteX1" fmla="*/ 644376 w 3399849"/>
                    <a:gd name="connsiteY1" fmla="*/ 2822980 h 3694422"/>
                    <a:gd name="connsiteX2" fmla="*/ 1239656 w 3399849"/>
                    <a:gd name="connsiteY2" fmla="*/ 1270341 h 3694422"/>
                    <a:gd name="connsiteX3" fmla="*/ 1736746 w 3399849"/>
                    <a:gd name="connsiteY3" fmla="*/ 1000317 h 3694422"/>
                    <a:gd name="connsiteX4" fmla="*/ 1976086 w 3399849"/>
                    <a:gd name="connsiteY4" fmla="*/ 270023 h 3694422"/>
                    <a:gd name="connsiteX5" fmla="*/ 3399849 w 3399849"/>
                    <a:gd name="connsiteY5" fmla="*/ 0 h 3694422"/>
                    <a:gd name="connsiteX0" fmla="*/ 0 w 1976086"/>
                    <a:gd name="connsiteY0" fmla="*/ 3424399 h 3424399"/>
                    <a:gd name="connsiteX1" fmla="*/ 644376 w 1976086"/>
                    <a:gd name="connsiteY1" fmla="*/ 2552957 h 3424399"/>
                    <a:gd name="connsiteX2" fmla="*/ 1239656 w 1976086"/>
                    <a:gd name="connsiteY2" fmla="*/ 1000318 h 3424399"/>
                    <a:gd name="connsiteX3" fmla="*/ 1736746 w 1976086"/>
                    <a:gd name="connsiteY3" fmla="*/ 730294 h 3424399"/>
                    <a:gd name="connsiteX4" fmla="*/ 1976086 w 1976086"/>
                    <a:gd name="connsiteY4" fmla="*/ 0 h 3424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6086" h="3424399">
                      <a:moveTo>
                        <a:pt x="0" y="3424399"/>
                      </a:moveTo>
                      <a:cubicBezTo>
                        <a:pt x="218883" y="3190684"/>
                        <a:pt x="437767" y="2956970"/>
                        <a:pt x="644376" y="2552957"/>
                      </a:cubicBezTo>
                      <a:cubicBezTo>
                        <a:pt x="850985" y="2148944"/>
                        <a:pt x="1051457" y="1199767"/>
                        <a:pt x="1239656" y="1000318"/>
                      </a:cubicBezTo>
                      <a:cubicBezTo>
                        <a:pt x="1427855" y="800869"/>
                        <a:pt x="1614008" y="897014"/>
                        <a:pt x="1736746" y="730294"/>
                      </a:cubicBezTo>
                      <a:cubicBezTo>
                        <a:pt x="1859484" y="563574"/>
                        <a:pt x="1885055" y="10228"/>
                        <a:pt x="1976086" y="0"/>
                      </a:cubicBez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10070674" y="1380805"/>
                <a:ext cx="1456957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876181" y="6033069"/>
                <a:ext cx="611534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5876181" y="899367"/>
                <a:ext cx="0" cy="5133702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76179" y="4773453"/>
                <a:ext cx="2218408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094587" y="3043910"/>
                <a:ext cx="1" cy="170668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094588" y="3043909"/>
                <a:ext cx="7350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8829675" y="1935956"/>
                <a:ext cx="0" cy="11079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829675" y="1935956"/>
                <a:ext cx="91916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9748838" y="1362075"/>
                <a:ext cx="0" cy="5738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748838" y="1362075"/>
                <a:ext cx="177879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5-Point Star 41"/>
              <p:cNvSpPr/>
              <p:nvPr/>
            </p:nvSpPr>
            <p:spPr>
              <a:xfrm>
                <a:off x="6118418" y="4804719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5-Point Star 42"/>
              <p:cNvSpPr/>
              <p:nvPr/>
            </p:nvSpPr>
            <p:spPr>
              <a:xfrm>
                <a:off x="8976668" y="2002365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7997803" y="4682805"/>
                <a:ext cx="181295" cy="181295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ight Arrow 64"/>
            <p:cNvSpPr/>
            <p:nvPr/>
          </p:nvSpPr>
          <p:spPr>
            <a:xfrm rot="13715324" flipH="1">
              <a:off x="8134952" y="2381276"/>
              <a:ext cx="2428784" cy="1188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9016682" y="2621519"/>
            <a:ext cx="587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037772" y="3068457"/>
            <a:ext cx="2068140" cy="1104644"/>
          </a:xfrm>
          <a:prstGeom prst="homePlate">
            <a:avLst>
              <a:gd name="adj" fmla="val 4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6765" y="751005"/>
            <a:ext cx="2467039" cy="1104644"/>
            <a:chOff x="5915984" y="1499453"/>
            <a:chExt cx="2467039" cy="1104644"/>
          </a:xfrm>
        </p:grpSpPr>
        <p:sp>
          <p:nvSpPr>
            <p:cNvPr id="6" name="Rectangle 5"/>
            <p:cNvSpPr/>
            <p:nvPr/>
          </p:nvSpPr>
          <p:spPr>
            <a:xfrm>
              <a:off x="6314883" y="1499453"/>
              <a:ext cx="2068140" cy="1104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Sequential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5915984" y="1499453"/>
              <a:ext cx="797798" cy="110464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26765" y="3840941"/>
            <a:ext cx="2467039" cy="1104644"/>
            <a:chOff x="5915984" y="4637461"/>
            <a:chExt cx="2467039" cy="1104644"/>
          </a:xfrm>
        </p:grpSpPr>
        <p:sp>
          <p:nvSpPr>
            <p:cNvPr id="7" name="Rectangle 6"/>
            <p:cNvSpPr/>
            <p:nvPr/>
          </p:nvSpPr>
          <p:spPr>
            <a:xfrm>
              <a:off x="6314883" y="4637461"/>
              <a:ext cx="2068140" cy="1104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Optimistic</a:t>
              </a:r>
              <a:endParaRPr lang="en-US" dirty="0"/>
            </a:p>
          </p:txBody>
        </p:sp>
        <p:sp>
          <p:nvSpPr>
            <p:cNvPr id="9" name="Chevron 8"/>
            <p:cNvSpPr/>
            <p:nvPr/>
          </p:nvSpPr>
          <p:spPr>
            <a:xfrm>
              <a:off x="5915984" y="4637461"/>
              <a:ext cx="797798" cy="110464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26765" y="2295973"/>
            <a:ext cx="2467039" cy="1104644"/>
            <a:chOff x="5915984" y="3068457"/>
            <a:chExt cx="2467039" cy="1104644"/>
          </a:xfrm>
        </p:grpSpPr>
        <p:sp>
          <p:nvSpPr>
            <p:cNvPr id="5" name="Rectangle 4"/>
            <p:cNvSpPr/>
            <p:nvPr/>
          </p:nvSpPr>
          <p:spPr>
            <a:xfrm>
              <a:off x="6314883" y="3068457"/>
              <a:ext cx="2068140" cy="1104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Conservative</a:t>
              </a:r>
              <a:endParaRPr lang="en-US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5915984" y="3068457"/>
              <a:ext cx="797798" cy="110464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26765" y="5385909"/>
            <a:ext cx="2467039" cy="1104644"/>
            <a:chOff x="5915984" y="4637461"/>
            <a:chExt cx="2467039" cy="1104644"/>
          </a:xfrm>
        </p:grpSpPr>
        <p:sp>
          <p:nvSpPr>
            <p:cNvPr id="15" name="Rectangle 14"/>
            <p:cNvSpPr/>
            <p:nvPr/>
          </p:nvSpPr>
          <p:spPr>
            <a:xfrm>
              <a:off x="6314883" y="4637461"/>
              <a:ext cx="2068140" cy="1104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5915984" y="4637461"/>
              <a:ext cx="797798" cy="110464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45121" y="3722207"/>
            <a:ext cx="11576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PHOLD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51010" y="444097"/>
            <a:ext cx="10374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Queue</a:t>
            </a:r>
            <a:endParaRPr lang="en-US" sz="2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757238" y="1030369"/>
            <a:ext cx="7238901" cy="1700242"/>
            <a:chOff x="4547938" y="547769"/>
            <a:chExt cx="7238901" cy="1700242"/>
          </a:xfrm>
        </p:grpSpPr>
        <p:sp>
          <p:nvSpPr>
            <p:cNvPr id="13" name="Rectangle 12"/>
            <p:cNvSpPr/>
            <p:nvPr/>
          </p:nvSpPr>
          <p:spPr>
            <a:xfrm>
              <a:off x="5576637" y="547769"/>
              <a:ext cx="6210202" cy="17002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47938" y="107905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G</a:t>
              </a:r>
              <a:endParaRPr lang="en-US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1806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87538" y="796311"/>
              <a:ext cx="2875548" cy="12031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43410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4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69542" y="10790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95674" y="107905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15" name="Straight Arrow Connector 14"/>
            <p:cNvCxnSpPr>
              <a:stCxn id="2" idx="3"/>
              <a:endCxn id="13" idx="1"/>
            </p:cNvCxnSpPr>
            <p:nvPr/>
          </p:nvCxnSpPr>
          <p:spPr>
            <a:xfrm flipV="1">
              <a:off x="5185611" y="1397890"/>
              <a:ext cx="391026" cy="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1"/>
              <a:endCxn id="8" idx="1"/>
            </p:cNvCxnSpPr>
            <p:nvPr/>
          </p:nvCxnSpPr>
          <p:spPr>
            <a:xfrm>
              <a:off x="5576637" y="1397890"/>
              <a:ext cx="445169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1" idx="1"/>
            </p:cNvCxnSpPr>
            <p:nvPr/>
          </p:nvCxnSpPr>
          <p:spPr>
            <a:xfrm>
              <a:off x="6659479" y="1397892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3"/>
              <a:endCxn id="12" idx="1"/>
            </p:cNvCxnSpPr>
            <p:nvPr/>
          </p:nvCxnSpPr>
          <p:spPr>
            <a:xfrm flipV="1">
              <a:off x="8133347" y="1397890"/>
              <a:ext cx="454191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1"/>
              <a:endCxn id="10" idx="1"/>
            </p:cNvCxnSpPr>
            <p:nvPr/>
          </p:nvCxnSpPr>
          <p:spPr>
            <a:xfrm>
              <a:off x="8587538" y="1397890"/>
              <a:ext cx="382004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3"/>
              <a:endCxn id="9" idx="1"/>
            </p:cNvCxnSpPr>
            <p:nvPr/>
          </p:nvCxnSpPr>
          <p:spPr>
            <a:xfrm>
              <a:off x="9607215" y="1397891"/>
              <a:ext cx="836195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3"/>
              <a:endCxn id="12" idx="3"/>
            </p:cNvCxnSpPr>
            <p:nvPr/>
          </p:nvCxnSpPr>
          <p:spPr>
            <a:xfrm flipV="1">
              <a:off x="11081083" y="1397890"/>
              <a:ext cx="382003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3"/>
              <a:endCxn id="13" idx="3"/>
            </p:cNvCxnSpPr>
            <p:nvPr/>
          </p:nvCxnSpPr>
          <p:spPr>
            <a:xfrm>
              <a:off x="11463086" y="1397890"/>
              <a:ext cx="323753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379212" y="3722207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Interconnect</a:t>
            </a:r>
            <a:endParaRPr lang="en-US" sz="2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807194" y="4325352"/>
            <a:ext cx="2947737" cy="1275346"/>
            <a:chOff x="6565719" y="3581598"/>
            <a:chExt cx="2947737" cy="1275346"/>
          </a:xfrm>
        </p:grpSpPr>
        <p:sp>
          <p:nvSpPr>
            <p:cNvPr id="52" name="Rectangle 51"/>
            <p:cNvSpPr/>
            <p:nvPr/>
          </p:nvSpPr>
          <p:spPr>
            <a:xfrm>
              <a:off x="7720751" y="4219271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75783" y="3581954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65719" y="358159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cxnSp>
          <p:nvCxnSpPr>
            <p:cNvPr id="60" name="Elbow Connector 59"/>
            <p:cNvCxnSpPr>
              <a:stCxn id="54" idx="3"/>
              <a:endCxn id="52" idx="0"/>
            </p:cNvCxnSpPr>
            <p:nvPr/>
          </p:nvCxnSpPr>
          <p:spPr>
            <a:xfrm>
              <a:off x="7203392" y="3900435"/>
              <a:ext cx="836196" cy="318836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3" idx="1"/>
            </p:cNvCxnSpPr>
            <p:nvPr/>
          </p:nvCxnSpPr>
          <p:spPr>
            <a:xfrm>
              <a:off x="7203392" y="3900435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50096" y="4325352"/>
            <a:ext cx="2947737" cy="1275346"/>
            <a:chOff x="7150096" y="4325352"/>
            <a:chExt cx="2947737" cy="1275346"/>
          </a:xfrm>
        </p:grpSpPr>
        <p:sp>
          <p:nvSpPr>
            <p:cNvPr id="70" name="Rectangle 69"/>
            <p:cNvSpPr/>
            <p:nvPr/>
          </p:nvSpPr>
          <p:spPr>
            <a:xfrm>
              <a:off x="8305128" y="4963025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460160" y="4325708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50096" y="4325352"/>
              <a:ext cx="637673" cy="637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cxnSp>
          <p:nvCxnSpPr>
            <p:cNvPr id="79" name="Elbow Connector 78"/>
            <p:cNvCxnSpPr>
              <a:stCxn id="72" idx="2"/>
              <a:endCxn id="70" idx="1"/>
            </p:cNvCxnSpPr>
            <p:nvPr/>
          </p:nvCxnSpPr>
          <p:spPr>
            <a:xfrm rot="16200000" flipH="1">
              <a:off x="7727612" y="4704345"/>
              <a:ext cx="318837" cy="836195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70" idx="3"/>
              <a:endCxn id="71" idx="2"/>
            </p:cNvCxnSpPr>
            <p:nvPr/>
          </p:nvCxnSpPr>
          <p:spPr>
            <a:xfrm flipV="1">
              <a:off x="8942801" y="4963381"/>
              <a:ext cx="836196" cy="318481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1" idx="1"/>
              <a:endCxn id="72" idx="3"/>
            </p:cNvCxnSpPr>
            <p:nvPr/>
          </p:nvCxnSpPr>
          <p:spPr>
            <a:xfrm flipH="1" flipV="1">
              <a:off x="7787769" y="4644189"/>
              <a:ext cx="1672391" cy="35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</TotalTime>
  <Words>102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Performance Analysis of a PDEVS Simulator Supporting Multiple Synchronization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a PDEVS Simulator Supporting Multiple Synchronization Protocols</dc:title>
  <dc:creator>Yentl</dc:creator>
  <cp:lastModifiedBy>Yentl</cp:lastModifiedBy>
  <cp:revision>87</cp:revision>
  <dcterms:created xsi:type="dcterms:W3CDTF">2016-02-26T07:08:36Z</dcterms:created>
  <dcterms:modified xsi:type="dcterms:W3CDTF">2016-02-26T10:44:33Z</dcterms:modified>
</cp:coreProperties>
</file>