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2B0C-838E-496C-93A8-2CDB464A689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8CA4-B915-4325-9B8E-97FFE47D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2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2B0C-838E-496C-93A8-2CDB464A689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8CA4-B915-4325-9B8E-97FFE47D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1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2B0C-838E-496C-93A8-2CDB464A689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8CA4-B915-4325-9B8E-97FFE47D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6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2B0C-838E-496C-93A8-2CDB464A689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8CA4-B915-4325-9B8E-97FFE47D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7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2B0C-838E-496C-93A8-2CDB464A689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8CA4-B915-4325-9B8E-97FFE47D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0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2B0C-838E-496C-93A8-2CDB464A689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8CA4-B915-4325-9B8E-97FFE47D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2B0C-838E-496C-93A8-2CDB464A689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8CA4-B915-4325-9B8E-97FFE47D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8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2B0C-838E-496C-93A8-2CDB464A689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8CA4-B915-4325-9B8E-97FFE47D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5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2B0C-838E-496C-93A8-2CDB464A689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8CA4-B915-4325-9B8E-97FFE47D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24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2B0C-838E-496C-93A8-2CDB464A689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8CA4-B915-4325-9B8E-97FFE47D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7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2B0C-838E-496C-93A8-2CDB464A689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8CA4-B915-4325-9B8E-97FFE47D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0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42B0C-838E-496C-93A8-2CDB464A689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78CA4-B915-4325-9B8E-97FFE47D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Just for FUN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88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141407" cy="677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91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838200" y="365126"/>
            <a:ext cx="10515600" cy="7964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Feature Variable Importance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01578" y="142119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Variable: </a:t>
            </a:r>
            <a:r>
              <a:rPr lang="en-US" dirty="0" err="1" smtClean="0"/>
              <a:t>surface_rpm</a:t>
            </a:r>
            <a:r>
              <a:rPr lang="en-US" dirty="0" smtClean="0"/>
              <a:t>          Importance: 0.45</a:t>
            </a:r>
          </a:p>
          <a:p>
            <a:r>
              <a:rPr lang="en-US" dirty="0" smtClean="0"/>
              <a:t>Variable: </a:t>
            </a:r>
            <a:r>
              <a:rPr lang="en-US" dirty="0" err="1" smtClean="0"/>
              <a:t>surface_weight_on_bit</a:t>
            </a:r>
            <a:r>
              <a:rPr lang="en-US" dirty="0" smtClean="0"/>
              <a:t> Importance: 0.16</a:t>
            </a:r>
          </a:p>
          <a:p>
            <a:r>
              <a:rPr lang="en-US" dirty="0" smtClean="0"/>
              <a:t>Variable: </a:t>
            </a:r>
            <a:r>
              <a:rPr lang="en-US" dirty="0" err="1" smtClean="0"/>
              <a:t>min_depth</a:t>
            </a:r>
            <a:r>
              <a:rPr lang="en-US" dirty="0" smtClean="0"/>
              <a:t>            Importance: 0.09</a:t>
            </a:r>
          </a:p>
          <a:p>
            <a:r>
              <a:rPr lang="en-US" dirty="0" smtClean="0"/>
              <a:t>Variable: </a:t>
            </a:r>
            <a:r>
              <a:rPr lang="en-US" dirty="0" err="1" smtClean="0"/>
              <a:t>max_depth</a:t>
            </a:r>
            <a:r>
              <a:rPr lang="en-US" dirty="0" smtClean="0"/>
              <a:t>            Importance: 0.09</a:t>
            </a:r>
          </a:p>
          <a:p>
            <a:r>
              <a:rPr lang="en-US" dirty="0" smtClean="0"/>
              <a:t>Variable: bit_model_id_bit_model_20 Importance: 0.06</a:t>
            </a:r>
          </a:p>
          <a:p>
            <a:r>
              <a:rPr lang="en-US" dirty="0" smtClean="0"/>
              <a:t>Variable: </a:t>
            </a:r>
            <a:r>
              <a:rPr lang="en-US" dirty="0" err="1" smtClean="0"/>
              <a:t>drillbit_size</a:t>
            </a:r>
            <a:r>
              <a:rPr lang="en-US" dirty="0" smtClean="0"/>
              <a:t>        Importance: 0.04</a:t>
            </a:r>
          </a:p>
          <a:p>
            <a:r>
              <a:rPr lang="en-US" dirty="0" smtClean="0"/>
              <a:t>Variable: bit_model_id_bit_model_17 Importance: 0.04</a:t>
            </a:r>
          </a:p>
          <a:p>
            <a:r>
              <a:rPr lang="en-US" dirty="0" smtClean="0"/>
              <a:t>Variable: bit_model_id_bit_model_11 Importance: 0.01</a:t>
            </a:r>
          </a:p>
          <a:p>
            <a:r>
              <a:rPr lang="en-US" dirty="0" smtClean="0"/>
              <a:t>Variable: area_id_area_0       Importance: 0.0</a:t>
            </a:r>
          </a:p>
          <a:p>
            <a:r>
              <a:rPr lang="en-US" dirty="0" smtClean="0"/>
              <a:t>Variable: area_id_area_1       Importance: 0.0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2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838200" y="365126"/>
            <a:ext cx="10515600" cy="7964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Model Accuracy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33" y="1161536"/>
            <a:ext cx="5468113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7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255373" y="156519"/>
            <a:ext cx="4390768" cy="7964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Sample Prediction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203" y="0"/>
            <a:ext cx="5232797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36" y="2273333"/>
            <a:ext cx="7558118" cy="4420217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10280822" y="156519"/>
            <a:ext cx="1054443" cy="310378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838200" y="365126"/>
            <a:ext cx="10515600" cy="7964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Sample small Tree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7174"/>
            <a:ext cx="12192000" cy="440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84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75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Just for FUN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Seagate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for FUN</dc:title>
  <dc:creator>Anthony Ian Lagman Gatdula</dc:creator>
  <cp:lastModifiedBy>Anthony Ian Lagman Gatdula</cp:lastModifiedBy>
  <cp:revision>5</cp:revision>
  <dcterms:created xsi:type="dcterms:W3CDTF">2019-09-10T08:40:10Z</dcterms:created>
  <dcterms:modified xsi:type="dcterms:W3CDTF">2019-09-10T09:50:30Z</dcterms:modified>
</cp:coreProperties>
</file>