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174C5"/>
    <a:srgbClr val="4081D0"/>
    <a:srgbClr val="FFFFFF"/>
    <a:srgbClr val="754A85"/>
    <a:srgbClr val="009900"/>
    <a:srgbClr val="619428"/>
    <a:srgbClr val="76B531"/>
    <a:srgbClr val="4785D1"/>
    <a:srgbClr val="56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9704" autoAdjust="0"/>
  </p:normalViewPr>
  <p:slideViewPr>
    <p:cSldViewPr snapToGrid="0" snapToObjects="1">
      <p:cViewPr varScale="1">
        <p:scale>
          <a:sx n="140" d="100"/>
          <a:sy n="140" d="100"/>
        </p:scale>
        <p:origin x="760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AWS SA Work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Presentation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1501"/>
            <a:ext cx="8229600" cy="177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Please describe a project or customer engagement where you contributed technical expertise that supported forward progress of the engagement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1501"/>
            <a:ext cx="8229600" cy="177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Please provide details on specific technical characteristics, recommendations, and expected results.</a:t>
            </a:r>
          </a:p>
          <a:p>
            <a:pPr marL="0" indent="0" algn="ctr">
              <a:buNone/>
            </a:pPr>
            <a:r>
              <a:rPr lang="en-US" dirty="0" smtClean="0"/>
              <a:t>As appropriate, please include architectural diagrams and other visual aids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1501"/>
            <a:ext cx="8229600" cy="177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Please describe any identified challenges and risks, and the process of identification. Also include how they were addressed as part of the engagement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1501"/>
            <a:ext cx="8229600" cy="177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Please describe the results of the engagement and your contribution to those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9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1501"/>
            <a:ext cx="8229600" cy="177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As an optional component, please detail how the identified architecture or workload could be deployed on AWS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AWS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3711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47036</TotalTime>
  <Words>115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Lucida Sans Unicode</vt:lpstr>
      <vt:lpstr>Wingdings</vt:lpstr>
      <vt:lpstr>aws_internal_wide</vt:lpstr>
      <vt:lpstr>PowerPoint Presentation</vt:lpstr>
      <vt:lpstr>Scenario</vt:lpstr>
      <vt:lpstr>Technical Details</vt:lpstr>
      <vt:lpstr>Challenges/Risks</vt:lpstr>
      <vt:lpstr>Results</vt:lpstr>
      <vt:lpstr>Optional: AWS Architecture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O'Brien, Addy</cp:lastModifiedBy>
  <cp:revision>967</cp:revision>
  <cp:lastPrinted>2013-03-14T16:48:56Z</cp:lastPrinted>
  <dcterms:created xsi:type="dcterms:W3CDTF">2012-07-19T17:52:32Z</dcterms:created>
  <dcterms:modified xsi:type="dcterms:W3CDTF">2019-05-21T15:21:45Z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