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61" r:id="rId6"/>
    <p:sldId id="256" r:id="rId7"/>
    <p:sldId id="258" r:id="rId8"/>
    <p:sldId id="259" r:id="rId9"/>
    <p:sldId id="1686" r:id="rId10"/>
    <p:sldId id="1687" r:id="rId11"/>
    <p:sldId id="1688" r:id="rId12"/>
    <p:sldId id="1689" r:id="rId13"/>
    <p:sldId id="1690" r:id="rId14"/>
    <p:sldId id="1679" r:id="rId15"/>
    <p:sldId id="1692" r:id="rId16"/>
    <p:sldId id="1691" r:id="rId17"/>
    <p:sldId id="1693" r:id="rId18"/>
    <p:sldId id="1694" r:id="rId19"/>
    <p:sldId id="1683" r:id="rId20"/>
    <p:sldId id="1678"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99"/>
    <a:srgbClr val="FFC000"/>
    <a:srgbClr val="008575"/>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735" autoAdjust="0"/>
  </p:normalViewPr>
  <p:slideViewPr>
    <p:cSldViewPr snapToGrid="0">
      <p:cViewPr varScale="1">
        <p:scale>
          <a:sx n="85" d="100"/>
          <a:sy n="85"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11/20/20 8:39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610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01791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9656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go over the difference between the two numbers, so 2 – 1 = 1, so only one item will be returned </a:t>
            </a:r>
          </a:p>
          <a:p>
            <a:endParaRPr lang="en-US" dirty="0"/>
          </a:p>
          <a:p>
            <a:r>
              <a:rPr lang="en-US" dirty="0"/>
              <a:t>Go over the in operation, do an example with the students using and then have them do one on their own</a:t>
            </a:r>
          </a:p>
          <a:p>
            <a:endParaRPr lang="en-US" dirty="0"/>
          </a:p>
          <a:p>
            <a:r>
              <a:rPr lang="en-US" dirty="0"/>
              <a:t>Together create a tic-tac-toe board with students </a:t>
            </a:r>
            <a:r>
              <a:rPr lang="en-US"/>
              <a:t>in class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6381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151179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hyperlink" Target="http://moviefail.com/movie-review-the-avengers/" TargetMode="External"/><Relationship Id="rId2" Type="http://schemas.openxmlformats.org/officeDocument/2006/relationships/image" Target="../media/image21.jpeg"/><Relationship Id="rId1" Type="http://schemas.openxmlformats.org/officeDocument/2006/relationships/slideLayout" Target="../slideLayouts/slideLayout5.xml"/><Relationship Id="rId4" Type="http://schemas.openxmlformats.org/officeDocument/2006/relationships/hyperlink" Target="https://creativecommons.org/licenses/by-nc-sa/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2.05: Lists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242116" y="5064044"/>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186612" y="2850494"/>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1:4</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883083" y="2853767"/>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remote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6A9E7FF-B884-4451-AD1A-C94F0AD14341}"/>
              </a:ext>
            </a:extLst>
          </p:cNvPr>
          <p:cNvSpPr/>
          <p:nvPr/>
        </p:nvSpPr>
        <p:spPr>
          <a:xfrm>
            <a:off x="5883083" y="5064044"/>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5B0ECD-F942-4636-B9E2-54A8FE3CC5AC}"/>
              </a:ext>
            </a:extLst>
          </p:cNvPr>
          <p:cNvSpPr txBox="1"/>
          <p:nvPr/>
        </p:nvSpPr>
        <p:spPr>
          <a:xfrm>
            <a:off x="720011" y="2497771"/>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720011" y="4756267"/>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282612" y="249666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282612" y="475626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BA7F-0087-C345-A934-4EC4DDFA4E7F}"/>
              </a:ext>
            </a:extLst>
          </p:cNvPr>
          <p:cNvSpPr>
            <a:spLocks noGrp="1"/>
          </p:cNvSpPr>
          <p:nvPr>
            <p:ph type="title"/>
          </p:nvPr>
        </p:nvSpPr>
        <p:spPr/>
        <p:txBody>
          <a:bodyPr/>
          <a:lstStyle/>
          <a:p>
            <a:endParaRPr lang="en-US"/>
          </a:p>
        </p:txBody>
      </p:sp>
      <p:pic>
        <p:nvPicPr>
          <p:cNvPr id="13" name="Picture 12" descr="A person standing on a stage in front of a crowd&#10;&#10;Description automatically generated">
            <a:extLst>
              <a:ext uri="{FF2B5EF4-FFF2-40B4-BE49-F238E27FC236}">
                <a16:creationId xmlns:a16="http://schemas.microsoft.com/office/drawing/2014/main" id="{430E8EF8-950A-6A4C-A8EC-C70AB56739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7F3968E3-617F-FE40-85BF-3CEF6C426A4E}"/>
              </a:ext>
            </a:extLst>
          </p:cNvPr>
          <p:cNvSpPr txBox="1"/>
          <p:nvPr/>
        </p:nvSpPr>
        <p:spPr>
          <a:xfrm>
            <a:off x="0" y="6858000"/>
            <a:ext cx="12192000" cy="138499"/>
          </a:xfrm>
          <a:prstGeom prst="rect">
            <a:avLst/>
          </a:prstGeom>
          <a:noFill/>
        </p:spPr>
        <p:txBody>
          <a:bodyPr wrap="square" lIns="0" tIns="0" rIns="0" bIns="0" rtlCol="0">
            <a:spAutoFit/>
          </a:bodyPr>
          <a:lstStyle/>
          <a:p>
            <a:r>
              <a:rPr lang="en-US" sz="900">
                <a:hlinkClick r:id="rId3" tooltip="http://moviefail.com/movie-review-the-avengers/"/>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7595943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0728-E258-4749-BA75-6F3DF3A9372E}"/>
              </a:ext>
            </a:extLst>
          </p:cNvPr>
          <p:cNvSpPr>
            <a:spLocks noGrp="1"/>
          </p:cNvSpPr>
          <p:nvPr>
            <p:ph type="title"/>
          </p:nvPr>
        </p:nvSpPr>
        <p:spPr/>
        <p:txBody>
          <a:bodyPr/>
          <a:lstStyle/>
          <a:p>
            <a:r>
              <a:rPr lang="en-US" dirty="0"/>
              <a:t>Avengers</a:t>
            </a:r>
          </a:p>
        </p:txBody>
      </p:sp>
      <p:sp>
        <p:nvSpPr>
          <p:cNvPr id="3" name="Content Placeholder 2">
            <a:extLst>
              <a:ext uri="{FF2B5EF4-FFF2-40B4-BE49-F238E27FC236}">
                <a16:creationId xmlns:a16="http://schemas.microsoft.com/office/drawing/2014/main" id="{26F97AB2-0A2B-8C40-B0D9-DC0ABB03972F}"/>
              </a:ext>
            </a:extLst>
          </p:cNvPr>
          <p:cNvSpPr>
            <a:spLocks noGrp="1"/>
          </p:cNvSpPr>
          <p:nvPr>
            <p:ph sz="quarter" idx="10"/>
          </p:nvPr>
        </p:nvSpPr>
        <p:spPr>
          <a:xfrm>
            <a:off x="449705" y="1261134"/>
            <a:ext cx="11857220" cy="677108"/>
          </a:xfrm>
        </p:spPr>
        <p:txBody>
          <a:bodyPr/>
          <a:lstStyle/>
          <a:p>
            <a:pPr marL="0" indent="0">
              <a:buNone/>
            </a:pPr>
            <a:r>
              <a:rPr lang="en-US" sz="2000" dirty="0"/>
              <a:t>['Thor', 'Groot', '</a:t>
            </a:r>
            <a:r>
              <a:rPr lang="en-US" sz="2000" dirty="0" err="1"/>
              <a:t>Starlord</a:t>
            </a:r>
            <a:r>
              <a:rPr lang="en-US" sz="2000" dirty="0"/>
              <a:t>', '</a:t>
            </a:r>
            <a:r>
              <a:rPr lang="en-US" sz="2000" dirty="0" err="1"/>
              <a:t>Capt</a:t>
            </a:r>
            <a:r>
              <a:rPr lang="en-US" sz="2000" dirty="0"/>
              <a:t> Rogers', 'Hawkeye', 'Ironman', "</a:t>
            </a:r>
            <a:r>
              <a:rPr lang="en-US" sz="2000" dirty="0" err="1"/>
              <a:t>Thanos</a:t>
            </a:r>
            <a:r>
              <a:rPr lang="en-US" sz="2000" dirty="0"/>
              <a:t>", ”Gamora", Black Panther', 'Hulk’]</a:t>
            </a:r>
          </a:p>
          <a:p>
            <a:pPr marL="0" indent="0">
              <a:buNone/>
            </a:pPr>
            <a:endParaRPr lang="en-US" sz="2000" dirty="0"/>
          </a:p>
        </p:txBody>
      </p:sp>
      <p:graphicFrame>
        <p:nvGraphicFramePr>
          <p:cNvPr id="4" name="Table 3">
            <a:extLst>
              <a:ext uri="{FF2B5EF4-FFF2-40B4-BE49-F238E27FC236}">
                <a16:creationId xmlns:a16="http://schemas.microsoft.com/office/drawing/2014/main" id="{01FB0796-2B1E-E449-9934-F810647B329E}"/>
              </a:ext>
            </a:extLst>
          </p:cNvPr>
          <p:cNvGraphicFramePr>
            <a:graphicFrameLocks noGrp="1"/>
          </p:cNvGraphicFramePr>
          <p:nvPr>
            <p:extLst>
              <p:ext uri="{D42A27DB-BD31-4B8C-83A1-F6EECF244321}">
                <p14:modId xmlns:p14="http://schemas.microsoft.com/office/powerpoint/2010/main" val="2014067573"/>
              </p:ext>
            </p:extLst>
          </p:nvPr>
        </p:nvGraphicFramePr>
        <p:xfrm>
          <a:off x="1274164" y="1938242"/>
          <a:ext cx="10609390" cy="1381760"/>
        </p:xfrm>
        <a:graphic>
          <a:graphicData uri="http://schemas.openxmlformats.org/drawingml/2006/table">
            <a:tbl>
              <a:tblPr firstRow="1" bandRow="1">
                <a:tableStyleId>{5C22544A-7EE6-4342-B048-85BDC9FD1C3A}</a:tableStyleId>
              </a:tblPr>
              <a:tblGrid>
                <a:gridCol w="1060939">
                  <a:extLst>
                    <a:ext uri="{9D8B030D-6E8A-4147-A177-3AD203B41FA5}">
                      <a16:colId xmlns:a16="http://schemas.microsoft.com/office/drawing/2014/main" val="1170005306"/>
                    </a:ext>
                  </a:extLst>
                </a:gridCol>
                <a:gridCol w="1060939">
                  <a:extLst>
                    <a:ext uri="{9D8B030D-6E8A-4147-A177-3AD203B41FA5}">
                      <a16:colId xmlns:a16="http://schemas.microsoft.com/office/drawing/2014/main" val="787544764"/>
                    </a:ext>
                  </a:extLst>
                </a:gridCol>
                <a:gridCol w="1060939">
                  <a:extLst>
                    <a:ext uri="{9D8B030D-6E8A-4147-A177-3AD203B41FA5}">
                      <a16:colId xmlns:a16="http://schemas.microsoft.com/office/drawing/2014/main" val="4075749788"/>
                    </a:ext>
                  </a:extLst>
                </a:gridCol>
                <a:gridCol w="1060939">
                  <a:extLst>
                    <a:ext uri="{9D8B030D-6E8A-4147-A177-3AD203B41FA5}">
                      <a16:colId xmlns:a16="http://schemas.microsoft.com/office/drawing/2014/main" val="3335054357"/>
                    </a:ext>
                  </a:extLst>
                </a:gridCol>
                <a:gridCol w="1060939">
                  <a:extLst>
                    <a:ext uri="{9D8B030D-6E8A-4147-A177-3AD203B41FA5}">
                      <a16:colId xmlns:a16="http://schemas.microsoft.com/office/drawing/2014/main" val="3120443342"/>
                    </a:ext>
                  </a:extLst>
                </a:gridCol>
                <a:gridCol w="1060939">
                  <a:extLst>
                    <a:ext uri="{9D8B030D-6E8A-4147-A177-3AD203B41FA5}">
                      <a16:colId xmlns:a16="http://schemas.microsoft.com/office/drawing/2014/main" val="2291208578"/>
                    </a:ext>
                  </a:extLst>
                </a:gridCol>
                <a:gridCol w="1060939">
                  <a:extLst>
                    <a:ext uri="{9D8B030D-6E8A-4147-A177-3AD203B41FA5}">
                      <a16:colId xmlns:a16="http://schemas.microsoft.com/office/drawing/2014/main" val="1153007169"/>
                    </a:ext>
                  </a:extLst>
                </a:gridCol>
                <a:gridCol w="1060939">
                  <a:extLst>
                    <a:ext uri="{9D8B030D-6E8A-4147-A177-3AD203B41FA5}">
                      <a16:colId xmlns:a16="http://schemas.microsoft.com/office/drawing/2014/main" val="648532946"/>
                    </a:ext>
                  </a:extLst>
                </a:gridCol>
                <a:gridCol w="1060939">
                  <a:extLst>
                    <a:ext uri="{9D8B030D-6E8A-4147-A177-3AD203B41FA5}">
                      <a16:colId xmlns:a16="http://schemas.microsoft.com/office/drawing/2014/main" val="2412570619"/>
                    </a:ext>
                  </a:extLst>
                </a:gridCol>
                <a:gridCol w="1060939">
                  <a:extLst>
                    <a:ext uri="{9D8B030D-6E8A-4147-A177-3AD203B41FA5}">
                      <a16:colId xmlns:a16="http://schemas.microsoft.com/office/drawing/2014/main" val="2342642957"/>
                    </a:ext>
                  </a:extLst>
                </a:gridCol>
              </a:tblGrid>
              <a:tr h="370840">
                <a:tc>
                  <a:txBody>
                    <a:bodyPr/>
                    <a:lstStyle/>
                    <a:p>
                      <a:r>
                        <a:rPr lang="en-US" dirty="0"/>
                        <a:t>Thor</a:t>
                      </a:r>
                    </a:p>
                  </a:txBody>
                  <a:tcPr/>
                </a:tc>
                <a:tc>
                  <a:txBody>
                    <a:bodyPr/>
                    <a:lstStyle/>
                    <a:p>
                      <a:r>
                        <a:rPr lang="en-US" dirty="0"/>
                        <a:t>Groot</a:t>
                      </a:r>
                    </a:p>
                  </a:txBody>
                  <a:tcPr/>
                </a:tc>
                <a:tc>
                  <a:txBody>
                    <a:bodyPr/>
                    <a:lstStyle/>
                    <a:p>
                      <a:r>
                        <a:rPr lang="en-US" dirty="0" err="1"/>
                        <a:t>Starlord</a:t>
                      </a:r>
                      <a:endParaRPr lang="en-US" dirty="0"/>
                    </a:p>
                  </a:txBody>
                  <a:tcPr/>
                </a:tc>
                <a:tc>
                  <a:txBody>
                    <a:bodyPr/>
                    <a:lstStyle/>
                    <a:p>
                      <a:r>
                        <a:rPr lang="en-US" dirty="0" err="1"/>
                        <a:t>Capt</a:t>
                      </a:r>
                      <a:r>
                        <a:rPr lang="en-US" dirty="0"/>
                        <a:t> Rogers</a:t>
                      </a:r>
                    </a:p>
                  </a:txBody>
                  <a:tcPr/>
                </a:tc>
                <a:tc>
                  <a:txBody>
                    <a:bodyPr/>
                    <a:lstStyle/>
                    <a:p>
                      <a:r>
                        <a:rPr lang="en-US" dirty="0"/>
                        <a:t>Hawkeye</a:t>
                      </a:r>
                    </a:p>
                  </a:txBody>
                  <a:tcPr/>
                </a:tc>
                <a:tc>
                  <a:txBody>
                    <a:bodyPr/>
                    <a:lstStyle/>
                    <a:p>
                      <a:r>
                        <a:rPr lang="en-US" dirty="0"/>
                        <a:t>Ironman</a:t>
                      </a:r>
                    </a:p>
                  </a:txBody>
                  <a:tcPr/>
                </a:tc>
                <a:tc>
                  <a:txBody>
                    <a:bodyPr/>
                    <a:lstStyle/>
                    <a:p>
                      <a:r>
                        <a:rPr lang="en-US" dirty="0" err="1"/>
                        <a:t>Thanos</a:t>
                      </a:r>
                      <a:endParaRPr lang="en-US" dirty="0"/>
                    </a:p>
                  </a:txBody>
                  <a:tcPr/>
                </a:tc>
                <a:tc>
                  <a:txBody>
                    <a:bodyPr/>
                    <a:lstStyle/>
                    <a:p>
                      <a:r>
                        <a:rPr lang="en-US" dirty="0"/>
                        <a:t>Gamora</a:t>
                      </a:r>
                    </a:p>
                  </a:txBody>
                  <a:tcPr/>
                </a:tc>
                <a:tc>
                  <a:txBody>
                    <a:bodyPr/>
                    <a:lstStyle/>
                    <a:p>
                      <a:r>
                        <a:rPr lang="en-US" dirty="0"/>
                        <a:t>Black Panther</a:t>
                      </a:r>
                    </a:p>
                  </a:txBody>
                  <a:tcPr/>
                </a:tc>
                <a:tc>
                  <a:txBody>
                    <a:bodyPr/>
                    <a:lstStyle/>
                    <a:p>
                      <a:r>
                        <a:rPr lang="en-US" dirty="0"/>
                        <a:t>Hulk</a:t>
                      </a:r>
                    </a:p>
                  </a:txBody>
                  <a:tcPr/>
                </a:tc>
                <a:extLst>
                  <a:ext uri="{0D108BD9-81ED-4DB2-BD59-A6C34878D82A}">
                    <a16:rowId xmlns:a16="http://schemas.microsoft.com/office/drawing/2014/main" val="405172288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231522270"/>
                  </a:ext>
                </a:extLst>
              </a:tr>
              <a:tr h="370840">
                <a:tc>
                  <a:txBody>
                    <a:bodyPr/>
                    <a:lstStyle/>
                    <a:p>
                      <a:r>
                        <a:rPr lang="en-US" dirty="0"/>
                        <a:t>-10</a:t>
                      </a:r>
                    </a:p>
                  </a:txBody>
                  <a:tcPr/>
                </a:tc>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10485694"/>
                  </a:ext>
                </a:extLst>
              </a:tr>
            </a:tbl>
          </a:graphicData>
        </a:graphic>
      </p:graphicFrame>
      <p:sp>
        <p:nvSpPr>
          <p:cNvPr id="5" name="Rectangle 4">
            <a:extLst>
              <a:ext uri="{FF2B5EF4-FFF2-40B4-BE49-F238E27FC236}">
                <a16:creationId xmlns:a16="http://schemas.microsoft.com/office/drawing/2014/main" id="{F06BCAA6-2DB1-894F-A740-5E5C469EFF10}"/>
              </a:ext>
            </a:extLst>
          </p:cNvPr>
          <p:cNvSpPr/>
          <p:nvPr/>
        </p:nvSpPr>
        <p:spPr>
          <a:xfrm>
            <a:off x="3006" y="2593479"/>
            <a:ext cx="1507144"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Index (+)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6" name="Rectangle 5">
            <a:extLst>
              <a:ext uri="{FF2B5EF4-FFF2-40B4-BE49-F238E27FC236}">
                <a16:creationId xmlns:a16="http://schemas.microsoft.com/office/drawing/2014/main" id="{2F12B74A-0231-C845-B52D-A3729DF93217}"/>
              </a:ext>
            </a:extLst>
          </p:cNvPr>
          <p:cNvSpPr/>
          <p:nvPr/>
        </p:nvSpPr>
        <p:spPr>
          <a:xfrm>
            <a:off x="183270" y="2075124"/>
            <a:ext cx="1058303"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Items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7" name="Rectangle 6">
            <a:extLst>
              <a:ext uri="{FF2B5EF4-FFF2-40B4-BE49-F238E27FC236}">
                <a16:creationId xmlns:a16="http://schemas.microsoft.com/office/drawing/2014/main" id="{6EA4DBCF-F581-6C44-B544-827AFC8A6C3B}"/>
              </a:ext>
            </a:extLst>
          </p:cNvPr>
          <p:cNvSpPr/>
          <p:nvPr/>
        </p:nvSpPr>
        <p:spPr>
          <a:xfrm>
            <a:off x="1033408" y="4062726"/>
            <a:ext cx="2747868" cy="523220"/>
          </a:xfrm>
          <a:prstGeom prst="rect">
            <a:avLst/>
          </a:prstGeom>
        </p:spPr>
        <p:txBody>
          <a:bodyPr wrap="none">
            <a:spAutoFit/>
          </a:bodyPr>
          <a:lstStyle/>
          <a:p>
            <a:r>
              <a:rPr lang="en-US" sz="2800" dirty="0">
                <a:latin typeface="Consolas" panose="020B0609020204030204" pitchFamily="49" charset="0"/>
                <a:ea typeface="Times New Roman" panose="02020603050405020304" pitchFamily="18" charset="0"/>
                <a:cs typeface="Times New Roman" panose="02020603050405020304" pitchFamily="18" charset="0"/>
              </a:rPr>
              <a:t>Avengers[</a:t>
            </a:r>
            <a:r>
              <a:rPr lang="en-US" sz="28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0</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a:highlight>
                  <a:srgbClr val="00FF00"/>
                </a:highlight>
                <a:latin typeface="Consolas" panose="020B0609020204030204" pitchFamily="49" charset="0"/>
                <a:ea typeface="Times New Roman" panose="02020603050405020304" pitchFamily="18" charset="0"/>
                <a:cs typeface="Times New Roman" panose="02020603050405020304" pitchFamily="18" charset="0"/>
              </a:rPr>
              <a:t>6</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p>
        </p:txBody>
      </p:sp>
      <p:sp>
        <p:nvSpPr>
          <p:cNvPr id="8" name="Rectangle 7">
            <a:extLst>
              <a:ext uri="{FF2B5EF4-FFF2-40B4-BE49-F238E27FC236}">
                <a16:creationId xmlns:a16="http://schemas.microsoft.com/office/drawing/2014/main" id="{A25A8A40-3650-A744-AB4E-02A453E5952E}"/>
              </a:ext>
            </a:extLst>
          </p:cNvPr>
          <p:cNvSpPr/>
          <p:nvPr/>
        </p:nvSpPr>
        <p:spPr>
          <a:xfrm>
            <a:off x="2277591" y="4585946"/>
            <a:ext cx="817853"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start</a:t>
            </a:r>
            <a:endParaRPr lang="en-US" dirty="0">
              <a:solidFill>
                <a:srgbClr val="FFC000"/>
              </a:solidFill>
            </a:endParaRPr>
          </a:p>
        </p:txBody>
      </p:sp>
      <p:sp>
        <p:nvSpPr>
          <p:cNvPr id="9" name="Rectangle 8">
            <a:extLst>
              <a:ext uri="{FF2B5EF4-FFF2-40B4-BE49-F238E27FC236}">
                <a16:creationId xmlns:a16="http://schemas.microsoft.com/office/drawing/2014/main" id="{B35F7913-5E54-C44D-8563-9537D2D9E5F1}"/>
              </a:ext>
            </a:extLst>
          </p:cNvPr>
          <p:cNvSpPr/>
          <p:nvPr/>
        </p:nvSpPr>
        <p:spPr>
          <a:xfrm>
            <a:off x="3102914" y="4587136"/>
            <a:ext cx="564578"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end</a:t>
            </a:r>
            <a:endParaRPr lang="en-US" dirty="0">
              <a:solidFill>
                <a:srgbClr val="FFC000"/>
              </a:solidFill>
            </a:endParaRPr>
          </a:p>
        </p:txBody>
      </p:sp>
      <p:sp>
        <p:nvSpPr>
          <p:cNvPr id="10" name="Rounded Rectangle 9">
            <a:extLst>
              <a:ext uri="{FF2B5EF4-FFF2-40B4-BE49-F238E27FC236}">
                <a16:creationId xmlns:a16="http://schemas.microsoft.com/office/drawing/2014/main" id="{BF06E1CC-CE73-1145-97D2-72ACA327D7F2}"/>
              </a:ext>
            </a:extLst>
          </p:cNvPr>
          <p:cNvSpPr/>
          <p:nvPr/>
        </p:nvSpPr>
        <p:spPr bwMode="auto">
          <a:xfrm>
            <a:off x="1274164" y="1855548"/>
            <a:ext cx="7375161" cy="1204119"/>
          </a:xfrm>
          <a:prstGeom prst="round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ounded Rectangle 12">
            <a:extLst>
              <a:ext uri="{FF2B5EF4-FFF2-40B4-BE49-F238E27FC236}">
                <a16:creationId xmlns:a16="http://schemas.microsoft.com/office/drawing/2014/main" id="{EFC4A39F-CAEF-8440-BECB-A065DC98AFE9}"/>
              </a:ext>
            </a:extLst>
          </p:cNvPr>
          <p:cNvSpPr/>
          <p:nvPr/>
        </p:nvSpPr>
        <p:spPr bwMode="auto">
          <a:xfrm>
            <a:off x="1322273" y="1898539"/>
            <a:ext cx="6340149" cy="1204119"/>
          </a:xfrm>
          <a:prstGeom prst="roundRect">
            <a:avLst/>
          </a:prstGeom>
          <a:solidFill>
            <a:srgbClr val="92D050">
              <a:alpha val="38039"/>
            </a:srgbClr>
          </a:solidFill>
          <a:ln w="57150">
            <a:solidFill>
              <a:srgbClr val="00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121A81BA-A853-234D-88B4-84FE180D3163}"/>
              </a:ext>
            </a:extLst>
          </p:cNvPr>
          <p:cNvSpPr/>
          <p:nvPr/>
        </p:nvSpPr>
        <p:spPr>
          <a:xfrm>
            <a:off x="1274164" y="3359705"/>
            <a:ext cx="817853"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start</a:t>
            </a:r>
            <a:endParaRPr lang="en-US" dirty="0">
              <a:solidFill>
                <a:srgbClr val="FFC000"/>
              </a:solidFill>
            </a:endParaRPr>
          </a:p>
        </p:txBody>
      </p:sp>
      <p:sp>
        <p:nvSpPr>
          <p:cNvPr id="15" name="Rectangle 14">
            <a:extLst>
              <a:ext uri="{FF2B5EF4-FFF2-40B4-BE49-F238E27FC236}">
                <a16:creationId xmlns:a16="http://schemas.microsoft.com/office/drawing/2014/main" id="{B58FDA46-1713-2C40-B23C-F9A337D266EA}"/>
              </a:ext>
            </a:extLst>
          </p:cNvPr>
          <p:cNvSpPr/>
          <p:nvPr/>
        </p:nvSpPr>
        <p:spPr>
          <a:xfrm>
            <a:off x="7633114" y="3353333"/>
            <a:ext cx="564578"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end</a:t>
            </a:r>
            <a:endParaRPr lang="en-US" dirty="0">
              <a:solidFill>
                <a:srgbClr val="FFC000"/>
              </a:solidFill>
            </a:endParaRPr>
          </a:p>
        </p:txBody>
      </p:sp>
      <p:sp>
        <p:nvSpPr>
          <p:cNvPr id="16" name="Rectangle 15">
            <a:extLst>
              <a:ext uri="{FF2B5EF4-FFF2-40B4-BE49-F238E27FC236}">
                <a16:creationId xmlns:a16="http://schemas.microsoft.com/office/drawing/2014/main" id="{1C2362AB-ACA5-D94D-BB40-985B9886E044}"/>
              </a:ext>
            </a:extLst>
          </p:cNvPr>
          <p:cNvSpPr/>
          <p:nvPr/>
        </p:nvSpPr>
        <p:spPr>
          <a:xfrm>
            <a:off x="4140792" y="3684881"/>
            <a:ext cx="1197764" cy="369332"/>
          </a:xfrm>
          <a:prstGeom prst="rect">
            <a:avLst/>
          </a:prstGeom>
        </p:spPr>
        <p:txBody>
          <a:bodyPr wrap="none">
            <a:spAutoFit/>
          </a:bodyPr>
          <a:lstStyle/>
          <a:p>
            <a:r>
              <a:rPr lang="en-US" sz="1800" dirty="0">
                <a:solidFill>
                  <a:srgbClr val="0000FF"/>
                </a:solidFill>
                <a:latin typeface="Consolas" panose="020B0609020204030204" pitchFamily="49" charset="0"/>
                <a:cs typeface="Times New Roman" panose="02020603050405020304" pitchFamily="18" charset="0"/>
              </a:rPr>
              <a:t>“sliced”</a:t>
            </a:r>
            <a:endParaRPr lang="en-US" dirty="0">
              <a:solidFill>
                <a:srgbClr val="0000FF"/>
              </a:solidFill>
            </a:endParaRPr>
          </a:p>
        </p:txBody>
      </p:sp>
      <p:sp>
        <p:nvSpPr>
          <p:cNvPr id="19" name="Right Arrow 18">
            <a:extLst>
              <a:ext uri="{FF2B5EF4-FFF2-40B4-BE49-F238E27FC236}">
                <a16:creationId xmlns:a16="http://schemas.microsoft.com/office/drawing/2014/main" id="{5AF5097D-D91B-384E-8738-B687E3FC657C}"/>
              </a:ext>
            </a:extLst>
          </p:cNvPr>
          <p:cNvSpPr/>
          <p:nvPr/>
        </p:nvSpPr>
        <p:spPr bwMode="auto">
          <a:xfrm rot="16200000">
            <a:off x="4541384" y="3155585"/>
            <a:ext cx="523219" cy="546828"/>
          </a:xfrm>
          <a:prstGeom prst="rightArrow">
            <a:avLst/>
          </a:prstGeom>
          <a:solidFill>
            <a:srgbClr val="000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48857A4D-E44C-1A46-927B-984985D70627}"/>
              </a:ext>
            </a:extLst>
          </p:cNvPr>
          <p:cNvSpPr/>
          <p:nvPr/>
        </p:nvSpPr>
        <p:spPr>
          <a:xfrm>
            <a:off x="-24855" y="3008177"/>
            <a:ext cx="1507144"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Index (-)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21" name="Rectangle 20">
            <a:extLst>
              <a:ext uri="{FF2B5EF4-FFF2-40B4-BE49-F238E27FC236}">
                <a16:creationId xmlns:a16="http://schemas.microsoft.com/office/drawing/2014/main" id="{6B50F683-744B-4744-A7CB-D4E33C8BDF9F}"/>
              </a:ext>
            </a:extLst>
          </p:cNvPr>
          <p:cNvSpPr/>
          <p:nvPr/>
        </p:nvSpPr>
        <p:spPr>
          <a:xfrm>
            <a:off x="1169433" y="5087673"/>
            <a:ext cx="9259010" cy="954107"/>
          </a:xfrm>
          <a:prstGeom prst="rect">
            <a:avLst/>
          </a:prstGeom>
        </p:spPr>
        <p:txBody>
          <a:bodyPr wrap="none">
            <a:spAutoFit/>
          </a:bodyPr>
          <a:lstStyle/>
          <a:p>
            <a:r>
              <a:rPr lang="en-US" sz="2800" dirty="0">
                <a:solidFill>
                  <a:schemeClr val="bg1"/>
                </a:solidFill>
                <a:highlight>
                  <a:srgbClr val="008000"/>
                </a:highlight>
              </a:rPr>
              <a:t>Answer</a:t>
            </a:r>
          </a:p>
          <a:p>
            <a:r>
              <a:rPr lang="en-US" sz="2800" dirty="0"/>
              <a:t>['Thor', 'Groot', '</a:t>
            </a:r>
            <a:r>
              <a:rPr lang="en-US" sz="2800" dirty="0" err="1"/>
              <a:t>Starlord</a:t>
            </a:r>
            <a:r>
              <a:rPr lang="en-US" sz="2800" dirty="0"/>
              <a:t>', '</a:t>
            </a:r>
            <a:r>
              <a:rPr lang="en-US" sz="2800" dirty="0" err="1"/>
              <a:t>Capt</a:t>
            </a:r>
            <a:r>
              <a:rPr lang="en-US" sz="2800" dirty="0"/>
              <a:t> Rogers', 'Hawkeye', 'Ironman’] </a:t>
            </a:r>
          </a:p>
        </p:txBody>
      </p:sp>
    </p:spTree>
    <p:extLst>
      <p:ext uri="{BB962C8B-B14F-4D97-AF65-F5344CB8AC3E}">
        <p14:creationId xmlns:p14="http://schemas.microsoft.com/office/powerpoint/2010/main" val="157699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anim calcmode="lin" valueType="num">
                                      <p:cBhvr>
                                        <p:cTn id="53" dur="500" fill="hold"/>
                                        <p:tgtEl>
                                          <p:spTgt spid="14"/>
                                        </p:tgtEl>
                                        <p:attrNameLst>
                                          <p:attrName>ppt_x</p:attrName>
                                        </p:attrNameLst>
                                      </p:cBhvr>
                                      <p:tavLst>
                                        <p:tav tm="0">
                                          <p:val>
                                            <p:strVal val="#ppt_x"/>
                                          </p:val>
                                        </p:tav>
                                        <p:tav tm="100000">
                                          <p:val>
                                            <p:strVal val="#ppt_x"/>
                                          </p:val>
                                        </p:tav>
                                      </p:tavLst>
                                    </p:anim>
                                    <p:anim calcmode="lin" valueType="num">
                                      <p:cBhvr>
                                        <p:cTn id="54" dur="50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42"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strVal val="#ppt_x"/>
                                          </p:val>
                                        </p:tav>
                                        <p:tav tm="100000">
                                          <p:val>
                                            <p:strVal val="#ppt_x"/>
                                          </p:val>
                                        </p:tav>
                                      </p:tavLst>
                                    </p:anim>
                                    <p:anim calcmode="lin" valueType="num">
                                      <p:cBhvr>
                                        <p:cTn id="6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500" fill="hold"/>
                                        <p:tgtEl>
                                          <p:spTgt spid="10"/>
                                        </p:tgtEl>
                                        <p:attrNameLst>
                                          <p:attrName>ppt_w</p:attrName>
                                        </p:attrNameLst>
                                      </p:cBhvr>
                                      <p:tavLst>
                                        <p:tav tm="0">
                                          <p:val>
                                            <p:fltVal val="0"/>
                                          </p:val>
                                        </p:tav>
                                        <p:tav tm="100000">
                                          <p:val>
                                            <p:strVal val="#ppt_w"/>
                                          </p:val>
                                        </p:tav>
                                      </p:tavLst>
                                    </p:anim>
                                    <p:anim calcmode="lin" valueType="num">
                                      <p:cBhvr>
                                        <p:cTn id="66"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par>
                          <p:cTn id="71" fill="hold">
                            <p:stCondLst>
                              <p:cond delay="0"/>
                            </p:stCondLst>
                            <p:childTnLst>
                              <p:par>
                                <p:cTn id="72" presetID="9" presetClass="entr" presetSubtype="0"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par>
                          <p:cTn id="75" fill="hold">
                            <p:stCondLst>
                              <p:cond delay="500"/>
                            </p:stCondLst>
                            <p:childTnLst>
                              <p:par>
                                <p:cTn id="76" presetID="53" presetClass="entr" presetSubtype="16"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p:cTn id="78" dur="500" fill="hold"/>
                                        <p:tgtEl>
                                          <p:spTgt spid="16"/>
                                        </p:tgtEl>
                                        <p:attrNameLst>
                                          <p:attrName>ppt_w</p:attrName>
                                        </p:attrNameLst>
                                      </p:cBhvr>
                                      <p:tavLst>
                                        <p:tav tm="0">
                                          <p:val>
                                            <p:fltVal val="0"/>
                                          </p:val>
                                        </p:tav>
                                        <p:tav tm="100000">
                                          <p:val>
                                            <p:strVal val="#ppt_w"/>
                                          </p:val>
                                        </p:tav>
                                      </p:tavLst>
                                    </p:anim>
                                    <p:anim calcmode="lin" valueType="num">
                                      <p:cBhvr>
                                        <p:cTn id="79" dur="500" fill="hold"/>
                                        <p:tgtEl>
                                          <p:spTgt spid="16"/>
                                        </p:tgtEl>
                                        <p:attrNameLst>
                                          <p:attrName>ppt_h</p:attrName>
                                        </p:attrNameLst>
                                      </p:cBhvr>
                                      <p:tavLst>
                                        <p:tav tm="0">
                                          <p:val>
                                            <p:fltVal val="0"/>
                                          </p:val>
                                        </p:tav>
                                        <p:tav tm="100000">
                                          <p:val>
                                            <p:strVal val="#ppt_h"/>
                                          </p:val>
                                        </p:tav>
                                      </p:tavLst>
                                    </p:anim>
                                    <p:animEffect transition="in" filter="fade">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3" grpId="0" animBg="1"/>
      <p:bldP spid="14" grpId="0"/>
      <p:bldP spid="15" grpId="0"/>
      <p:bldP spid="16" grpId="0"/>
      <p:bldP spid="19" grpId="0" animBg="1"/>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0728-E258-4749-BA75-6F3DF3A9372E}"/>
              </a:ext>
            </a:extLst>
          </p:cNvPr>
          <p:cNvSpPr>
            <a:spLocks noGrp="1"/>
          </p:cNvSpPr>
          <p:nvPr>
            <p:ph type="title"/>
          </p:nvPr>
        </p:nvSpPr>
        <p:spPr/>
        <p:txBody>
          <a:bodyPr/>
          <a:lstStyle/>
          <a:p>
            <a:r>
              <a:rPr lang="en-US" dirty="0"/>
              <a:t>Avengers</a:t>
            </a:r>
          </a:p>
        </p:txBody>
      </p:sp>
      <p:sp>
        <p:nvSpPr>
          <p:cNvPr id="3" name="Content Placeholder 2">
            <a:extLst>
              <a:ext uri="{FF2B5EF4-FFF2-40B4-BE49-F238E27FC236}">
                <a16:creationId xmlns:a16="http://schemas.microsoft.com/office/drawing/2014/main" id="{26F97AB2-0A2B-8C40-B0D9-DC0ABB03972F}"/>
              </a:ext>
            </a:extLst>
          </p:cNvPr>
          <p:cNvSpPr>
            <a:spLocks noGrp="1"/>
          </p:cNvSpPr>
          <p:nvPr>
            <p:ph sz="quarter" idx="10"/>
          </p:nvPr>
        </p:nvSpPr>
        <p:spPr>
          <a:xfrm>
            <a:off x="449705" y="1261134"/>
            <a:ext cx="11857220" cy="677108"/>
          </a:xfrm>
        </p:spPr>
        <p:txBody>
          <a:bodyPr/>
          <a:lstStyle/>
          <a:p>
            <a:pPr marL="0" indent="0">
              <a:buNone/>
            </a:pPr>
            <a:r>
              <a:rPr lang="en-US" sz="2000" dirty="0"/>
              <a:t>['Thor', 'Groot', '</a:t>
            </a:r>
            <a:r>
              <a:rPr lang="en-US" sz="2000" dirty="0" err="1"/>
              <a:t>Starlord</a:t>
            </a:r>
            <a:r>
              <a:rPr lang="en-US" sz="2000" dirty="0"/>
              <a:t>', '</a:t>
            </a:r>
            <a:r>
              <a:rPr lang="en-US" sz="2000" dirty="0" err="1"/>
              <a:t>Capt</a:t>
            </a:r>
            <a:r>
              <a:rPr lang="en-US" sz="2000" dirty="0"/>
              <a:t> Rogers', 'Hawkeye', 'Ironman', "</a:t>
            </a:r>
            <a:r>
              <a:rPr lang="en-US" sz="2000" dirty="0" err="1"/>
              <a:t>Thanos</a:t>
            </a:r>
            <a:r>
              <a:rPr lang="en-US" sz="2000" dirty="0"/>
              <a:t>", ”Gamora", Black Panther', 'Hulk’]</a:t>
            </a:r>
          </a:p>
          <a:p>
            <a:pPr marL="0" indent="0">
              <a:buNone/>
            </a:pPr>
            <a:endParaRPr lang="en-US" sz="2000" dirty="0"/>
          </a:p>
        </p:txBody>
      </p:sp>
      <p:graphicFrame>
        <p:nvGraphicFramePr>
          <p:cNvPr id="4" name="Table 3">
            <a:extLst>
              <a:ext uri="{FF2B5EF4-FFF2-40B4-BE49-F238E27FC236}">
                <a16:creationId xmlns:a16="http://schemas.microsoft.com/office/drawing/2014/main" id="{01FB0796-2B1E-E449-9934-F810647B329E}"/>
              </a:ext>
            </a:extLst>
          </p:cNvPr>
          <p:cNvGraphicFramePr>
            <a:graphicFrameLocks noGrp="1"/>
          </p:cNvGraphicFramePr>
          <p:nvPr>
            <p:extLst>
              <p:ext uri="{D42A27DB-BD31-4B8C-83A1-F6EECF244321}">
                <p14:modId xmlns:p14="http://schemas.microsoft.com/office/powerpoint/2010/main" val="1968059696"/>
              </p:ext>
            </p:extLst>
          </p:nvPr>
        </p:nvGraphicFramePr>
        <p:xfrm>
          <a:off x="1274164" y="1938242"/>
          <a:ext cx="10609390" cy="1381760"/>
        </p:xfrm>
        <a:graphic>
          <a:graphicData uri="http://schemas.openxmlformats.org/drawingml/2006/table">
            <a:tbl>
              <a:tblPr firstRow="1" bandRow="1">
                <a:tableStyleId>{5C22544A-7EE6-4342-B048-85BDC9FD1C3A}</a:tableStyleId>
              </a:tblPr>
              <a:tblGrid>
                <a:gridCol w="1060939">
                  <a:extLst>
                    <a:ext uri="{9D8B030D-6E8A-4147-A177-3AD203B41FA5}">
                      <a16:colId xmlns:a16="http://schemas.microsoft.com/office/drawing/2014/main" val="1170005306"/>
                    </a:ext>
                  </a:extLst>
                </a:gridCol>
                <a:gridCol w="1060939">
                  <a:extLst>
                    <a:ext uri="{9D8B030D-6E8A-4147-A177-3AD203B41FA5}">
                      <a16:colId xmlns:a16="http://schemas.microsoft.com/office/drawing/2014/main" val="787544764"/>
                    </a:ext>
                  </a:extLst>
                </a:gridCol>
                <a:gridCol w="1060939">
                  <a:extLst>
                    <a:ext uri="{9D8B030D-6E8A-4147-A177-3AD203B41FA5}">
                      <a16:colId xmlns:a16="http://schemas.microsoft.com/office/drawing/2014/main" val="4075749788"/>
                    </a:ext>
                  </a:extLst>
                </a:gridCol>
                <a:gridCol w="1060939">
                  <a:extLst>
                    <a:ext uri="{9D8B030D-6E8A-4147-A177-3AD203B41FA5}">
                      <a16:colId xmlns:a16="http://schemas.microsoft.com/office/drawing/2014/main" val="3335054357"/>
                    </a:ext>
                  </a:extLst>
                </a:gridCol>
                <a:gridCol w="1060939">
                  <a:extLst>
                    <a:ext uri="{9D8B030D-6E8A-4147-A177-3AD203B41FA5}">
                      <a16:colId xmlns:a16="http://schemas.microsoft.com/office/drawing/2014/main" val="3120443342"/>
                    </a:ext>
                  </a:extLst>
                </a:gridCol>
                <a:gridCol w="1060939">
                  <a:extLst>
                    <a:ext uri="{9D8B030D-6E8A-4147-A177-3AD203B41FA5}">
                      <a16:colId xmlns:a16="http://schemas.microsoft.com/office/drawing/2014/main" val="2291208578"/>
                    </a:ext>
                  </a:extLst>
                </a:gridCol>
                <a:gridCol w="1060939">
                  <a:extLst>
                    <a:ext uri="{9D8B030D-6E8A-4147-A177-3AD203B41FA5}">
                      <a16:colId xmlns:a16="http://schemas.microsoft.com/office/drawing/2014/main" val="1153007169"/>
                    </a:ext>
                  </a:extLst>
                </a:gridCol>
                <a:gridCol w="1060939">
                  <a:extLst>
                    <a:ext uri="{9D8B030D-6E8A-4147-A177-3AD203B41FA5}">
                      <a16:colId xmlns:a16="http://schemas.microsoft.com/office/drawing/2014/main" val="648532946"/>
                    </a:ext>
                  </a:extLst>
                </a:gridCol>
                <a:gridCol w="1060939">
                  <a:extLst>
                    <a:ext uri="{9D8B030D-6E8A-4147-A177-3AD203B41FA5}">
                      <a16:colId xmlns:a16="http://schemas.microsoft.com/office/drawing/2014/main" val="2412570619"/>
                    </a:ext>
                  </a:extLst>
                </a:gridCol>
                <a:gridCol w="1060939">
                  <a:extLst>
                    <a:ext uri="{9D8B030D-6E8A-4147-A177-3AD203B41FA5}">
                      <a16:colId xmlns:a16="http://schemas.microsoft.com/office/drawing/2014/main" val="2342642957"/>
                    </a:ext>
                  </a:extLst>
                </a:gridCol>
              </a:tblGrid>
              <a:tr h="370840">
                <a:tc>
                  <a:txBody>
                    <a:bodyPr/>
                    <a:lstStyle/>
                    <a:p>
                      <a:r>
                        <a:rPr lang="en-US" dirty="0"/>
                        <a:t>Thor</a:t>
                      </a:r>
                    </a:p>
                  </a:txBody>
                  <a:tcPr/>
                </a:tc>
                <a:tc>
                  <a:txBody>
                    <a:bodyPr/>
                    <a:lstStyle/>
                    <a:p>
                      <a:r>
                        <a:rPr lang="en-US" dirty="0"/>
                        <a:t>Groot</a:t>
                      </a:r>
                    </a:p>
                  </a:txBody>
                  <a:tcPr/>
                </a:tc>
                <a:tc>
                  <a:txBody>
                    <a:bodyPr/>
                    <a:lstStyle/>
                    <a:p>
                      <a:r>
                        <a:rPr lang="en-US" dirty="0" err="1"/>
                        <a:t>Starlord</a:t>
                      </a:r>
                      <a:endParaRPr lang="en-US" dirty="0"/>
                    </a:p>
                  </a:txBody>
                  <a:tcPr/>
                </a:tc>
                <a:tc>
                  <a:txBody>
                    <a:bodyPr/>
                    <a:lstStyle/>
                    <a:p>
                      <a:r>
                        <a:rPr lang="en-US" dirty="0" err="1"/>
                        <a:t>Capt</a:t>
                      </a:r>
                      <a:r>
                        <a:rPr lang="en-US" dirty="0"/>
                        <a:t> Rogers</a:t>
                      </a:r>
                    </a:p>
                  </a:txBody>
                  <a:tcPr/>
                </a:tc>
                <a:tc>
                  <a:txBody>
                    <a:bodyPr/>
                    <a:lstStyle/>
                    <a:p>
                      <a:r>
                        <a:rPr lang="en-US" dirty="0"/>
                        <a:t>Hawkeye</a:t>
                      </a:r>
                    </a:p>
                  </a:txBody>
                  <a:tcPr/>
                </a:tc>
                <a:tc>
                  <a:txBody>
                    <a:bodyPr/>
                    <a:lstStyle/>
                    <a:p>
                      <a:r>
                        <a:rPr lang="en-US" dirty="0"/>
                        <a:t>Ironman</a:t>
                      </a:r>
                    </a:p>
                  </a:txBody>
                  <a:tcPr/>
                </a:tc>
                <a:tc>
                  <a:txBody>
                    <a:bodyPr/>
                    <a:lstStyle/>
                    <a:p>
                      <a:r>
                        <a:rPr lang="en-US" dirty="0" err="1"/>
                        <a:t>Thanos</a:t>
                      </a:r>
                      <a:endParaRPr lang="en-US" dirty="0"/>
                    </a:p>
                  </a:txBody>
                  <a:tcPr/>
                </a:tc>
                <a:tc>
                  <a:txBody>
                    <a:bodyPr/>
                    <a:lstStyle/>
                    <a:p>
                      <a:r>
                        <a:rPr lang="en-US" dirty="0"/>
                        <a:t>Gamora</a:t>
                      </a:r>
                    </a:p>
                  </a:txBody>
                  <a:tcPr/>
                </a:tc>
                <a:tc>
                  <a:txBody>
                    <a:bodyPr/>
                    <a:lstStyle/>
                    <a:p>
                      <a:r>
                        <a:rPr lang="en-US" dirty="0"/>
                        <a:t>Black Panther</a:t>
                      </a:r>
                    </a:p>
                  </a:txBody>
                  <a:tcPr/>
                </a:tc>
                <a:tc>
                  <a:txBody>
                    <a:bodyPr/>
                    <a:lstStyle/>
                    <a:p>
                      <a:r>
                        <a:rPr lang="en-US" dirty="0"/>
                        <a:t>Hulk</a:t>
                      </a:r>
                    </a:p>
                  </a:txBody>
                  <a:tcPr/>
                </a:tc>
                <a:extLst>
                  <a:ext uri="{0D108BD9-81ED-4DB2-BD59-A6C34878D82A}">
                    <a16:rowId xmlns:a16="http://schemas.microsoft.com/office/drawing/2014/main" val="405172288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231522270"/>
                  </a:ext>
                </a:extLst>
              </a:tr>
              <a:tr h="370840">
                <a:tc>
                  <a:txBody>
                    <a:bodyPr/>
                    <a:lstStyle/>
                    <a:p>
                      <a:r>
                        <a:rPr lang="en-US" dirty="0"/>
                        <a:t>-10</a:t>
                      </a:r>
                    </a:p>
                  </a:txBody>
                  <a:tcPr/>
                </a:tc>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10485694"/>
                  </a:ext>
                </a:extLst>
              </a:tr>
            </a:tbl>
          </a:graphicData>
        </a:graphic>
      </p:graphicFrame>
      <p:sp>
        <p:nvSpPr>
          <p:cNvPr id="5" name="Rectangle 4">
            <a:extLst>
              <a:ext uri="{FF2B5EF4-FFF2-40B4-BE49-F238E27FC236}">
                <a16:creationId xmlns:a16="http://schemas.microsoft.com/office/drawing/2014/main" id="{F06BCAA6-2DB1-894F-A740-5E5C469EFF10}"/>
              </a:ext>
            </a:extLst>
          </p:cNvPr>
          <p:cNvSpPr/>
          <p:nvPr/>
        </p:nvSpPr>
        <p:spPr>
          <a:xfrm>
            <a:off x="3006" y="2593479"/>
            <a:ext cx="1507144"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Index (+)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6" name="Rectangle 5">
            <a:extLst>
              <a:ext uri="{FF2B5EF4-FFF2-40B4-BE49-F238E27FC236}">
                <a16:creationId xmlns:a16="http://schemas.microsoft.com/office/drawing/2014/main" id="{2F12B74A-0231-C845-B52D-A3729DF93217}"/>
              </a:ext>
            </a:extLst>
          </p:cNvPr>
          <p:cNvSpPr/>
          <p:nvPr/>
        </p:nvSpPr>
        <p:spPr>
          <a:xfrm>
            <a:off x="183270" y="2075124"/>
            <a:ext cx="1058303"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Items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7" name="Rectangle 6">
            <a:extLst>
              <a:ext uri="{FF2B5EF4-FFF2-40B4-BE49-F238E27FC236}">
                <a16:creationId xmlns:a16="http://schemas.microsoft.com/office/drawing/2014/main" id="{6EA4DBCF-F581-6C44-B544-827AFC8A6C3B}"/>
              </a:ext>
            </a:extLst>
          </p:cNvPr>
          <p:cNvSpPr/>
          <p:nvPr/>
        </p:nvSpPr>
        <p:spPr>
          <a:xfrm>
            <a:off x="1033408" y="4062726"/>
            <a:ext cx="2945037" cy="523220"/>
          </a:xfrm>
          <a:prstGeom prst="rect">
            <a:avLst/>
          </a:prstGeom>
        </p:spPr>
        <p:txBody>
          <a:bodyPr wrap="none">
            <a:spAutoFit/>
          </a:bodyPr>
          <a:lstStyle/>
          <a:p>
            <a:r>
              <a:rPr lang="en-US" sz="2800" dirty="0">
                <a:latin typeface="Consolas" panose="020B0609020204030204" pitchFamily="49" charset="0"/>
                <a:ea typeface="Times New Roman" panose="02020603050405020304" pitchFamily="18" charset="0"/>
                <a:cs typeface="Times New Roman" panose="02020603050405020304" pitchFamily="18" charset="0"/>
              </a:rPr>
              <a:t>Avengers[</a:t>
            </a:r>
            <a:r>
              <a:rPr lang="en-US" sz="28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2</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a:highlight>
                  <a:srgbClr val="00FF00"/>
                </a:highlight>
                <a:latin typeface="Consolas" panose="020B0609020204030204" pitchFamily="49" charset="0"/>
                <a:ea typeface="Times New Roman" panose="02020603050405020304" pitchFamily="18" charset="0"/>
                <a:cs typeface="Times New Roman" panose="02020603050405020304" pitchFamily="18" charset="0"/>
              </a:rPr>
              <a:t>-3</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p>
        </p:txBody>
      </p:sp>
      <p:sp>
        <p:nvSpPr>
          <p:cNvPr id="8" name="Rectangle 7">
            <a:extLst>
              <a:ext uri="{FF2B5EF4-FFF2-40B4-BE49-F238E27FC236}">
                <a16:creationId xmlns:a16="http://schemas.microsoft.com/office/drawing/2014/main" id="{A25A8A40-3650-A744-AB4E-02A453E5952E}"/>
              </a:ext>
            </a:extLst>
          </p:cNvPr>
          <p:cNvSpPr/>
          <p:nvPr/>
        </p:nvSpPr>
        <p:spPr>
          <a:xfrm>
            <a:off x="2277591" y="4585946"/>
            <a:ext cx="817853"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start</a:t>
            </a:r>
            <a:endParaRPr lang="en-US" dirty="0">
              <a:solidFill>
                <a:srgbClr val="FFC000"/>
              </a:solidFill>
            </a:endParaRPr>
          </a:p>
        </p:txBody>
      </p:sp>
      <p:sp>
        <p:nvSpPr>
          <p:cNvPr id="9" name="Rectangle 8">
            <a:extLst>
              <a:ext uri="{FF2B5EF4-FFF2-40B4-BE49-F238E27FC236}">
                <a16:creationId xmlns:a16="http://schemas.microsoft.com/office/drawing/2014/main" id="{B35F7913-5E54-C44D-8563-9537D2D9E5F1}"/>
              </a:ext>
            </a:extLst>
          </p:cNvPr>
          <p:cNvSpPr/>
          <p:nvPr/>
        </p:nvSpPr>
        <p:spPr>
          <a:xfrm>
            <a:off x="3102914" y="4587136"/>
            <a:ext cx="564578"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end</a:t>
            </a:r>
            <a:endParaRPr lang="en-US" dirty="0">
              <a:solidFill>
                <a:srgbClr val="FFC000"/>
              </a:solidFill>
            </a:endParaRPr>
          </a:p>
        </p:txBody>
      </p:sp>
      <p:sp>
        <p:nvSpPr>
          <p:cNvPr id="10" name="Rounded Rectangle 9">
            <a:extLst>
              <a:ext uri="{FF2B5EF4-FFF2-40B4-BE49-F238E27FC236}">
                <a16:creationId xmlns:a16="http://schemas.microsoft.com/office/drawing/2014/main" id="{BF06E1CC-CE73-1145-97D2-72ACA327D7F2}"/>
              </a:ext>
            </a:extLst>
          </p:cNvPr>
          <p:cNvSpPr/>
          <p:nvPr/>
        </p:nvSpPr>
        <p:spPr bwMode="auto">
          <a:xfrm>
            <a:off x="3310655" y="1904911"/>
            <a:ext cx="6447942" cy="1365441"/>
          </a:xfrm>
          <a:prstGeom prst="round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ounded Rectangle 12">
            <a:extLst>
              <a:ext uri="{FF2B5EF4-FFF2-40B4-BE49-F238E27FC236}">
                <a16:creationId xmlns:a16="http://schemas.microsoft.com/office/drawing/2014/main" id="{EFC4A39F-CAEF-8440-BECB-A065DC98AFE9}"/>
              </a:ext>
            </a:extLst>
          </p:cNvPr>
          <p:cNvSpPr/>
          <p:nvPr/>
        </p:nvSpPr>
        <p:spPr bwMode="auto">
          <a:xfrm>
            <a:off x="3310656" y="1989921"/>
            <a:ext cx="5338670" cy="1204119"/>
          </a:xfrm>
          <a:prstGeom prst="roundRect">
            <a:avLst/>
          </a:prstGeom>
          <a:solidFill>
            <a:srgbClr val="92D050">
              <a:alpha val="38039"/>
            </a:srgbClr>
          </a:solidFill>
          <a:ln w="57150">
            <a:solidFill>
              <a:srgbClr val="00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121A81BA-A853-234D-88B4-84FE180D3163}"/>
              </a:ext>
            </a:extLst>
          </p:cNvPr>
          <p:cNvSpPr/>
          <p:nvPr/>
        </p:nvSpPr>
        <p:spPr>
          <a:xfrm>
            <a:off x="3310655" y="3303250"/>
            <a:ext cx="817853"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start</a:t>
            </a:r>
            <a:endParaRPr lang="en-US" dirty="0">
              <a:solidFill>
                <a:srgbClr val="FFC000"/>
              </a:solidFill>
            </a:endParaRPr>
          </a:p>
        </p:txBody>
      </p:sp>
      <p:sp>
        <p:nvSpPr>
          <p:cNvPr id="15" name="Rectangle 14">
            <a:extLst>
              <a:ext uri="{FF2B5EF4-FFF2-40B4-BE49-F238E27FC236}">
                <a16:creationId xmlns:a16="http://schemas.microsoft.com/office/drawing/2014/main" id="{B58FDA46-1713-2C40-B23C-F9A337D266EA}"/>
              </a:ext>
            </a:extLst>
          </p:cNvPr>
          <p:cNvSpPr/>
          <p:nvPr/>
        </p:nvSpPr>
        <p:spPr>
          <a:xfrm>
            <a:off x="8649325" y="3311626"/>
            <a:ext cx="564578"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end</a:t>
            </a:r>
            <a:endParaRPr lang="en-US" dirty="0">
              <a:solidFill>
                <a:srgbClr val="FFC000"/>
              </a:solidFill>
            </a:endParaRPr>
          </a:p>
        </p:txBody>
      </p:sp>
      <p:sp>
        <p:nvSpPr>
          <p:cNvPr id="16" name="Rectangle 15">
            <a:extLst>
              <a:ext uri="{FF2B5EF4-FFF2-40B4-BE49-F238E27FC236}">
                <a16:creationId xmlns:a16="http://schemas.microsoft.com/office/drawing/2014/main" id="{1C2362AB-ACA5-D94D-BB40-985B9886E044}"/>
              </a:ext>
            </a:extLst>
          </p:cNvPr>
          <p:cNvSpPr/>
          <p:nvPr/>
        </p:nvSpPr>
        <p:spPr>
          <a:xfrm>
            <a:off x="4140792" y="3878060"/>
            <a:ext cx="1197764" cy="369332"/>
          </a:xfrm>
          <a:prstGeom prst="rect">
            <a:avLst/>
          </a:prstGeom>
        </p:spPr>
        <p:txBody>
          <a:bodyPr wrap="none">
            <a:spAutoFit/>
          </a:bodyPr>
          <a:lstStyle/>
          <a:p>
            <a:r>
              <a:rPr lang="en-US" sz="1800" dirty="0">
                <a:solidFill>
                  <a:srgbClr val="0000FF"/>
                </a:solidFill>
                <a:latin typeface="Consolas" panose="020B0609020204030204" pitchFamily="49" charset="0"/>
                <a:cs typeface="Times New Roman" panose="02020603050405020304" pitchFamily="18" charset="0"/>
              </a:rPr>
              <a:t>“sliced”</a:t>
            </a:r>
            <a:endParaRPr lang="en-US" dirty="0">
              <a:solidFill>
                <a:srgbClr val="0000FF"/>
              </a:solidFill>
            </a:endParaRPr>
          </a:p>
        </p:txBody>
      </p:sp>
      <p:sp>
        <p:nvSpPr>
          <p:cNvPr id="19" name="Right Arrow 18">
            <a:extLst>
              <a:ext uri="{FF2B5EF4-FFF2-40B4-BE49-F238E27FC236}">
                <a16:creationId xmlns:a16="http://schemas.microsoft.com/office/drawing/2014/main" id="{5AF5097D-D91B-384E-8738-B687E3FC657C}"/>
              </a:ext>
            </a:extLst>
          </p:cNvPr>
          <p:cNvSpPr/>
          <p:nvPr/>
        </p:nvSpPr>
        <p:spPr bwMode="auto">
          <a:xfrm rot="16200000">
            <a:off x="4541384" y="3349561"/>
            <a:ext cx="523219" cy="546828"/>
          </a:xfrm>
          <a:prstGeom prst="rightArrow">
            <a:avLst/>
          </a:prstGeom>
          <a:solidFill>
            <a:srgbClr val="000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48857A4D-E44C-1A46-927B-984985D70627}"/>
              </a:ext>
            </a:extLst>
          </p:cNvPr>
          <p:cNvSpPr/>
          <p:nvPr/>
        </p:nvSpPr>
        <p:spPr>
          <a:xfrm>
            <a:off x="-24855" y="3008177"/>
            <a:ext cx="1507144"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Index (-)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21" name="Rectangle 20">
            <a:extLst>
              <a:ext uri="{FF2B5EF4-FFF2-40B4-BE49-F238E27FC236}">
                <a16:creationId xmlns:a16="http://schemas.microsoft.com/office/drawing/2014/main" id="{6B50F683-744B-4744-A7CB-D4E33C8BDF9F}"/>
              </a:ext>
            </a:extLst>
          </p:cNvPr>
          <p:cNvSpPr/>
          <p:nvPr/>
        </p:nvSpPr>
        <p:spPr>
          <a:xfrm>
            <a:off x="1169433" y="5087673"/>
            <a:ext cx="8466998" cy="954107"/>
          </a:xfrm>
          <a:prstGeom prst="rect">
            <a:avLst/>
          </a:prstGeom>
        </p:spPr>
        <p:txBody>
          <a:bodyPr wrap="none">
            <a:spAutoFit/>
          </a:bodyPr>
          <a:lstStyle/>
          <a:p>
            <a:r>
              <a:rPr lang="en-US" sz="2800" dirty="0">
                <a:solidFill>
                  <a:schemeClr val="bg1"/>
                </a:solidFill>
                <a:highlight>
                  <a:srgbClr val="008000"/>
                </a:highlight>
              </a:rPr>
              <a:t>Answer</a:t>
            </a:r>
          </a:p>
          <a:p>
            <a:r>
              <a:rPr lang="en-US" sz="2800" dirty="0"/>
              <a:t>['</a:t>
            </a:r>
            <a:r>
              <a:rPr lang="en-US" sz="2800" dirty="0" err="1"/>
              <a:t>Starlord</a:t>
            </a:r>
            <a:r>
              <a:rPr lang="en-US" sz="2800" dirty="0"/>
              <a:t>', '</a:t>
            </a:r>
            <a:r>
              <a:rPr lang="en-US" sz="2800" dirty="0" err="1"/>
              <a:t>Capt</a:t>
            </a:r>
            <a:r>
              <a:rPr lang="en-US" sz="2800" dirty="0"/>
              <a:t> Rogers', 'Hawkeye', 'Ironman’, ‘</a:t>
            </a:r>
            <a:r>
              <a:rPr lang="en-US" sz="2800" dirty="0" err="1"/>
              <a:t>Thanos</a:t>
            </a:r>
            <a:r>
              <a:rPr lang="en-US" sz="2800" dirty="0"/>
              <a:t>’] </a:t>
            </a:r>
          </a:p>
        </p:txBody>
      </p:sp>
    </p:spTree>
    <p:extLst>
      <p:ext uri="{BB962C8B-B14F-4D97-AF65-F5344CB8AC3E}">
        <p14:creationId xmlns:p14="http://schemas.microsoft.com/office/powerpoint/2010/main" val="6802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anim calcmode="lin" valueType="num">
                                      <p:cBhvr>
                                        <p:cTn id="53" dur="500" fill="hold"/>
                                        <p:tgtEl>
                                          <p:spTgt spid="14"/>
                                        </p:tgtEl>
                                        <p:attrNameLst>
                                          <p:attrName>ppt_x</p:attrName>
                                        </p:attrNameLst>
                                      </p:cBhvr>
                                      <p:tavLst>
                                        <p:tav tm="0">
                                          <p:val>
                                            <p:strVal val="#ppt_x"/>
                                          </p:val>
                                        </p:tav>
                                        <p:tav tm="100000">
                                          <p:val>
                                            <p:strVal val="#ppt_x"/>
                                          </p:val>
                                        </p:tav>
                                      </p:tavLst>
                                    </p:anim>
                                    <p:anim calcmode="lin" valueType="num">
                                      <p:cBhvr>
                                        <p:cTn id="54" dur="50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42"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strVal val="#ppt_x"/>
                                          </p:val>
                                        </p:tav>
                                        <p:tav tm="100000">
                                          <p:val>
                                            <p:strVal val="#ppt_x"/>
                                          </p:val>
                                        </p:tav>
                                      </p:tavLst>
                                    </p:anim>
                                    <p:anim calcmode="lin" valueType="num">
                                      <p:cBhvr>
                                        <p:cTn id="6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500" fill="hold"/>
                                        <p:tgtEl>
                                          <p:spTgt spid="10"/>
                                        </p:tgtEl>
                                        <p:attrNameLst>
                                          <p:attrName>ppt_w</p:attrName>
                                        </p:attrNameLst>
                                      </p:cBhvr>
                                      <p:tavLst>
                                        <p:tav tm="0">
                                          <p:val>
                                            <p:fltVal val="0"/>
                                          </p:val>
                                        </p:tav>
                                        <p:tav tm="100000">
                                          <p:val>
                                            <p:strVal val="#ppt_w"/>
                                          </p:val>
                                        </p:tav>
                                      </p:tavLst>
                                    </p:anim>
                                    <p:anim calcmode="lin" valueType="num">
                                      <p:cBhvr>
                                        <p:cTn id="66"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par>
                          <p:cTn id="71" fill="hold">
                            <p:stCondLst>
                              <p:cond delay="0"/>
                            </p:stCondLst>
                            <p:childTnLst>
                              <p:par>
                                <p:cTn id="72" presetID="9" presetClass="entr" presetSubtype="0"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par>
                          <p:cTn id="75" fill="hold">
                            <p:stCondLst>
                              <p:cond delay="500"/>
                            </p:stCondLst>
                            <p:childTnLst>
                              <p:par>
                                <p:cTn id="76" presetID="53" presetClass="entr" presetSubtype="16"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p:cTn id="78" dur="500" fill="hold"/>
                                        <p:tgtEl>
                                          <p:spTgt spid="16"/>
                                        </p:tgtEl>
                                        <p:attrNameLst>
                                          <p:attrName>ppt_w</p:attrName>
                                        </p:attrNameLst>
                                      </p:cBhvr>
                                      <p:tavLst>
                                        <p:tav tm="0">
                                          <p:val>
                                            <p:fltVal val="0"/>
                                          </p:val>
                                        </p:tav>
                                        <p:tav tm="100000">
                                          <p:val>
                                            <p:strVal val="#ppt_w"/>
                                          </p:val>
                                        </p:tav>
                                      </p:tavLst>
                                    </p:anim>
                                    <p:anim calcmode="lin" valueType="num">
                                      <p:cBhvr>
                                        <p:cTn id="79" dur="500" fill="hold"/>
                                        <p:tgtEl>
                                          <p:spTgt spid="16"/>
                                        </p:tgtEl>
                                        <p:attrNameLst>
                                          <p:attrName>ppt_h</p:attrName>
                                        </p:attrNameLst>
                                      </p:cBhvr>
                                      <p:tavLst>
                                        <p:tav tm="0">
                                          <p:val>
                                            <p:fltVal val="0"/>
                                          </p:val>
                                        </p:tav>
                                        <p:tav tm="100000">
                                          <p:val>
                                            <p:strVal val="#ppt_h"/>
                                          </p:val>
                                        </p:tav>
                                      </p:tavLst>
                                    </p:anim>
                                    <p:animEffect transition="in" filter="fade">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3" grpId="0" animBg="1"/>
      <p:bldP spid="14" grpId="0"/>
      <p:bldP spid="15" grpId="0"/>
      <p:bldP spid="16" grpId="0"/>
      <p:bldP spid="19" grpId="0" animBg="1"/>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0728-E258-4749-BA75-6F3DF3A9372E}"/>
              </a:ext>
            </a:extLst>
          </p:cNvPr>
          <p:cNvSpPr>
            <a:spLocks noGrp="1"/>
          </p:cNvSpPr>
          <p:nvPr>
            <p:ph type="title"/>
          </p:nvPr>
        </p:nvSpPr>
        <p:spPr/>
        <p:txBody>
          <a:bodyPr/>
          <a:lstStyle/>
          <a:p>
            <a:r>
              <a:rPr lang="en-US" dirty="0"/>
              <a:t>Avengers</a:t>
            </a:r>
          </a:p>
        </p:txBody>
      </p:sp>
      <p:sp>
        <p:nvSpPr>
          <p:cNvPr id="3" name="Content Placeholder 2">
            <a:extLst>
              <a:ext uri="{FF2B5EF4-FFF2-40B4-BE49-F238E27FC236}">
                <a16:creationId xmlns:a16="http://schemas.microsoft.com/office/drawing/2014/main" id="{26F97AB2-0A2B-8C40-B0D9-DC0ABB03972F}"/>
              </a:ext>
            </a:extLst>
          </p:cNvPr>
          <p:cNvSpPr>
            <a:spLocks noGrp="1"/>
          </p:cNvSpPr>
          <p:nvPr>
            <p:ph sz="quarter" idx="10"/>
          </p:nvPr>
        </p:nvSpPr>
        <p:spPr>
          <a:xfrm>
            <a:off x="449705" y="1261134"/>
            <a:ext cx="11857220" cy="677108"/>
          </a:xfrm>
        </p:spPr>
        <p:txBody>
          <a:bodyPr/>
          <a:lstStyle/>
          <a:p>
            <a:pPr marL="0" indent="0">
              <a:buNone/>
            </a:pPr>
            <a:r>
              <a:rPr lang="en-US" sz="2000" dirty="0"/>
              <a:t>['Thor', 'Groot', '</a:t>
            </a:r>
            <a:r>
              <a:rPr lang="en-US" sz="2000" dirty="0" err="1"/>
              <a:t>Starlord</a:t>
            </a:r>
            <a:r>
              <a:rPr lang="en-US" sz="2000" dirty="0"/>
              <a:t>', '</a:t>
            </a:r>
            <a:r>
              <a:rPr lang="en-US" sz="2000" dirty="0" err="1"/>
              <a:t>Capt</a:t>
            </a:r>
            <a:r>
              <a:rPr lang="en-US" sz="2000" dirty="0"/>
              <a:t> Rogers', 'Hawkeye', 'Ironman', "</a:t>
            </a:r>
            <a:r>
              <a:rPr lang="en-US" sz="2000" dirty="0" err="1"/>
              <a:t>Thanos</a:t>
            </a:r>
            <a:r>
              <a:rPr lang="en-US" sz="2000" dirty="0"/>
              <a:t>", ”Gamora", Black Panther', 'Hulk’]</a:t>
            </a:r>
          </a:p>
          <a:p>
            <a:pPr marL="0" indent="0">
              <a:buNone/>
            </a:pPr>
            <a:endParaRPr lang="en-US" sz="2000" dirty="0"/>
          </a:p>
        </p:txBody>
      </p:sp>
      <p:graphicFrame>
        <p:nvGraphicFramePr>
          <p:cNvPr id="4" name="Table 3">
            <a:extLst>
              <a:ext uri="{FF2B5EF4-FFF2-40B4-BE49-F238E27FC236}">
                <a16:creationId xmlns:a16="http://schemas.microsoft.com/office/drawing/2014/main" id="{01FB0796-2B1E-E449-9934-F810647B329E}"/>
              </a:ext>
            </a:extLst>
          </p:cNvPr>
          <p:cNvGraphicFramePr>
            <a:graphicFrameLocks noGrp="1"/>
          </p:cNvGraphicFramePr>
          <p:nvPr/>
        </p:nvGraphicFramePr>
        <p:xfrm>
          <a:off x="1274164" y="1938242"/>
          <a:ext cx="10609390" cy="1381760"/>
        </p:xfrm>
        <a:graphic>
          <a:graphicData uri="http://schemas.openxmlformats.org/drawingml/2006/table">
            <a:tbl>
              <a:tblPr firstRow="1" bandRow="1">
                <a:tableStyleId>{5C22544A-7EE6-4342-B048-85BDC9FD1C3A}</a:tableStyleId>
              </a:tblPr>
              <a:tblGrid>
                <a:gridCol w="1060939">
                  <a:extLst>
                    <a:ext uri="{9D8B030D-6E8A-4147-A177-3AD203B41FA5}">
                      <a16:colId xmlns:a16="http://schemas.microsoft.com/office/drawing/2014/main" val="1170005306"/>
                    </a:ext>
                  </a:extLst>
                </a:gridCol>
                <a:gridCol w="1060939">
                  <a:extLst>
                    <a:ext uri="{9D8B030D-6E8A-4147-A177-3AD203B41FA5}">
                      <a16:colId xmlns:a16="http://schemas.microsoft.com/office/drawing/2014/main" val="787544764"/>
                    </a:ext>
                  </a:extLst>
                </a:gridCol>
                <a:gridCol w="1060939">
                  <a:extLst>
                    <a:ext uri="{9D8B030D-6E8A-4147-A177-3AD203B41FA5}">
                      <a16:colId xmlns:a16="http://schemas.microsoft.com/office/drawing/2014/main" val="4075749788"/>
                    </a:ext>
                  </a:extLst>
                </a:gridCol>
                <a:gridCol w="1060939">
                  <a:extLst>
                    <a:ext uri="{9D8B030D-6E8A-4147-A177-3AD203B41FA5}">
                      <a16:colId xmlns:a16="http://schemas.microsoft.com/office/drawing/2014/main" val="3335054357"/>
                    </a:ext>
                  </a:extLst>
                </a:gridCol>
                <a:gridCol w="1060939">
                  <a:extLst>
                    <a:ext uri="{9D8B030D-6E8A-4147-A177-3AD203B41FA5}">
                      <a16:colId xmlns:a16="http://schemas.microsoft.com/office/drawing/2014/main" val="3120443342"/>
                    </a:ext>
                  </a:extLst>
                </a:gridCol>
                <a:gridCol w="1060939">
                  <a:extLst>
                    <a:ext uri="{9D8B030D-6E8A-4147-A177-3AD203B41FA5}">
                      <a16:colId xmlns:a16="http://schemas.microsoft.com/office/drawing/2014/main" val="2291208578"/>
                    </a:ext>
                  </a:extLst>
                </a:gridCol>
                <a:gridCol w="1060939">
                  <a:extLst>
                    <a:ext uri="{9D8B030D-6E8A-4147-A177-3AD203B41FA5}">
                      <a16:colId xmlns:a16="http://schemas.microsoft.com/office/drawing/2014/main" val="1153007169"/>
                    </a:ext>
                  </a:extLst>
                </a:gridCol>
                <a:gridCol w="1060939">
                  <a:extLst>
                    <a:ext uri="{9D8B030D-6E8A-4147-A177-3AD203B41FA5}">
                      <a16:colId xmlns:a16="http://schemas.microsoft.com/office/drawing/2014/main" val="648532946"/>
                    </a:ext>
                  </a:extLst>
                </a:gridCol>
                <a:gridCol w="1060939">
                  <a:extLst>
                    <a:ext uri="{9D8B030D-6E8A-4147-A177-3AD203B41FA5}">
                      <a16:colId xmlns:a16="http://schemas.microsoft.com/office/drawing/2014/main" val="2412570619"/>
                    </a:ext>
                  </a:extLst>
                </a:gridCol>
                <a:gridCol w="1060939">
                  <a:extLst>
                    <a:ext uri="{9D8B030D-6E8A-4147-A177-3AD203B41FA5}">
                      <a16:colId xmlns:a16="http://schemas.microsoft.com/office/drawing/2014/main" val="2342642957"/>
                    </a:ext>
                  </a:extLst>
                </a:gridCol>
              </a:tblGrid>
              <a:tr h="370840">
                <a:tc>
                  <a:txBody>
                    <a:bodyPr/>
                    <a:lstStyle/>
                    <a:p>
                      <a:r>
                        <a:rPr lang="en-US" dirty="0"/>
                        <a:t>Thor</a:t>
                      </a:r>
                    </a:p>
                  </a:txBody>
                  <a:tcPr/>
                </a:tc>
                <a:tc>
                  <a:txBody>
                    <a:bodyPr/>
                    <a:lstStyle/>
                    <a:p>
                      <a:r>
                        <a:rPr lang="en-US" dirty="0"/>
                        <a:t>Groot</a:t>
                      </a:r>
                    </a:p>
                  </a:txBody>
                  <a:tcPr/>
                </a:tc>
                <a:tc>
                  <a:txBody>
                    <a:bodyPr/>
                    <a:lstStyle/>
                    <a:p>
                      <a:r>
                        <a:rPr lang="en-US" dirty="0" err="1"/>
                        <a:t>Starlord</a:t>
                      </a:r>
                      <a:endParaRPr lang="en-US" dirty="0"/>
                    </a:p>
                  </a:txBody>
                  <a:tcPr/>
                </a:tc>
                <a:tc>
                  <a:txBody>
                    <a:bodyPr/>
                    <a:lstStyle/>
                    <a:p>
                      <a:r>
                        <a:rPr lang="en-US" dirty="0" err="1"/>
                        <a:t>Capt</a:t>
                      </a:r>
                      <a:r>
                        <a:rPr lang="en-US" dirty="0"/>
                        <a:t> Rogers</a:t>
                      </a:r>
                    </a:p>
                  </a:txBody>
                  <a:tcPr/>
                </a:tc>
                <a:tc>
                  <a:txBody>
                    <a:bodyPr/>
                    <a:lstStyle/>
                    <a:p>
                      <a:r>
                        <a:rPr lang="en-US" dirty="0"/>
                        <a:t>Hawkeye</a:t>
                      </a:r>
                    </a:p>
                  </a:txBody>
                  <a:tcPr/>
                </a:tc>
                <a:tc>
                  <a:txBody>
                    <a:bodyPr/>
                    <a:lstStyle/>
                    <a:p>
                      <a:r>
                        <a:rPr lang="en-US" dirty="0"/>
                        <a:t>Ironman</a:t>
                      </a:r>
                    </a:p>
                  </a:txBody>
                  <a:tcPr/>
                </a:tc>
                <a:tc>
                  <a:txBody>
                    <a:bodyPr/>
                    <a:lstStyle/>
                    <a:p>
                      <a:r>
                        <a:rPr lang="en-US" dirty="0" err="1"/>
                        <a:t>Thanos</a:t>
                      </a:r>
                      <a:endParaRPr lang="en-US" dirty="0"/>
                    </a:p>
                  </a:txBody>
                  <a:tcPr/>
                </a:tc>
                <a:tc>
                  <a:txBody>
                    <a:bodyPr/>
                    <a:lstStyle/>
                    <a:p>
                      <a:r>
                        <a:rPr lang="en-US" dirty="0"/>
                        <a:t>Gamora</a:t>
                      </a:r>
                    </a:p>
                  </a:txBody>
                  <a:tcPr/>
                </a:tc>
                <a:tc>
                  <a:txBody>
                    <a:bodyPr/>
                    <a:lstStyle/>
                    <a:p>
                      <a:r>
                        <a:rPr lang="en-US" dirty="0"/>
                        <a:t>Black Panther</a:t>
                      </a:r>
                    </a:p>
                  </a:txBody>
                  <a:tcPr/>
                </a:tc>
                <a:tc>
                  <a:txBody>
                    <a:bodyPr/>
                    <a:lstStyle/>
                    <a:p>
                      <a:r>
                        <a:rPr lang="en-US" dirty="0"/>
                        <a:t>Hulk</a:t>
                      </a:r>
                    </a:p>
                  </a:txBody>
                  <a:tcPr/>
                </a:tc>
                <a:extLst>
                  <a:ext uri="{0D108BD9-81ED-4DB2-BD59-A6C34878D82A}">
                    <a16:rowId xmlns:a16="http://schemas.microsoft.com/office/drawing/2014/main" val="405172288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231522270"/>
                  </a:ext>
                </a:extLst>
              </a:tr>
              <a:tr h="370840">
                <a:tc>
                  <a:txBody>
                    <a:bodyPr/>
                    <a:lstStyle/>
                    <a:p>
                      <a:r>
                        <a:rPr lang="en-US" dirty="0"/>
                        <a:t>-10</a:t>
                      </a:r>
                    </a:p>
                  </a:txBody>
                  <a:tcPr/>
                </a:tc>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10485694"/>
                  </a:ext>
                </a:extLst>
              </a:tr>
            </a:tbl>
          </a:graphicData>
        </a:graphic>
      </p:graphicFrame>
      <p:sp>
        <p:nvSpPr>
          <p:cNvPr id="5" name="Rectangle 4">
            <a:extLst>
              <a:ext uri="{FF2B5EF4-FFF2-40B4-BE49-F238E27FC236}">
                <a16:creationId xmlns:a16="http://schemas.microsoft.com/office/drawing/2014/main" id="{F06BCAA6-2DB1-894F-A740-5E5C469EFF10}"/>
              </a:ext>
            </a:extLst>
          </p:cNvPr>
          <p:cNvSpPr/>
          <p:nvPr/>
        </p:nvSpPr>
        <p:spPr>
          <a:xfrm>
            <a:off x="3006" y="2593479"/>
            <a:ext cx="1507144"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Index (+)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6" name="Rectangle 5">
            <a:extLst>
              <a:ext uri="{FF2B5EF4-FFF2-40B4-BE49-F238E27FC236}">
                <a16:creationId xmlns:a16="http://schemas.microsoft.com/office/drawing/2014/main" id="{2F12B74A-0231-C845-B52D-A3729DF93217}"/>
              </a:ext>
            </a:extLst>
          </p:cNvPr>
          <p:cNvSpPr/>
          <p:nvPr/>
        </p:nvSpPr>
        <p:spPr>
          <a:xfrm>
            <a:off x="183270" y="2075124"/>
            <a:ext cx="1058303"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Items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7" name="Rectangle 6">
            <a:extLst>
              <a:ext uri="{FF2B5EF4-FFF2-40B4-BE49-F238E27FC236}">
                <a16:creationId xmlns:a16="http://schemas.microsoft.com/office/drawing/2014/main" id="{6EA4DBCF-F581-6C44-B544-827AFC8A6C3B}"/>
              </a:ext>
            </a:extLst>
          </p:cNvPr>
          <p:cNvSpPr/>
          <p:nvPr/>
        </p:nvSpPr>
        <p:spPr>
          <a:xfrm>
            <a:off x="1033408" y="4062726"/>
            <a:ext cx="2747868" cy="523220"/>
          </a:xfrm>
          <a:prstGeom prst="rect">
            <a:avLst/>
          </a:prstGeom>
        </p:spPr>
        <p:txBody>
          <a:bodyPr wrap="none">
            <a:spAutoFit/>
          </a:bodyPr>
          <a:lstStyle/>
          <a:p>
            <a:r>
              <a:rPr lang="en-US" sz="2800" dirty="0">
                <a:latin typeface="Consolas" panose="020B0609020204030204" pitchFamily="49" charset="0"/>
                <a:ea typeface="Times New Roman" panose="02020603050405020304" pitchFamily="18" charset="0"/>
                <a:cs typeface="Times New Roman" panose="02020603050405020304" pitchFamily="18" charset="0"/>
              </a:rPr>
              <a:t>Avengers[:</a:t>
            </a:r>
            <a:r>
              <a:rPr lang="en-US" sz="2800" dirty="0">
                <a:highlight>
                  <a:srgbClr val="00FF00"/>
                </a:highlight>
                <a:latin typeface="Consolas" panose="020B0609020204030204" pitchFamily="49" charset="0"/>
                <a:ea typeface="Times New Roman" panose="02020603050405020304" pitchFamily="18" charset="0"/>
                <a:cs typeface="Times New Roman" panose="02020603050405020304" pitchFamily="18" charset="0"/>
              </a:rPr>
              <a:t>-1</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p>
        </p:txBody>
      </p:sp>
      <p:sp>
        <p:nvSpPr>
          <p:cNvPr id="8" name="Rectangle 7">
            <a:extLst>
              <a:ext uri="{FF2B5EF4-FFF2-40B4-BE49-F238E27FC236}">
                <a16:creationId xmlns:a16="http://schemas.microsoft.com/office/drawing/2014/main" id="{A25A8A40-3650-A744-AB4E-02A453E5952E}"/>
              </a:ext>
            </a:extLst>
          </p:cNvPr>
          <p:cNvSpPr/>
          <p:nvPr/>
        </p:nvSpPr>
        <p:spPr>
          <a:xfrm>
            <a:off x="2277591" y="4585946"/>
            <a:ext cx="817853"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start</a:t>
            </a:r>
            <a:endParaRPr lang="en-US" dirty="0">
              <a:solidFill>
                <a:srgbClr val="FFC000"/>
              </a:solidFill>
            </a:endParaRPr>
          </a:p>
        </p:txBody>
      </p:sp>
      <p:sp>
        <p:nvSpPr>
          <p:cNvPr id="9" name="Rectangle 8">
            <a:extLst>
              <a:ext uri="{FF2B5EF4-FFF2-40B4-BE49-F238E27FC236}">
                <a16:creationId xmlns:a16="http://schemas.microsoft.com/office/drawing/2014/main" id="{B35F7913-5E54-C44D-8563-9537D2D9E5F1}"/>
              </a:ext>
            </a:extLst>
          </p:cNvPr>
          <p:cNvSpPr/>
          <p:nvPr/>
        </p:nvSpPr>
        <p:spPr>
          <a:xfrm>
            <a:off x="3102914" y="4587136"/>
            <a:ext cx="564578"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end</a:t>
            </a:r>
            <a:endParaRPr lang="en-US" dirty="0">
              <a:solidFill>
                <a:srgbClr val="FFC000"/>
              </a:solidFill>
            </a:endParaRPr>
          </a:p>
        </p:txBody>
      </p:sp>
      <p:sp>
        <p:nvSpPr>
          <p:cNvPr id="10" name="Rounded Rectangle 9">
            <a:extLst>
              <a:ext uri="{FF2B5EF4-FFF2-40B4-BE49-F238E27FC236}">
                <a16:creationId xmlns:a16="http://schemas.microsoft.com/office/drawing/2014/main" id="{BF06E1CC-CE73-1145-97D2-72ACA327D7F2}"/>
              </a:ext>
            </a:extLst>
          </p:cNvPr>
          <p:cNvSpPr/>
          <p:nvPr/>
        </p:nvSpPr>
        <p:spPr bwMode="auto">
          <a:xfrm>
            <a:off x="1241572" y="1904911"/>
            <a:ext cx="10641981" cy="1365441"/>
          </a:xfrm>
          <a:prstGeom prst="round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ounded Rectangle 12">
            <a:extLst>
              <a:ext uri="{FF2B5EF4-FFF2-40B4-BE49-F238E27FC236}">
                <a16:creationId xmlns:a16="http://schemas.microsoft.com/office/drawing/2014/main" id="{EFC4A39F-CAEF-8440-BECB-A065DC98AFE9}"/>
              </a:ext>
            </a:extLst>
          </p:cNvPr>
          <p:cNvSpPr/>
          <p:nvPr/>
        </p:nvSpPr>
        <p:spPr bwMode="auto">
          <a:xfrm>
            <a:off x="1241571" y="1903721"/>
            <a:ext cx="9533756" cy="1283878"/>
          </a:xfrm>
          <a:prstGeom prst="roundRect">
            <a:avLst/>
          </a:prstGeom>
          <a:solidFill>
            <a:srgbClr val="92D050">
              <a:alpha val="38039"/>
            </a:srgbClr>
          </a:solidFill>
          <a:ln w="57150">
            <a:solidFill>
              <a:srgbClr val="0000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121A81BA-A853-234D-88B4-84FE180D3163}"/>
              </a:ext>
            </a:extLst>
          </p:cNvPr>
          <p:cNvSpPr/>
          <p:nvPr/>
        </p:nvSpPr>
        <p:spPr>
          <a:xfrm>
            <a:off x="1213240" y="3319994"/>
            <a:ext cx="817853"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start</a:t>
            </a:r>
            <a:endParaRPr lang="en-US" dirty="0">
              <a:solidFill>
                <a:srgbClr val="FFC000"/>
              </a:solidFill>
            </a:endParaRPr>
          </a:p>
        </p:txBody>
      </p:sp>
      <p:sp>
        <p:nvSpPr>
          <p:cNvPr id="15" name="Rectangle 14">
            <a:extLst>
              <a:ext uri="{FF2B5EF4-FFF2-40B4-BE49-F238E27FC236}">
                <a16:creationId xmlns:a16="http://schemas.microsoft.com/office/drawing/2014/main" id="{B58FDA46-1713-2C40-B23C-F9A337D266EA}"/>
              </a:ext>
            </a:extLst>
          </p:cNvPr>
          <p:cNvSpPr/>
          <p:nvPr/>
        </p:nvSpPr>
        <p:spPr>
          <a:xfrm>
            <a:off x="10775327" y="3273695"/>
            <a:ext cx="564578" cy="369332"/>
          </a:xfrm>
          <a:prstGeom prst="rect">
            <a:avLst/>
          </a:prstGeom>
        </p:spPr>
        <p:txBody>
          <a:bodyPr wrap="none">
            <a:spAutoFit/>
          </a:bodyPr>
          <a:lstStyle/>
          <a:p>
            <a:r>
              <a:rPr lang="en-US" sz="1800" dirty="0">
                <a:solidFill>
                  <a:srgbClr val="FFC000"/>
                </a:solidFill>
                <a:latin typeface="Consolas" panose="020B0609020204030204" pitchFamily="49" charset="0"/>
                <a:cs typeface="Times New Roman" panose="02020603050405020304" pitchFamily="18" charset="0"/>
              </a:rPr>
              <a:t>end</a:t>
            </a:r>
            <a:endParaRPr lang="en-US" dirty="0">
              <a:solidFill>
                <a:srgbClr val="FFC000"/>
              </a:solidFill>
            </a:endParaRPr>
          </a:p>
        </p:txBody>
      </p:sp>
      <p:sp>
        <p:nvSpPr>
          <p:cNvPr id="16" name="Rectangle 15">
            <a:extLst>
              <a:ext uri="{FF2B5EF4-FFF2-40B4-BE49-F238E27FC236}">
                <a16:creationId xmlns:a16="http://schemas.microsoft.com/office/drawing/2014/main" id="{1C2362AB-ACA5-D94D-BB40-985B9886E044}"/>
              </a:ext>
            </a:extLst>
          </p:cNvPr>
          <p:cNvSpPr/>
          <p:nvPr/>
        </p:nvSpPr>
        <p:spPr>
          <a:xfrm>
            <a:off x="4140792" y="3878060"/>
            <a:ext cx="1197764" cy="369332"/>
          </a:xfrm>
          <a:prstGeom prst="rect">
            <a:avLst/>
          </a:prstGeom>
        </p:spPr>
        <p:txBody>
          <a:bodyPr wrap="none">
            <a:spAutoFit/>
          </a:bodyPr>
          <a:lstStyle/>
          <a:p>
            <a:r>
              <a:rPr lang="en-US" sz="1800" dirty="0">
                <a:solidFill>
                  <a:srgbClr val="0000FF"/>
                </a:solidFill>
                <a:latin typeface="Consolas" panose="020B0609020204030204" pitchFamily="49" charset="0"/>
                <a:cs typeface="Times New Roman" panose="02020603050405020304" pitchFamily="18" charset="0"/>
              </a:rPr>
              <a:t>“sliced”</a:t>
            </a:r>
            <a:endParaRPr lang="en-US" dirty="0">
              <a:solidFill>
                <a:srgbClr val="0000FF"/>
              </a:solidFill>
            </a:endParaRPr>
          </a:p>
        </p:txBody>
      </p:sp>
      <p:sp>
        <p:nvSpPr>
          <p:cNvPr id="19" name="Right Arrow 18">
            <a:extLst>
              <a:ext uri="{FF2B5EF4-FFF2-40B4-BE49-F238E27FC236}">
                <a16:creationId xmlns:a16="http://schemas.microsoft.com/office/drawing/2014/main" id="{5AF5097D-D91B-384E-8738-B687E3FC657C}"/>
              </a:ext>
            </a:extLst>
          </p:cNvPr>
          <p:cNvSpPr/>
          <p:nvPr/>
        </p:nvSpPr>
        <p:spPr bwMode="auto">
          <a:xfrm rot="16200000">
            <a:off x="4541384" y="3349561"/>
            <a:ext cx="523219" cy="546828"/>
          </a:xfrm>
          <a:prstGeom prst="rightArrow">
            <a:avLst/>
          </a:prstGeom>
          <a:solidFill>
            <a:srgbClr val="000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48857A4D-E44C-1A46-927B-984985D70627}"/>
              </a:ext>
            </a:extLst>
          </p:cNvPr>
          <p:cNvSpPr/>
          <p:nvPr/>
        </p:nvSpPr>
        <p:spPr>
          <a:xfrm>
            <a:off x="-24855" y="3008177"/>
            <a:ext cx="1507144" cy="338554"/>
          </a:xfrm>
          <a:prstGeom prst="rect">
            <a:avLst/>
          </a:prstGeom>
        </p:spPr>
        <p:txBody>
          <a:bodyPr wrap="none">
            <a:spAutoFit/>
          </a:bodyPr>
          <a:lstStyle/>
          <a:p>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rPr>
              <a:t>Index (-) </a:t>
            </a:r>
            <a:r>
              <a:rPr lang="en-US" sz="1600" dirty="0">
                <a:solidFill>
                  <a:srgbClr val="FFC000"/>
                </a:solidFill>
                <a:latin typeface="Consolas" panose="020B0609020204030204" pitchFamily="49" charset="0"/>
                <a:ea typeface="Times New Roman" panose="02020603050405020304" pitchFamily="18" charset="0"/>
                <a:cs typeface="Times New Roman" panose="02020603050405020304" pitchFamily="18" charset="0"/>
                <a:sym typeface="Wingdings" pitchFamily="2" charset="2"/>
              </a:rPr>
              <a:t></a:t>
            </a:r>
            <a:endParaRPr lang="en-US" sz="1600" dirty="0">
              <a:solidFill>
                <a:srgbClr val="FFC000"/>
              </a:solidFill>
            </a:endParaRPr>
          </a:p>
        </p:txBody>
      </p:sp>
      <p:sp>
        <p:nvSpPr>
          <p:cNvPr id="21" name="Rectangle 20">
            <a:extLst>
              <a:ext uri="{FF2B5EF4-FFF2-40B4-BE49-F238E27FC236}">
                <a16:creationId xmlns:a16="http://schemas.microsoft.com/office/drawing/2014/main" id="{6B50F683-744B-4744-A7CB-D4E33C8BDF9F}"/>
              </a:ext>
            </a:extLst>
          </p:cNvPr>
          <p:cNvSpPr/>
          <p:nvPr/>
        </p:nvSpPr>
        <p:spPr>
          <a:xfrm>
            <a:off x="678100" y="5260344"/>
            <a:ext cx="11400429" cy="1107996"/>
          </a:xfrm>
          <a:prstGeom prst="rect">
            <a:avLst/>
          </a:prstGeom>
        </p:spPr>
        <p:txBody>
          <a:bodyPr wrap="none">
            <a:spAutoFit/>
          </a:bodyPr>
          <a:lstStyle/>
          <a:p>
            <a:r>
              <a:rPr lang="en-US" sz="2200" dirty="0">
                <a:solidFill>
                  <a:schemeClr val="bg1"/>
                </a:solidFill>
                <a:highlight>
                  <a:srgbClr val="008000"/>
                </a:highlight>
              </a:rPr>
              <a:t>Answer</a:t>
            </a:r>
            <a:endParaRPr lang="en-US" sz="2200" dirty="0"/>
          </a:p>
          <a:p>
            <a:r>
              <a:rPr lang="en-US" sz="2200" dirty="0"/>
              <a:t>['Thor', 'Groot', '</a:t>
            </a:r>
            <a:r>
              <a:rPr lang="en-US" sz="2200" dirty="0" err="1"/>
              <a:t>Starlord</a:t>
            </a:r>
            <a:r>
              <a:rPr lang="en-US" sz="2200" dirty="0"/>
              <a:t>', '</a:t>
            </a:r>
            <a:r>
              <a:rPr lang="en-US" sz="2200" dirty="0" err="1"/>
              <a:t>Capt</a:t>
            </a:r>
            <a:r>
              <a:rPr lang="en-US" sz="2200" dirty="0"/>
              <a:t> Rogers', 'Hawkeye', 'Ironman', '</a:t>
            </a:r>
            <a:r>
              <a:rPr lang="en-US" sz="2200" dirty="0" err="1"/>
              <a:t>Thanos</a:t>
            </a:r>
            <a:r>
              <a:rPr lang="en-US" sz="2200" dirty="0"/>
              <a:t>', 'Gamora', 'Black Panther'] </a:t>
            </a:r>
            <a:br>
              <a:rPr lang="en-US" sz="2200" dirty="0"/>
            </a:br>
            <a:endParaRPr lang="en-US" sz="2200" dirty="0"/>
          </a:p>
        </p:txBody>
      </p:sp>
    </p:spTree>
    <p:extLst>
      <p:ext uri="{BB962C8B-B14F-4D97-AF65-F5344CB8AC3E}">
        <p14:creationId xmlns:p14="http://schemas.microsoft.com/office/powerpoint/2010/main" val="259434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anim calcmode="lin" valueType="num">
                                      <p:cBhvr>
                                        <p:cTn id="53" dur="500" fill="hold"/>
                                        <p:tgtEl>
                                          <p:spTgt spid="14"/>
                                        </p:tgtEl>
                                        <p:attrNameLst>
                                          <p:attrName>ppt_x</p:attrName>
                                        </p:attrNameLst>
                                      </p:cBhvr>
                                      <p:tavLst>
                                        <p:tav tm="0">
                                          <p:val>
                                            <p:strVal val="#ppt_x"/>
                                          </p:val>
                                        </p:tav>
                                        <p:tav tm="100000">
                                          <p:val>
                                            <p:strVal val="#ppt_x"/>
                                          </p:val>
                                        </p:tav>
                                      </p:tavLst>
                                    </p:anim>
                                    <p:anim calcmode="lin" valueType="num">
                                      <p:cBhvr>
                                        <p:cTn id="54" dur="50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42"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strVal val="#ppt_x"/>
                                          </p:val>
                                        </p:tav>
                                        <p:tav tm="100000">
                                          <p:val>
                                            <p:strVal val="#ppt_x"/>
                                          </p:val>
                                        </p:tav>
                                      </p:tavLst>
                                    </p:anim>
                                    <p:anim calcmode="lin" valueType="num">
                                      <p:cBhvr>
                                        <p:cTn id="6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500" fill="hold"/>
                                        <p:tgtEl>
                                          <p:spTgt spid="10"/>
                                        </p:tgtEl>
                                        <p:attrNameLst>
                                          <p:attrName>ppt_w</p:attrName>
                                        </p:attrNameLst>
                                      </p:cBhvr>
                                      <p:tavLst>
                                        <p:tav tm="0">
                                          <p:val>
                                            <p:fltVal val="0"/>
                                          </p:val>
                                        </p:tav>
                                        <p:tav tm="100000">
                                          <p:val>
                                            <p:strVal val="#ppt_w"/>
                                          </p:val>
                                        </p:tav>
                                      </p:tavLst>
                                    </p:anim>
                                    <p:anim calcmode="lin" valueType="num">
                                      <p:cBhvr>
                                        <p:cTn id="66"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par>
                          <p:cTn id="71" fill="hold">
                            <p:stCondLst>
                              <p:cond delay="0"/>
                            </p:stCondLst>
                            <p:childTnLst>
                              <p:par>
                                <p:cTn id="72" presetID="9" presetClass="entr" presetSubtype="0"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par>
                          <p:cTn id="75" fill="hold">
                            <p:stCondLst>
                              <p:cond delay="500"/>
                            </p:stCondLst>
                            <p:childTnLst>
                              <p:par>
                                <p:cTn id="76" presetID="53" presetClass="entr" presetSubtype="16"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p:cTn id="78" dur="500" fill="hold"/>
                                        <p:tgtEl>
                                          <p:spTgt spid="16"/>
                                        </p:tgtEl>
                                        <p:attrNameLst>
                                          <p:attrName>ppt_w</p:attrName>
                                        </p:attrNameLst>
                                      </p:cBhvr>
                                      <p:tavLst>
                                        <p:tav tm="0">
                                          <p:val>
                                            <p:fltVal val="0"/>
                                          </p:val>
                                        </p:tav>
                                        <p:tav tm="100000">
                                          <p:val>
                                            <p:strVal val="#ppt_w"/>
                                          </p:val>
                                        </p:tav>
                                      </p:tavLst>
                                    </p:anim>
                                    <p:anim calcmode="lin" valueType="num">
                                      <p:cBhvr>
                                        <p:cTn id="79" dur="500" fill="hold"/>
                                        <p:tgtEl>
                                          <p:spTgt spid="16"/>
                                        </p:tgtEl>
                                        <p:attrNameLst>
                                          <p:attrName>ppt_h</p:attrName>
                                        </p:attrNameLst>
                                      </p:cBhvr>
                                      <p:tavLst>
                                        <p:tav tm="0">
                                          <p:val>
                                            <p:fltVal val="0"/>
                                          </p:val>
                                        </p:tav>
                                        <p:tav tm="100000">
                                          <p:val>
                                            <p:strVal val="#ppt_h"/>
                                          </p:val>
                                        </p:tav>
                                      </p:tavLst>
                                    </p:anim>
                                    <p:animEffect transition="in" filter="fade">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3" grpId="0" animBg="1"/>
      <p:bldP spid="14" grpId="0"/>
      <p:bldP spid="15" grpId="0"/>
      <p:bldP spid="16" grpId="0"/>
      <p:bldP spid="19"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431983"/>
          </a:xfrm>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The user will pick a location on the board according to the number</a:t>
            </a: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Depending on the position that the user inputs, update the position of the board to be an “X” to reflect that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updated board out, but do not worry about making it look pretty</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Only need to implement one turn of the game</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4073109" y="2659558"/>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 2</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index, slice, append, pop, remove</a:t>
            </a:r>
            <a:endParaRPr lang="en-US" dirty="0"/>
          </a:p>
          <a:p>
            <a:pPr marL="342900" indent="-342900">
              <a:buFont typeface="Arial" panose="020B0604020202020204" pitchFamily="34" charset="0"/>
              <a:buChar char="•"/>
            </a:pPr>
            <a:r>
              <a:rPr lang="en-US" dirty="0"/>
              <a:t>Slice a list</a:t>
            </a:r>
          </a:p>
          <a:p>
            <a:pPr marL="342900" indent="-342900">
              <a:buFont typeface="Arial" panose="020B0604020202020204" pitchFamily="34" charset="0"/>
              <a:buChar char="•"/>
            </a:pPr>
            <a:r>
              <a:rPr lang="en-US" dirty="0"/>
              <a:t>Add and remove elements from a list</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r>
              <a:rPr lang="en-US" sz="2400" dirty="0"/>
              <a:t>What happens to </a:t>
            </a:r>
            <a:r>
              <a:rPr lang="en-US" sz="2400" dirty="0" err="1"/>
              <a:t>a_list</a:t>
            </a:r>
            <a:r>
              <a:rPr lang="en-US" sz="2400" dirty="0"/>
              <a:t>?</a:t>
            </a:r>
          </a:p>
          <a:p>
            <a:r>
              <a:rPr lang="en-US" sz="2400" dirty="0"/>
              <a:t>What is in </a:t>
            </a:r>
            <a:r>
              <a:rPr lang="en-US" sz="2400" dirty="0" err="1"/>
              <a:t>b_list</a:t>
            </a:r>
            <a:r>
              <a:rPr lang="en-US" sz="2400" dirty="0"/>
              <a:t>?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latin typeface="+mj-lt"/>
              </a:rPr>
              <a:t>Write down in your notebook ONE thing you learned yesterday class?</a:t>
            </a:r>
          </a:p>
          <a:p>
            <a:r>
              <a:rPr lang="en-US" sz="2400" dirty="0">
                <a:latin typeface="+mj-lt"/>
              </a:rPr>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remove </a:t>
            </a:r>
            <a:r>
              <a:rPr lang="en-US" sz="2400" dirty="0">
                <a:ea typeface="Times New Roman" panose="02020603050405020304" pitchFamily="18" charset="0"/>
                <a:cs typeface="Times New Roman" panose="02020603050405020304" pitchFamily="18" charset="0"/>
              </a:rPr>
              <a:t>do?</a:t>
            </a:r>
            <a:r>
              <a:rPr lang="en-US" sz="2400" dirty="0"/>
              <a:t> </a:t>
            </a:r>
          </a:p>
          <a:p>
            <a:pPr marL="0" indent="0"/>
            <a:r>
              <a:rPr lang="en-US" sz="2400" dirty="0"/>
              <a:t>What is the length of </a:t>
            </a:r>
            <a:r>
              <a:rPr lang="en-US" sz="2400" dirty="0" err="1"/>
              <a:t>a_list</a:t>
            </a:r>
            <a:r>
              <a:rPr lang="en-US" sz="2400" dirty="0"/>
              <a:t> after the </a:t>
            </a:r>
            <a:r>
              <a:rPr lang="en-US" sz="2400" dirty="0">
                <a:solidFill>
                  <a:srgbClr val="7030A0"/>
                </a:solidFill>
                <a:ea typeface="Times New Roman" panose="02020603050405020304" pitchFamily="18" charset="0"/>
                <a:cs typeface="Times New Roman" panose="02020603050405020304" pitchFamily="18" charset="0"/>
              </a:rPr>
              <a:t>remove</a:t>
            </a:r>
            <a:r>
              <a:rPr lang="en-US" sz="2400" dirty="0"/>
              <a:t>? </a:t>
            </a: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pop </a:t>
            </a:r>
            <a:r>
              <a:rPr lang="en-US" sz="2400" dirty="0">
                <a:ea typeface="Times New Roman" panose="02020603050405020304" pitchFamily="18" charset="0"/>
                <a:cs typeface="Times New Roman" panose="02020603050405020304" pitchFamily="18" charset="0"/>
              </a:rPr>
              <a:t>do?</a:t>
            </a:r>
            <a:r>
              <a:rPr lang="en-US" sz="2400" dirty="0"/>
              <a:t> </a:t>
            </a:r>
          </a:p>
          <a:p>
            <a:pPr marL="0" indent="0"/>
            <a:r>
              <a:rPr lang="en-US" sz="2400" dirty="0"/>
              <a:t>What is the difference between </a:t>
            </a:r>
            <a:r>
              <a:rPr lang="en-US" sz="2400" dirty="0">
                <a:solidFill>
                  <a:srgbClr val="7030A0"/>
                </a:solidFill>
                <a:ea typeface="Times New Roman" panose="02020603050405020304" pitchFamily="18" charset="0"/>
                <a:cs typeface="Times New Roman" panose="02020603050405020304" pitchFamily="18" charset="0"/>
              </a:rPr>
              <a:t>remove </a:t>
            </a:r>
            <a:r>
              <a:rPr lang="en-US" sz="2400" dirty="0">
                <a:ea typeface="Times New Roman" panose="02020603050405020304" pitchFamily="18" charset="0"/>
                <a:cs typeface="Times New Roman" panose="02020603050405020304" pitchFamily="18" charset="0"/>
              </a:rPr>
              <a:t>and</a:t>
            </a:r>
            <a:r>
              <a:rPr lang="en-US" sz="2400" dirty="0">
                <a:solidFill>
                  <a:srgbClr val="7030A0"/>
                </a:solidFill>
                <a:ea typeface="Times New Roman" panose="02020603050405020304" pitchFamily="18" charset="0"/>
                <a:cs typeface="Times New Roman" panose="02020603050405020304" pitchFamily="18" charset="0"/>
              </a:rPr>
              <a:t> pop</a:t>
            </a:r>
            <a:r>
              <a:rPr lang="en-US" sz="2400" dirty="0"/>
              <a:t>? </a:t>
            </a:r>
          </a:p>
        </p:txBody>
      </p:sp>
    </p:spTree>
    <p:custDataLst>
      <p:tags r:id="rId1"/>
    </p:custDataLst>
    <p:extLst>
      <p:ext uri="{BB962C8B-B14F-4D97-AF65-F5344CB8AC3E}">
        <p14:creationId xmlns:p14="http://schemas.microsoft.com/office/powerpoint/2010/main" val="8638535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’Third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happens to </a:t>
            </a:r>
            <a:r>
              <a:rPr lang="en-US" sz="2400" dirty="0" err="1"/>
              <a:t>a_list</a:t>
            </a:r>
            <a:r>
              <a:rPr lang="en-US" sz="2400" dirty="0">
                <a:ea typeface="Times New Roman" panose="02020603050405020304" pitchFamily="18" charset="0"/>
                <a:cs typeface="Times New Roman" panose="02020603050405020304" pitchFamily="18" charset="0"/>
              </a:rPr>
              <a:t>?</a:t>
            </a:r>
          </a:p>
          <a:p>
            <a:pPr marL="0" indent="0"/>
            <a:r>
              <a:rPr lang="en-US" sz="2400" dirty="0">
                <a:cs typeface="Times New Roman" panose="02020603050405020304" pitchFamily="18" charset="0"/>
              </a:rPr>
              <a:t>What is in </a:t>
            </a:r>
            <a:r>
              <a:rPr lang="en-US" sz="2400" dirty="0" err="1">
                <a:cs typeface="Times New Roman" panose="02020603050405020304" pitchFamily="18" charset="0"/>
              </a:rPr>
              <a:t>b_list</a:t>
            </a:r>
            <a:endParaRPr lang="en-US" sz="2400" dirty="0"/>
          </a:p>
        </p:txBody>
      </p:sp>
    </p:spTree>
    <p:custDataLst>
      <p:tags r:id="rId1"/>
    </p:custDataLst>
    <p:extLst>
      <p:ext uri="{BB962C8B-B14F-4D97-AF65-F5344CB8AC3E}">
        <p14:creationId xmlns:p14="http://schemas.microsoft.com/office/powerpoint/2010/main" val="3616525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5</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4763" indent="-4763">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4763" indent="-4763"/>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append </a:t>
            </a:r>
            <a:r>
              <a:rPr lang="en-US" sz="2400" dirty="0">
                <a:ea typeface="Times New Roman" panose="02020603050405020304" pitchFamily="18" charset="0"/>
                <a:cs typeface="Times New Roman" panose="02020603050405020304" pitchFamily="18" charset="0"/>
              </a:rPr>
              <a:t>do?</a:t>
            </a:r>
            <a:r>
              <a:rPr lang="en-US" sz="2400" dirty="0"/>
              <a:t> </a:t>
            </a:r>
          </a:p>
          <a:p>
            <a:pPr marL="4763" indent="-4763"/>
            <a:r>
              <a:rPr lang="en-US" sz="2400" dirty="0"/>
              <a:t>What would be the length after </a:t>
            </a:r>
            <a:r>
              <a:rPr lang="en-US" sz="2400" dirty="0">
                <a:solidFill>
                  <a:srgbClr val="7030A0"/>
                </a:solidFill>
                <a:ea typeface="Times New Roman" panose="02020603050405020304" pitchFamily="18" charset="0"/>
                <a:cs typeface="Times New Roman" panose="02020603050405020304" pitchFamily="18" charset="0"/>
              </a:rPr>
              <a:t>append</a:t>
            </a:r>
            <a:r>
              <a:rPr lang="en-US" sz="2400" dirty="0">
                <a:ea typeface="Times New Roman" panose="02020603050405020304" pitchFamily="18" charset="0"/>
                <a:cs typeface="Times New Roman" panose="02020603050405020304" pitchFamily="18" charset="0"/>
              </a:rPr>
              <a:t>?</a:t>
            </a:r>
            <a:endParaRPr lang="en-US" sz="2400" dirty="0"/>
          </a:p>
        </p:txBody>
      </p:sp>
    </p:spTree>
    <p:custDataLst>
      <p:tags r:id="rId1"/>
    </p:custDataLst>
    <p:extLst>
      <p:ext uri="{BB962C8B-B14F-4D97-AF65-F5344CB8AC3E}">
        <p14:creationId xmlns:p14="http://schemas.microsoft.com/office/powerpoint/2010/main" val="1278737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Slicing: a list operation that gives back a list starting from the index to the left of the colon and going up to the index to the right of the colon</a:t>
            </a:r>
          </a:p>
          <a:p>
            <a:endParaRPr lang="en-US" sz="2400" dirty="0"/>
          </a:p>
          <a:p>
            <a:r>
              <a:rPr lang="en-US" sz="2400" dirty="0"/>
              <a:t>What does the following code print? </a:t>
            </a:r>
          </a:p>
          <a:p>
            <a:endParaRPr lang="en-US" sz="2400" dirty="0">
              <a:latin typeface="Consolas" panose="020B0609020204030204" pitchFamily="49"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[1:2])</a:t>
            </a:r>
          </a:p>
          <a:p>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t>What is the difference between </a:t>
            </a:r>
            <a:r>
              <a:rPr lang="en-US" sz="2400" dirty="0">
                <a:solidFill>
                  <a:srgbClr val="7030A0"/>
                </a:solidFill>
              </a:rPr>
              <a:t>remove</a:t>
            </a:r>
            <a:r>
              <a:rPr lang="en-US" sz="2400" dirty="0"/>
              <a:t> and </a:t>
            </a:r>
            <a:r>
              <a:rPr lang="en-US" sz="2400" dirty="0">
                <a:solidFill>
                  <a:srgbClr val="7030A0"/>
                </a:solidFill>
              </a:rPr>
              <a:t>pop</a:t>
            </a:r>
            <a:r>
              <a:rPr lang="en-US" sz="2400" dirty="0"/>
              <a:t>?</a:t>
            </a:r>
          </a:p>
          <a:p>
            <a:r>
              <a:rPr lang="en-US" sz="2400" dirty="0"/>
              <a:t>What does </a:t>
            </a:r>
            <a:r>
              <a:rPr lang="en-US" sz="2400" dirty="0">
                <a:solidFill>
                  <a:srgbClr val="7030A0"/>
                </a:solidFill>
              </a:rPr>
              <a:t>append</a:t>
            </a:r>
            <a:r>
              <a:rPr lang="en-US" sz="2400" dirty="0"/>
              <a:t> do to a list? </a:t>
            </a:r>
          </a:p>
          <a:p>
            <a:endParaRPr lang="en-US" sz="2400" dirty="0">
              <a:latin typeface="Consolas" panose="020B0609020204030204" pitchFamily="49" charset="0"/>
            </a:endParaRPr>
          </a:p>
          <a:p>
            <a:pPr marL="631825" indent="0">
              <a:spcBef>
                <a:spcPts val="0"/>
              </a:spcBef>
              <a:buClr>
                <a:srgbClr val="C57A15"/>
              </a:buClr>
              <a:buNone/>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96157489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documentManagement/types"/>
    <ds:schemaRef ds:uri="http://purl.org/dc/terms/"/>
    <ds:schemaRef ds:uri="http://purl.org/dc/dcmitype/"/>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5ede4c79-bc9c-4fdf-9f95-32ff416e077f"/>
    <ds:schemaRef ds:uri="e6fa56e8-bdb9-4d95-8d0f-ea72d8c26dbd"/>
  </ds:schemaRefs>
</ds:datastoreItem>
</file>

<file path=customXml/itemProps3.xml><?xml version="1.0" encoding="utf-8"?>
<ds:datastoreItem xmlns:ds="http://schemas.openxmlformats.org/officeDocument/2006/customXml" ds:itemID="{400A10BD-A6C6-4A28-8C33-96E5131C3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1279</Words>
  <Application>Microsoft Macintosh PowerPoint</Application>
  <PresentationFormat>Widescreen</PresentationFormat>
  <Paragraphs>278</Paragraphs>
  <Slides>16</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Consolas</vt:lpstr>
      <vt:lpstr>Segoe UI</vt:lpstr>
      <vt:lpstr>Segoe UI Semibold</vt:lpstr>
      <vt:lpstr>Wingdings</vt:lpstr>
      <vt:lpstr>Microsoft Philanthropies TEALS</vt:lpstr>
      <vt:lpstr>Black Template</vt:lpstr>
      <vt:lpstr>Lesson 2.05: Lists 2</vt:lpstr>
      <vt:lpstr>Lists 2</vt:lpstr>
      <vt:lpstr>Today’s Plan </vt:lpstr>
      <vt:lpstr>Do Now 2.05 – example 1</vt:lpstr>
      <vt:lpstr>Do Now 2.05 – example 2</vt:lpstr>
      <vt:lpstr>Do Now 2.05 – example 3</vt:lpstr>
      <vt:lpstr>Do Now 2.05 – example 4</vt:lpstr>
      <vt:lpstr>Do Now 2.05 – example 5</vt:lpstr>
      <vt:lpstr>Lesson 2.05  </vt:lpstr>
      <vt:lpstr>Lab 2.05 </vt:lpstr>
      <vt:lpstr>PowerPoint Presentation</vt:lpstr>
      <vt:lpstr>Avengers</vt:lpstr>
      <vt:lpstr>Avengers</vt:lpstr>
      <vt:lpstr>Avengers</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2020-11-20T14:40:38Z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71EA85DB-F5DB-43A6-9488-236BEA6D2BAC</vt:lpwstr>
  </property>
  <property fmtid="{D5CDD505-2E9C-101B-9397-08002B2CF9AE}" pid="4" name="ArticulatePath">
    <vt:lpwstr>Intro Python 2.05 TEALS</vt:lpwstr>
  </property>
</Properties>
</file>