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okumente\Articonf\3_Car_sharing\Excel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Number of times a car was traveled with</a:t>
            </a:r>
          </a:p>
        </c:rich>
      </c:tx>
      <c:layout>
        <c:manualLayout>
          <c:xMode val="edge"/>
          <c:yMode val="edge"/>
          <c:x val="0.13611670418843708"/>
          <c:y val="8.474116791739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9446232640199366"/>
          <c:y val="0.21428013685911271"/>
          <c:w val="0.40749847061381617"/>
          <c:h val="0.63289596830796846"/>
        </c:manualLayout>
      </c:layout>
      <c:pieChart>
        <c:varyColors val="1"/>
        <c:ser>
          <c:idx val="0"/>
          <c:order val="0"/>
          <c:tx>
            <c:strRef>
              <c:f>'Car'!$P$1</c:f>
              <c:strCache>
                <c:ptCount val="1"/>
                <c:pt idx="0">
                  <c:v>Occurences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46-47EA-8034-F9E0BB7F7A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46-47EA-8034-F9E0BB7F7A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46-47EA-8034-F9E0BB7F7A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46-47EA-8034-F9E0BB7F7AB8}"/>
              </c:ext>
            </c:extLst>
          </c:dPt>
          <c:dLbls>
            <c:dLbl>
              <c:idx val="0"/>
              <c:layout>
                <c:manualLayout>
                  <c:x val="2.3018910589728603E-2"/>
                  <c:y val="3.9394785784167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6-47EA-8034-F9E0BB7F7AB8}"/>
                </c:ext>
              </c:extLst>
            </c:dLbl>
            <c:dLbl>
              <c:idx val="1"/>
              <c:layout>
                <c:manualLayout>
                  <c:x val="-2.8487023287254824E-2"/>
                  <c:y val="-4.8891502867125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6-47EA-8034-F9E0BB7F7AB8}"/>
                </c:ext>
              </c:extLst>
            </c:dLbl>
            <c:dLbl>
              <c:idx val="2"/>
              <c:layout>
                <c:manualLayout>
                  <c:x val="-5.7124370498578082E-2"/>
                  <c:y val="-1.41369172928877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46-47EA-8034-F9E0BB7F7AB8}"/>
                </c:ext>
              </c:extLst>
            </c:dLbl>
            <c:dLbl>
              <c:idx val="3"/>
              <c:layout>
                <c:manualLayout>
                  <c:x val="3.0987517836973066E-3"/>
                  <c:y val="-2.09503453739402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46-47EA-8034-F9E0BB7F7A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'Car'!$O$2:$O$5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'Car'!$P$2:$P$5</c:f>
              <c:numCache>
                <c:formatCode>General</c:formatCode>
                <c:ptCount val="4"/>
                <c:pt idx="0">
                  <c:v>725</c:v>
                </c:pt>
                <c:pt idx="1">
                  <c:v>231</c:v>
                </c:pt>
                <c:pt idx="2">
                  <c:v>43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46-47EA-8034-F9E0BB7F7A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Colour'!$F$1</c:f>
              <c:strCache>
                <c:ptCount val="1"/>
                <c:pt idx="0">
                  <c:v>⌀ Prices per Number of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Colour'!$A$2:$A$20</c:f>
              <c:strCache>
                <c:ptCount val="19"/>
                <c:pt idx="0">
                  <c:v>Green</c:v>
                </c:pt>
                <c:pt idx="1">
                  <c:v>Khaki</c:v>
                </c:pt>
                <c:pt idx="2">
                  <c:v>Maroon</c:v>
                </c:pt>
                <c:pt idx="3">
                  <c:v>Purple</c:v>
                </c:pt>
                <c:pt idx="4">
                  <c:v>Yellow</c:v>
                </c:pt>
                <c:pt idx="5">
                  <c:v>Turquoise</c:v>
                </c:pt>
                <c:pt idx="6">
                  <c:v>Crimson</c:v>
                </c:pt>
                <c:pt idx="7">
                  <c:v>Orange</c:v>
                </c:pt>
                <c:pt idx="8">
                  <c:v>Violet</c:v>
                </c:pt>
                <c:pt idx="9">
                  <c:v>Pink</c:v>
                </c:pt>
                <c:pt idx="10">
                  <c:v>Blue</c:v>
                </c:pt>
                <c:pt idx="11">
                  <c:v>Fuscia</c:v>
                </c:pt>
                <c:pt idx="12">
                  <c:v>Mauv</c:v>
                </c:pt>
                <c:pt idx="13">
                  <c:v>Red</c:v>
                </c:pt>
                <c:pt idx="14">
                  <c:v>Goldenrod</c:v>
                </c:pt>
                <c:pt idx="15">
                  <c:v>Indigo</c:v>
                </c:pt>
                <c:pt idx="16">
                  <c:v>Teal</c:v>
                </c:pt>
                <c:pt idx="17">
                  <c:v>Puce</c:v>
                </c:pt>
                <c:pt idx="18">
                  <c:v>Aquamarine</c:v>
                </c:pt>
              </c:strCache>
            </c:strRef>
          </c:cat>
          <c:val>
            <c:numRef>
              <c:f>'Car Colour'!$F$2:$F$20</c:f>
              <c:numCache>
                <c:formatCode>0.00</c:formatCode>
                <c:ptCount val="19"/>
                <c:pt idx="0">
                  <c:v>6.3525581395348842</c:v>
                </c:pt>
                <c:pt idx="1">
                  <c:v>18.354313725490194</c:v>
                </c:pt>
                <c:pt idx="2">
                  <c:v>21.79301886792453</c:v>
                </c:pt>
                <c:pt idx="3">
                  <c:v>22.595423728813561</c:v>
                </c:pt>
                <c:pt idx="4">
                  <c:v>22.786296296296296</c:v>
                </c:pt>
                <c:pt idx="5">
                  <c:v>25.517636363636363</c:v>
                </c:pt>
                <c:pt idx="6">
                  <c:v>25.666935483870965</c:v>
                </c:pt>
                <c:pt idx="7">
                  <c:v>25.794545454545457</c:v>
                </c:pt>
                <c:pt idx="8">
                  <c:v>28.380508474576271</c:v>
                </c:pt>
                <c:pt idx="9">
                  <c:v>28.840238095238096</c:v>
                </c:pt>
                <c:pt idx="10">
                  <c:v>31.625576923076924</c:v>
                </c:pt>
                <c:pt idx="11">
                  <c:v>31.698983050847453</c:v>
                </c:pt>
                <c:pt idx="12">
                  <c:v>34.038510638297879</c:v>
                </c:pt>
                <c:pt idx="13">
                  <c:v>34.079591836734693</c:v>
                </c:pt>
                <c:pt idx="14">
                  <c:v>34.915399999999998</c:v>
                </c:pt>
                <c:pt idx="15">
                  <c:v>37.522407407407407</c:v>
                </c:pt>
                <c:pt idx="16">
                  <c:v>37.672916666666666</c:v>
                </c:pt>
                <c:pt idx="17">
                  <c:v>42.732222222222227</c:v>
                </c:pt>
                <c:pt idx="18">
                  <c:v>53.735370370370383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D0-493D-8C60-704253C70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8350911"/>
        <c:axId val="1698349663"/>
      </c:barChart>
      <c:catAx>
        <c:axId val="169835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8349663"/>
        <c:crosses val="autoZero"/>
        <c:auto val="1"/>
        <c:lblAlgn val="ctr"/>
        <c:lblOffset val="100"/>
        <c:noMultiLvlLbl val="0"/>
      </c:catAx>
      <c:valAx>
        <c:axId val="169834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835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Car Brand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Brand'!$B$1</c:f>
              <c:strCache>
                <c:ptCount val="1"/>
                <c:pt idx="0">
                  <c:v>Number of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Brand'!$A$2:$A$58</c:f>
              <c:strCache>
                <c:ptCount val="57"/>
                <c:pt idx="0">
                  <c:v>Aston Martin</c:v>
                </c:pt>
                <c:pt idx="1">
                  <c:v>Austin</c:v>
                </c:pt>
                <c:pt idx="2">
                  <c:v>Bugatti</c:v>
                </c:pt>
                <c:pt idx="3">
                  <c:v>CitroÃ«n</c:v>
                </c:pt>
                <c:pt idx="4">
                  <c:v>Daewoo</c:v>
                </c:pt>
                <c:pt idx="5">
                  <c:v>Jensen</c:v>
                </c:pt>
                <c:pt idx="6">
                  <c:v>Lamborghini</c:v>
                </c:pt>
                <c:pt idx="7">
                  <c:v>Merkur</c:v>
                </c:pt>
                <c:pt idx="8">
                  <c:v>MINI</c:v>
                </c:pt>
                <c:pt idx="9">
                  <c:v>Rolls-Royce</c:v>
                </c:pt>
                <c:pt idx="10">
                  <c:v>Scion</c:v>
                </c:pt>
                <c:pt idx="11">
                  <c:v>Shelby</c:v>
                </c:pt>
                <c:pt idx="12">
                  <c:v>Ferrari</c:v>
                </c:pt>
                <c:pt idx="13">
                  <c:v>Cadillac</c:v>
                </c:pt>
                <c:pt idx="14">
                  <c:v>Buick</c:v>
                </c:pt>
                <c:pt idx="15">
                  <c:v>Subaru</c:v>
                </c:pt>
                <c:pt idx="16">
                  <c:v>Eagle</c:v>
                </c:pt>
                <c:pt idx="17">
                  <c:v>Jaguar</c:v>
                </c:pt>
                <c:pt idx="18">
                  <c:v>Volvo</c:v>
                </c:pt>
                <c:pt idx="19">
                  <c:v>Lincoln</c:v>
                </c:pt>
                <c:pt idx="20">
                  <c:v>Geo</c:v>
                </c:pt>
                <c:pt idx="21">
                  <c:v>Nissan</c:v>
                </c:pt>
                <c:pt idx="22">
                  <c:v>Audi</c:v>
                </c:pt>
                <c:pt idx="23">
                  <c:v>Mercury</c:v>
                </c:pt>
                <c:pt idx="24">
                  <c:v>Kia</c:v>
                </c:pt>
                <c:pt idx="25">
                  <c:v>Plymouth</c:v>
                </c:pt>
                <c:pt idx="26">
                  <c:v>Pontiac</c:v>
                </c:pt>
                <c:pt idx="27">
                  <c:v>Saab</c:v>
                </c:pt>
                <c:pt idx="28">
                  <c:v>Porsche</c:v>
                </c:pt>
                <c:pt idx="29">
                  <c:v>Maybach</c:v>
                </c:pt>
                <c:pt idx="30">
                  <c:v>Suzuki</c:v>
                </c:pt>
                <c:pt idx="31">
                  <c:v>Chrysler</c:v>
                </c:pt>
                <c:pt idx="32">
                  <c:v>Oldsmobile</c:v>
                </c:pt>
                <c:pt idx="33">
                  <c:v>Ford</c:v>
                </c:pt>
                <c:pt idx="34">
                  <c:v>Mitsubishi</c:v>
                </c:pt>
                <c:pt idx="35">
                  <c:v>GMC</c:v>
                </c:pt>
                <c:pt idx="36">
                  <c:v>Saturn</c:v>
                </c:pt>
                <c:pt idx="37">
                  <c:v>Acura</c:v>
                </c:pt>
                <c:pt idx="38">
                  <c:v>Fairthorpe</c:v>
                </c:pt>
                <c:pt idx="39">
                  <c:v>Volkswagen</c:v>
                </c:pt>
                <c:pt idx="40">
                  <c:v>Isuzu</c:v>
                </c:pt>
                <c:pt idx="41">
                  <c:v>Chevrolet</c:v>
                </c:pt>
                <c:pt idx="42">
                  <c:v>BMW</c:v>
                </c:pt>
                <c:pt idx="43">
                  <c:v>Land Rover</c:v>
                </c:pt>
                <c:pt idx="44">
                  <c:v>Honda</c:v>
                </c:pt>
                <c:pt idx="45">
                  <c:v>Infiniti</c:v>
                </c:pt>
                <c:pt idx="46">
                  <c:v>Mercedes-Benz</c:v>
                </c:pt>
                <c:pt idx="47">
                  <c:v>Lexus</c:v>
                </c:pt>
                <c:pt idx="48">
                  <c:v>Bentley</c:v>
                </c:pt>
                <c:pt idx="49">
                  <c:v>Dodge</c:v>
                </c:pt>
                <c:pt idx="50">
                  <c:v>Mazda</c:v>
                </c:pt>
                <c:pt idx="51">
                  <c:v>Hyundai</c:v>
                </c:pt>
                <c:pt idx="52">
                  <c:v>Lotus</c:v>
                </c:pt>
                <c:pt idx="53">
                  <c:v>Toyota</c:v>
                </c:pt>
                <c:pt idx="54">
                  <c:v>Maserati</c:v>
                </c:pt>
                <c:pt idx="55">
                  <c:v>Jeep</c:v>
                </c:pt>
                <c:pt idx="56">
                  <c:v>Hummer</c:v>
                </c:pt>
              </c:strCache>
            </c:strRef>
          </c:cat>
          <c:val>
            <c:numRef>
              <c:f>'Car Brand'!$B$2:$B$58</c:f>
              <c:numCache>
                <c:formatCode>General</c:formatCode>
                <c:ptCount val="57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8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9</c:v>
                </c:pt>
                <c:pt idx="14">
                  <c:v>30</c:v>
                </c:pt>
                <c:pt idx="15">
                  <c:v>9</c:v>
                </c:pt>
                <c:pt idx="16">
                  <c:v>5</c:v>
                </c:pt>
                <c:pt idx="17">
                  <c:v>10</c:v>
                </c:pt>
                <c:pt idx="18">
                  <c:v>15</c:v>
                </c:pt>
                <c:pt idx="19">
                  <c:v>12</c:v>
                </c:pt>
                <c:pt idx="20">
                  <c:v>4</c:v>
                </c:pt>
                <c:pt idx="21">
                  <c:v>23</c:v>
                </c:pt>
                <c:pt idx="22">
                  <c:v>26</c:v>
                </c:pt>
                <c:pt idx="23">
                  <c:v>28</c:v>
                </c:pt>
                <c:pt idx="24">
                  <c:v>19</c:v>
                </c:pt>
                <c:pt idx="25">
                  <c:v>6</c:v>
                </c:pt>
                <c:pt idx="26">
                  <c:v>44</c:v>
                </c:pt>
                <c:pt idx="27">
                  <c:v>6</c:v>
                </c:pt>
                <c:pt idx="28">
                  <c:v>17</c:v>
                </c:pt>
                <c:pt idx="29">
                  <c:v>3</c:v>
                </c:pt>
                <c:pt idx="30">
                  <c:v>15</c:v>
                </c:pt>
                <c:pt idx="31">
                  <c:v>21</c:v>
                </c:pt>
                <c:pt idx="32">
                  <c:v>15</c:v>
                </c:pt>
                <c:pt idx="33">
                  <c:v>92</c:v>
                </c:pt>
                <c:pt idx="34">
                  <c:v>40</c:v>
                </c:pt>
                <c:pt idx="35">
                  <c:v>41</c:v>
                </c:pt>
                <c:pt idx="36">
                  <c:v>4</c:v>
                </c:pt>
                <c:pt idx="37">
                  <c:v>16</c:v>
                </c:pt>
                <c:pt idx="38">
                  <c:v>1</c:v>
                </c:pt>
                <c:pt idx="39">
                  <c:v>40</c:v>
                </c:pt>
                <c:pt idx="40">
                  <c:v>10</c:v>
                </c:pt>
                <c:pt idx="41">
                  <c:v>80</c:v>
                </c:pt>
                <c:pt idx="42">
                  <c:v>31</c:v>
                </c:pt>
                <c:pt idx="43">
                  <c:v>13</c:v>
                </c:pt>
                <c:pt idx="44">
                  <c:v>18</c:v>
                </c:pt>
                <c:pt idx="45">
                  <c:v>13</c:v>
                </c:pt>
                <c:pt idx="46">
                  <c:v>43</c:v>
                </c:pt>
                <c:pt idx="47">
                  <c:v>17</c:v>
                </c:pt>
                <c:pt idx="48">
                  <c:v>9</c:v>
                </c:pt>
                <c:pt idx="49">
                  <c:v>52</c:v>
                </c:pt>
                <c:pt idx="50">
                  <c:v>33</c:v>
                </c:pt>
                <c:pt idx="51">
                  <c:v>22</c:v>
                </c:pt>
                <c:pt idx="52">
                  <c:v>4</c:v>
                </c:pt>
                <c:pt idx="53">
                  <c:v>53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2-4D96-9949-9D2D83E4B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333855"/>
        <c:axId val="1784335519"/>
      </c:barChart>
      <c:lineChart>
        <c:grouping val="standard"/>
        <c:varyColors val="0"/>
        <c:ser>
          <c:idx val="1"/>
          <c:order val="1"/>
          <c:tx>
            <c:strRef>
              <c:f>'Car Brand'!$C$1</c:f>
              <c:strCache>
                <c:ptCount val="1"/>
                <c:pt idx="0">
                  <c:v>Number of Travels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'Car Brand'!$A$2:$A$58</c:f>
              <c:strCache>
                <c:ptCount val="57"/>
                <c:pt idx="0">
                  <c:v>Aston Martin</c:v>
                </c:pt>
                <c:pt idx="1">
                  <c:v>Austin</c:v>
                </c:pt>
                <c:pt idx="2">
                  <c:v>Bugatti</c:v>
                </c:pt>
                <c:pt idx="3">
                  <c:v>CitroÃ«n</c:v>
                </c:pt>
                <c:pt idx="4">
                  <c:v>Daewoo</c:v>
                </c:pt>
                <c:pt idx="5">
                  <c:v>Jensen</c:v>
                </c:pt>
                <c:pt idx="6">
                  <c:v>Lamborghini</c:v>
                </c:pt>
                <c:pt idx="7">
                  <c:v>Merkur</c:v>
                </c:pt>
                <c:pt idx="8">
                  <c:v>MINI</c:v>
                </c:pt>
                <c:pt idx="9">
                  <c:v>Rolls-Royce</c:v>
                </c:pt>
                <c:pt idx="10">
                  <c:v>Scion</c:v>
                </c:pt>
                <c:pt idx="11">
                  <c:v>Shelby</c:v>
                </c:pt>
                <c:pt idx="12">
                  <c:v>Ferrari</c:v>
                </c:pt>
                <c:pt idx="13">
                  <c:v>Cadillac</c:v>
                </c:pt>
                <c:pt idx="14">
                  <c:v>Buick</c:v>
                </c:pt>
                <c:pt idx="15">
                  <c:v>Subaru</c:v>
                </c:pt>
                <c:pt idx="16">
                  <c:v>Eagle</c:v>
                </c:pt>
                <c:pt idx="17">
                  <c:v>Jaguar</c:v>
                </c:pt>
                <c:pt idx="18">
                  <c:v>Volvo</c:v>
                </c:pt>
                <c:pt idx="19">
                  <c:v>Lincoln</c:v>
                </c:pt>
                <c:pt idx="20">
                  <c:v>Geo</c:v>
                </c:pt>
                <c:pt idx="21">
                  <c:v>Nissan</c:v>
                </c:pt>
                <c:pt idx="22">
                  <c:v>Audi</c:v>
                </c:pt>
                <c:pt idx="23">
                  <c:v>Mercury</c:v>
                </c:pt>
                <c:pt idx="24">
                  <c:v>Kia</c:v>
                </c:pt>
                <c:pt idx="25">
                  <c:v>Plymouth</c:v>
                </c:pt>
                <c:pt idx="26">
                  <c:v>Pontiac</c:v>
                </c:pt>
                <c:pt idx="27">
                  <c:v>Saab</c:v>
                </c:pt>
                <c:pt idx="28">
                  <c:v>Porsche</c:v>
                </c:pt>
                <c:pt idx="29">
                  <c:v>Maybach</c:v>
                </c:pt>
                <c:pt idx="30">
                  <c:v>Suzuki</c:v>
                </c:pt>
                <c:pt idx="31">
                  <c:v>Chrysler</c:v>
                </c:pt>
                <c:pt idx="32">
                  <c:v>Oldsmobile</c:v>
                </c:pt>
                <c:pt idx="33">
                  <c:v>Ford</c:v>
                </c:pt>
                <c:pt idx="34">
                  <c:v>Mitsubishi</c:v>
                </c:pt>
                <c:pt idx="35">
                  <c:v>GMC</c:v>
                </c:pt>
                <c:pt idx="36">
                  <c:v>Saturn</c:v>
                </c:pt>
                <c:pt idx="37">
                  <c:v>Acura</c:v>
                </c:pt>
                <c:pt idx="38">
                  <c:v>Fairthorpe</c:v>
                </c:pt>
                <c:pt idx="39">
                  <c:v>Volkswagen</c:v>
                </c:pt>
                <c:pt idx="40">
                  <c:v>Isuzu</c:v>
                </c:pt>
                <c:pt idx="41">
                  <c:v>Chevrolet</c:v>
                </c:pt>
                <c:pt idx="42">
                  <c:v>BMW</c:v>
                </c:pt>
                <c:pt idx="43">
                  <c:v>Land Rover</c:v>
                </c:pt>
                <c:pt idx="44">
                  <c:v>Honda</c:v>
                </c:pt>
                <c:pt idx="45">
                  <c:v>Infiniti</c:v>
                </c:pt>
                <c:pt idx="46">
                  <c:v>Mercedes-Benz</c:v>
                </c:pt>
                <c:pt idx="47">
                  <c:v>Lexus</c:v>
                </c:pt>
                <c:pt idx="48">
                  <c:v>Bentley</c:v>
                </c:pt>
                <c:pt idx="49">
                  <c:v>Dodge</c:v>
                </c:pt>
                <c:pt idx="50">
                  <c:v>Mazda</c:v>
                </c:pt>
                <c:pt idx="51">
                  <c:v>Hyundai</c:v>
                </c:pt>
                <c:pt idx="52">
                  <c:v>Lotus</c:v>
                </c:pt>
                <c:pt idx="53">
                  <c:v>Toyota</c:v>
                </c:pt>
                <c:pt idx="54">
                  <c:v>Maserati</c:v>
                </c:pt>
                <c:pt idx="55">
                  <c:v>Jeep</c:v>
                </c:pt>
                <c:pt idx="56">
                  <c:v>Hummer</c:v>
                </c:pt>
              </c:strCache>
            </c:strRef>
          </c:cat>
          <c:val>
            <c:numRef>
              <c:f>'Car Brand'!$C$2:$C$58</c:f>
              <c:numCache>
                <c:formatCode>General</c:formatCode>
                <c:ptCount val="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0</c:v>
                </c:pt>
                <c:pt idx="19">
                  <c:v>6</c:v>
                </c:pt>
                <c:pt idx="20">
                  <c:v>2</c:v>
                </c:pt>
                <c:pt idx="21">
                  <c:v>6</c:v>
                </c:pt>
                <c:pt idx="22">
                  <c:v>7</c:v>
                </c:pt>
                <c:pt idx="23">
                  <c:v>6</c:v>
                </c:pt>
                <c:pt idx="24">
                  <c:v>7</c:v>
                </c:pt>
                <c:pt idx="25">
                  <c:v>0</c:v>
                </c:pt>
                <c:pt idx="26">
                  <c:v>12</c:v>
                </c:pt>
                <c:pt idx="27">
                  <c:v>3</c:v>
                </c:pt>
                <c:pt idx="28">
                  <c:v>1</c:v>
                </c:pt>
                <c:pt idx="29">
                  <c:v>0</c:v>
                </c:pt>
                <c:pt idx="30">
                  <c:v>10</c:v>
                </c:pt>
                <c:pt idx="31">
                  <c:v>11</c:v>
                </c:pt>
                <c:pt idx="32">
                  <c:v>2</c:v>
                </c:pt>
                <c:pt idx="33">
                  <c:v>34</c:v>
                </c:pt>
                <c:pt idx="34">
                  <c:v>9</c:v>
                </c:pt>
                <c:pt idx="35">
                  <c:v>16</c:v>
                </c:pt>
                <c:pt idx="36">
                  <c:v>0</c:v>
                </c:pt>
                <c:pt idx="37">
                  <c:v>6</c:v>
                </c:pt>
                <c:pt idx="38">
                  <c:v>0</c:v>
                </c:pt>
                <c:pt idx="39">
                  <c:v>3</c:v>
                </c:pt>
                <c:pt idx="40">
                  <c:v>2</c:v>
                </c:pt>
                <c:pt idx="41">
                  <c:v>26</c:v>
                </c:pt>
                <c:pt idx="42">
                  <c:v>6</c:v>
                </c:pt>
                <c:pt idx="43">
                  <c:v>7</c:v>
                </c:pt>
                <c:pt idx="44">
                  <c:v>7</c:v>
                </c:pt>
                <c:pt idx="45">
                  <c:v>4</c:v>
                </c:pt>
                <c:pt idx="46">
                  <c:v>13</c:v>
                </c:pt>
                <c:pt idx="47">
                  <c:v>6</c:v>
                </c:pt>
                <c:pt idx="48">
                  <c:v>2</c:v>
                </c:pt>
                <c:pt idx="49">
                  <c:v>16</c:v>
                </c:pt>
                <c:pt idx="50">
                  <c:v>13</c:v>
                </c:pt>
                <c:pt idx="51">
                  <c:v>8</c:v>
                </c:pt>
                <c:pt idx="52">
                  <c:v>2</c:v>
                </c:pt>
                <c:pt idx="53">
                  <c:v>17</c:v>
                </c:pt>
                <c:pt idx="54">
                  <c:v>1</c:v>
                </c:pt>
                <c:pt idx="55">
                  <c:v>1</c:v>
                </c:pt>
                <c:pt idx="5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2-4D96-9949-9D2D83E4B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9237215"/>
        <c:axId val="1749240959"/>
      </c:lineChart>
      <c:catAx>
        <c:axId val="178433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84335519"/>
        <c:crosses val="autoZero"/>
        <c:auto val="1"/>
        <c:lblAlgn val="ctr"/>
        <c:lblOffset val="100"/>
        <c:noMultiLvlLbl val="0"/>
      </c:catAx>
      <c:valAx>
        <c:axId val="17843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84333855"/>
        <c:crosses val="autoZero"/>
        <c:crossBetween val="between"/>
      </c:valAx>
      <c:valAx>
        <c:axId val="174924095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9237215"/>
        <c:crosses val="max"/>
        <c:crossBetween val="between"/>
      </c:valAx>
      <c:catAx>
        <c:axId val="17492372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492409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Brand'!$D$1</c:f>
              <c:strCache>
                <c:ptCount val="1"/>
                <c:pt idx="0">
                  <c:v>⌀ Travels per Car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Brand'!$A$2:$A$59</c:f>
              <c:strCache>
                <c:ptCount val="57"/>
                <c:pt idx="0">
                  <c:v>Aston Martin</c:v>
                </c:pt>
                <c:pt idx="1">
                  <c:v>Austin</c:v>
                </c:pt>
                <c:pt idx="2">
                  <c:v>Bugatti</c:v>
                </c:pt>
                <c:pt idx="3">
                  <c:v>CitroÃ«n</c:v>
                </c:pt>
                <c:pt idx="4">
                  <c:v>Daewoo</c:v>
                </c:pt>
                <c:pt idx="5">
                  <c:v>Jensen</c:v>
                </c:pt>
                <c:pt idx="6">
                  <c:v>Lamborghini</c:v>
                </c:pt>
                <c:pt idx="7">
                  <c:v>Merkur</c:v>
                </c:pt>
                <c:pt idx="8">
                  <c:v>MINI</c:v>
                </c:pt>
                <c:pt idx="9">
                  <c:v>Rolls-Royce</c:v>
                </c:pt>
                <c:pt idx="10">
                  <c:v>Scion</c:v>
                </c:pt>
                <c:pt idx="11">
                  <c:v>Shelby</c:v>
                </c:pt>
                <c:pt idx="12">
                  <c:v>Ferrari</c:v>
                </c:pt>
                <c:pt idx="13">
                  <c:v>Cadillac</c:v>
                </c:pt>
                <c:pt idx="14">
                  <c:v>Buick</c:v>
                </c:pt>
                <c:pt idx="15">
                  <c:v>Subaru</c:v>
                </c:pt>
                <c:pt idx="16">
                  <c:v>Eagle</c:v>
                </c:pt>
                <c:pt idx="17">
                  <c:v>Jaguar</c:v>
                </c:pt>
                <c:pt idx="18">
                  <c:v>Volvo</c:v>
                </c:pt>
                <c:pt idx="19">
                  <c:v>Lincoln</c:v>
                </c:pt>
                <c:pt idx="20">
                  <c:v>Geo</c:v>
                </c:pt>
                <c:pt idx="21">
                  <c:v>Nissan</c:v>
                </c:pt>
                <c:pt idx="22">
                  <c:v>Audi</c:v>
                </c:pt>
                <c:pt idx="23">
                  <c:v>Mercury</c:v>
                </c:pt>
                <c:pt idx="24">
                  <c:v>Kia</c:v>
                </c:pt>
                <c:pt idx="25">
                  <c:v>Plymouth</c:v>
                </c:pt>
                <c:pt idx="26">
                  <c:v>Pontiac</c:v>
                </c:pt>
                <c:pt idx="27">
                  <c:v>Saab</c:v>
                </c:pt>
                <c:pt idx="28">
                  <c:v>Porsche</c:v>
                </c:pt>
                <c:pt idx="29">
                  <c:v>Maybach</c:v>
                </c:pt>
                <c:pt idx="30">
                  <c:v>Suzuki</c:v>
                </c:pt>
                <c:pt idx="31">
                  <c:v>Chrysler</c:v>
                </c:pt>
                <c:pt idx="32">
                  <c:v>Oldsmobile</c:v>
                </c:pt>
                <c:pt idx="33">
                  <c:v>Ford</c:v>
                </c:pt>
                <c:pt idx="34">
                  <c:v>Mitsubishi</c:v>
                </c:pt>
                <c:pt idx="35">
                  <c:v>GMC</c:v>
                </c:pt>
                <c:pt idx="36">
                  <c:v>Saturn</c:v>
                </c:pt>
                <c:pt idx="37">
                  <c:v>Acura</c:v>
                </c:pt>
                <c:pt idx="38">
                  <c:v>Fairthorpe</c:v>
                </c:pt>
                <c:pt idx="39">
                  <c:v>Volkswagen</c:v>
                </c:pt>
                <c:pt idx="40">
                  <c:v>Isuzu</c:v>
                </c:pt>
                <c:pt idx="41">
                  <c:v>Chevrolet</c:v>
                </c:pt>
                <c:pt idx="42">
                  <c:v>BMW</c:v>
                </c:pt>
                <c:pt idx="43">
                  <c:v>Land Rover</c:v>
                </c:pt>
                <c:pt idx="44">
                  <c:v>Honda</c:v>
                </c:pt>
                <c:pt idx="45">
                  <c:v>Infiniti</c:v>
                </c:pt>
                <c:pt idx="46">
                  <c:v>Mercedes-Benz</c:v>
                </c:pt>
                <c:pt idx="47">
                  <c:v>Lexus</c:v>
                </c:pt>
                <c:pt idx="48">
                  <c:v>Bentley</c:v>
                </c:pt>
                <c:pt idx="49">
                  <c:v>Dodge</c:v>
                </c:pt>
                <c:pt idx="50">
                  <c:v>Mazda</c:v>
                </c:pt>
                <c:pt idx="51">
                  <c:v>Hyundai</c:v>
                </c:pt>
                <c:pt idx="52">
                  <c:v>Lotus</c:v>
                </c:pt>
                <c:pt idx="53">
                  <c:v>Toyota</c:v>
                </c:pt>
                <c:pt idx="54">
                  <c:v>Maserati</c:v>
                </c:pt>
                <c:pt idx="55">
                  <c:v>Jeep</c:v>
                </c:pt>
                <c:pt idx="56">
                  <c:v>Hummer</c:v>
                </c:pt>
              </c:strCache>
            </c:strRef>
          </c:cat>
          <c:val>
            <c:numRef>
              <c:f>'Car Brand'!$D$2:$D$59</c:f>
              <c:numCache>
                <c:formatCode>0.00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0.25</c:v>
                </c:pt>
                <c:pt idx="7">
                  <c:v>1</c:v>
                </c:pt>
                <c:pt idx="8">
                  <c:v>0.6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1.5</c:v>
                </c:pt>
                <c:pt idx="13">
                  <c:v>0.33333333333333331</c:v>
                </c:pt>
                <c:pt idx="14">
                  <c:v>0.13333333333333333</c:v>
                </c:pt>
                <c:pt idx="15">
                  <c:v>0.44444444444444442</c:v>
                </c:pt>
                <c:pt idx="16">
                  <c:v>0.6</c:v>
                </c:pt>
                <c:pt idx="17">
                  <c:v>0.4</c:v>
                </c:pt>
                <c:pt idx="18">
                  <c:v>0</c:v>
                </c:pt>
                <c:pt idx="19">
                  <c:v>0.5</c:v>
                </c:pt>
                <c:pt idx="20">
                  <c:v>0.5</c:v>
                </c:pt>
                <c:pt idx="21">
                  <c:v>0.2608695652173913</c:v>
                </c:pt>
                <c:pt idx="22">
                  <c:v>0.26923076923076922</c:v>
                </c:pt>
                <c:pt idx="23">
                  <c:v>0.21428571428571427</c:v>
                </c:pt>
                <c:pt idx="24">
                  <c:v>0.36842105263157893</c:v>
                </c:pt>
                <c:pt idx="25">
                  <c:v>0</c:v>
                </c:pt>
                <c:pt idx="26">
                  <c:v>0.27272727272727271</c:v>
                </c:pt>
                <c:pt idx="27">
                  <c:v>0.5</c:v>
                </c:pt>
                <c:pt idx="28">
                  <c:v>5.8823529411764705E-2</c:v>
                </c:pt>
                <c:pt idx="29">
                  <c:v>0</c:v>
                </c:pt>
                <c:pt idx="30">
                  <c:v>0.66666666666666663</c:v>
                </c:pt>
                <c:pt idx="31">
                  <c:v>0.52380952380952384</c:v>
                </c:pt>
                <c:pt idx="32">
                  <c:v>0.13333333333333333</c:v>
                </c:pt>
                <c:pt idx="33">
                  <c:v>0.36956521739130432</c:v>
                </c:pt>
                <c:pt idx="34">
                  <c:v>0.22500000000000001</c:v>
                </c:pt>
                <c:pt idx="35">
                  <c:v>0.3902439024390244</c:v>
                </c:pt>
                <c:pt idx="36">
                  <c:v>0</c:v>
                </c:pt>
                <c:pt idx="37">
                  <c:v>0.375</c:v>
                </c:pt>
                <c:pt idx="38">
                  <c:v>0</c:v>
                </c:pt>
                <c:pt idx="39">
                  <c:v>7.4999999999999997E-2</c:v>
                </c:pt>
                <c:pt idx="40">
                  <c:v>0.2</c:v>
                </c:pt>
                <c:pt idx="41">
                  <c:v>0.32500000000000001</c:v>
                </c:pt>
                <c:pt idx="42">
                  <c:v>0.19354838709677419</c:v>
                </c:pt>
                <c:pt idx="43">
                  <c:v>0.53846153846153844</c:v>
                </c:pt>
                <c:pt idx="44">
                  <c:v>0.3888888888888889</c:v>
                </c:pt>
                <c:pt idx="45">
                  <c:v>0.30769230769230771</c:v>
                </c:pt>
                <c:pt idx="46">
                  <c:v>0.30232558139534882</c:v>
                </c:pt>
                <c:pt idx="47">
                  <c:v>0.35294117647058826</c:v>
                </c:pt>
                <c:pt idx="48">
                  <c:v>0.22222222222222221</c:v>
                </c:pt>
                <c:pt idx="49">
                  <c:v>0.30769230769230771</c:v>
                </c:pt>
                <c:pt idx="50">
                  <c:v>0.39393939393939392</c:v>
                </c:pt>
                <c:pt idx="51">
                  <c:v>0.36363636363636365</c:v>
                </c:pt>
                <c:pt idx="52">
                  <c:v>0.5</c:v>
                </c:pt>
                <c:pt idx="53">
                  <c:v>0.32075471698113206</c:v>
                </c:pt>
                <c:pt idx="54">
                  <c:v>0.16666666666666666</c:v>
                </c:pt>
                <c:pt idx="55">
                  <c:v>0.16666666666666666</c:v>
                </c:pt>
                <c:pt idx="56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5-4A7E-A5EF-0A0F7D14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0493471"/>
        <c:axId val="2100496383"/>
      </c:barChart>
      <c:catAx>
        <c:axId val="210049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0496383"/>
        <c:crosses val="autoZero"/>
        <c:auto val="1"/>
        <c:lblAlgn val="ctr"/>
        <c:lblOffset val="100"/>
        <c:noMultiLvlLbl val="0"/>
      </c:catAx>
      <c:valAx>
        <c:axId val="210049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049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Brand'!$F$1</c:f>
              <c:strCache>
                <c:ptCount val="1"/>
                <c:pt idx="0">
                  <c:v>⌀ Prices per Number of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Brand'!$A$2:$A$58</c:f>
              <c:strCache>
                <c:ptCount val="57"/>
                <c:pt idx="0">
                  <c:v>Aston Martin</c:v>
                </c:pt>
                <c:pt idx="1">
                  <c:v>Austin</c:v>
                </c:pt>
                <c:pt idx="2">
                  <c:v>Bugatti</c:v>
                </c:pt>
                <c:pt idx="3">
                  <c:v>CitroÃ«n</c:v>
                </c:pt>
                <c:pt idx="4">
                  <c:v>Daewoo</c:v>
                </c:pt>
                <c:pt idx="5">
                  <c:v>Jensen</c:v>
                </c:pt>
                <c:pt idx="6">
                  <c:v>Lamborghini</c:v>
                </c:pt>
                <c:pt idx="7">
                  <c:v>Merkur</c:v>
                </c:pt>
                <c:pt idx="8">
                  <c:v>MINI</c:v>
                </c:pt>
                <c:pt idx="9">
                  <c:v>Rolls-Royce</c:v>
                </c:pt>
                <c:pt idx="10">
                  <c:v>Scion</c:v>
                </c:pt>
                <c:pt idx="11">
                  <c:v>Shelby</c:v>
                </c:pt>
                <c:pt idx="12">
                  <c:v>Ferrari</c:v>
                </c:pt>
                <c:pt idx="13">
                  <c:v>Cadillac</c:v>
                </c:pt>
                <c:pt idx="14">
                  <c:v>Buick</c:v>
                </c:pt>
                <c:pt idx="15">
                  <c:v>Subaru</c:v>
                </c:pt>
                <c:pt idx="16">
                  <c:v>Eagle</c:v>
                </c:pt>
                <c:pt idx="17">
                  <c:v>Jaguar</c:v>
                </c:pt>
                <c:pt idx="18">
                  <c:v>Volvo</c:v>
                </c:pt>
                <c:pt idx="19">
                  <c:v>Lincoln</c:v>
                </c:pt>
                <c:pt idx="20">
                  <c:v>Geo</c:v>
                </c:pt>
                <c:pt idx="21">
                  <c:v>Nissan</c:v>
                </c:pt>
                <c:pt idx="22">
                  <c:v>Audi</c:v>
                </c:pt>
                <c:pt idx="23">
                  <c:v>Mercury</c:v>
                </c:pt>
                <c:pt idx="24">
                  <c:v>Kia</c:v>
                </c:pt>
                <c:pt idx="25">
                  <c:v>Plymouth</c:v>
                </c:pt>
                <c:pt idx="26">
                  <c:v>Pontiac</c:v>
                </c:pt>
                <c:pt idx="27">
                  <c:v>Saab</c:v>
                </c:pt>
                <c:pt idx="28">
                  <c:v>Porsche</c:v>
                </c:pt>
                <c:pt idx="29">
                  <c:v>Maybach</c:v>
                </c:pt>
                <c:pt idx="30">
                  <c:v>Suzuki</c:v>
                </c:pt>
                <c:pt idx="31">
                  <c:v>Chrysler</c:v>
                </c:pt>
                <c:pt idx="32">
                  <c:v>Oldsmobile</c:v>
                </c:pt>
                <c:pt idx="33">
                  <c:v>Ford</c:v>
                </c:pt>
                <c:pt idx="34">
                  <c:v>Mitsubishi</c:v>
                </c:pt>
                <c:pt idx="35">
                  <c:v>GMC</c:v>
                </c:pt>
                <c:pt idx="36">
                  <c:v>Saturn</c:v>
                </c:pt>
                <c:pt idx="37">
                  <c:v>Acura</c:v>
                </c:pt>
                <c:pt idx="38">
                  <c:v>Fairthorpe</c:v>
                </c:pt>
                <c:pt idx="39">
                  <c:v>Volkswagen</c:v>
                </c:pt>
                <c:pt idx="40">
                  <c:v>Isuzu</c:v>
                </c:pt>
                <c:pt idx="41">
                  <c:v>Chevrolet</c:v>
                </c:pt>
                <c:pt idx="42">
                  <c:v>BMW</c:v>
                </c:pt>
                <c:pt idx="43">
                  <c:v>Land Rover</c:v>
                </c:pt>
                <c:pt idx="44">
                  <c:v>Honda</c:v>
                </c:pt>
                <c:pt idx="45">
                  <c:v>Infiniti</c:v>
                </c:pt>
                <c:pt idx="46">
                  <c:v>Mercedes-Benz</c:v>
                </c:pt>
                <c:pt idx="47">
                  <c:v>Lexus</c:v>
                </c:pt>
                <c:pt idx="48">
                  <c:v>Bentley</c:v>
                </c:pt>
                <c:pt idx="49">
                  <c:v>Dodge</c:v>
                </c:pt>
                <c:pt idx="50">
                  <c:v>Mazda</c:v>
                </c:pt>
                <c:pt idx="51">
                  <c:v>Hyundai</c:v>
                </c:pt>
                <c:pt idx="52">
                  <c:v>Lotus</c:v>
                </c:pt>
                <c:pt idx="53">
                  <c:v>Toyota</c:v>
                </c:pt>
                <c:pt idx="54">
                  <c:v>Maserati</c:v>
                </c:pt>
                <c:pt idx="55">
                  <c:v>Jeep</c:v>
                </c:pt>
                <c:pt idx="56">
                  <c:v>Hummer</c:v>
                </c:pt>
              </c:strCache>
            </c:strRef>
          </c:cat>
          <c:val>
            <c:numRef>
              <c:f>'Car Brand'!$F$2:$F$58</c:f>
              <c:numCache>
                <c:formatCode>0.00</c:formatCode>
                <c:ptCount val="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3.88</c:v>
                </c:pt>
                <c:pt idx="13">
                  <c:v>6.528888888888889</c:v>
                </c:pt>
                <c:pt idx="14">
                  <c:v>10.300666666666666</c:v>
                </c:pt>
                <c:pt idx="15">
                  <c:v>10.307777777777778</c:v>
                </c:pt>
                <c:pt idx="16">
                  <c:v>11.804</c:v>
                </c:pt>
                <c:pt idx="17">
                  <c:v>14.318000000000001</c:v>
                </c:pt>
                <c:pt idx="18">
                  <c:v>16.79</c:v>
                </c:pt>
                <c:pt idx="19">
                  <c:v>17.442499999999999</c:v>
                </c:pt>
                <c:pt idx="20">
                  <c:v>19.182500000000001</c:v>
                </c:pt>
                <c:pt idx="21">
                  <c:v>20.234347826086957</c:v>
                </c:pt>
                <c:pt idx="22">
                  <c:v>20.358076923076926</c:v>
                </c:pt>
                <c:pt idx="23">
                  <c:v>20.359642857142859</c:v>
                </c:pt>
                <c:pt idx="24">
                  <c:v>20.47894736842105</c:v>
                </c:pt>
                <c:pt idx="25">
                  <c:v>21.491666666666664</c:v>
                </c:pt>
                <c:pt idx="26">
                  <c:v>22.374318181818182</c:v>
                </c:pt>
                <c:pt idx="27">
                  <c:v>23.591666666666669</c:v>
                </c:pt>
                <c:pt idx="28">
                  <c:v>24.047647058823529</c:v>
                </c:pt>
                <c:pt idx="29">
                  <c:v>24.203333333333333</c:v>
                </c:pt>
                <c:pt idx="30">
                  <c:v>25.357333333333333</c:v>
                </c:pt>
                <c:pt idx="31">
                  <c:v>25.620952380952378</c:v>
                </c:pt>
                <c:pt idx="32">
                  <c:v>27.135333333333335</c:v>
                </c:pt>
                <c:pt idx="33">
                  <c:v>28.126304347826089</c:v>
                </c:pt>
                <c:pt idx="34">
                  <c:v>28.962499999999999</c:v>
                </c:pt>
                <c:pt idx="35">
                  <c:v>30.951219512195127</c:v>
                </c:pt>
                <c:pt idx="36">
                  <c:v>31.577500000000001</c:v>
                </c:pt>
                <c:pt idx="37">
                  <c:v>32.272500000000001</c:v>
                </c:pt>
                <c:pt idx="38">
                  <c:v>32.840000000000003</c:v>
                </c:pt>
                <c:pt idx="39">
                  <c:v>33.018250000000002</c:v>
                </c:pt>
                <c:pt idx="40">
                  <c:v>33.142999999999994</c:v>
                </c:pt>
                <c:pt idx="41">
                  <c:v>33.418750000000003</c:v>
                </c:pt>
                <c:pt idx="42">
                  <c:v>34.195806451612903</c:v>
                </c:pt>
                <c:pt idx="43">
                  <c:v>34.994615384615379</c:v>
                </c:pt>
                <c:pt idx="44">
                  <c:v>35.012222222222221</c:v>
                </c:pt>
                <c:pt idx="45">
                  <c:v>35.596153846153847</c:v>
                </c:pt>
                <c:pt idx="46">
                  <c:v>35.699069767441863</c:v>
                </c:pt>
                <c:pt idx="47">
                  <c:v>36.678823529411765</c:v>
                </c:pt>
                <c:pt idx="48">
                  <c:v>37.728888888888896</c:v>
                </c:pt>
                <c:pt idx="49">
                  <c:v>39.747307692307686</c:v>
                </c:pt>
                <c:pt idx="50">
                  <c:v>41.002121212121217</c:v>
                </c:pt>
                <c:pt idx="51">
                  <c:v>42.834545454545456</c:v>
                </c:pt>
                <c:pt idx="52">
                  <c:v>43.085000000000001</c:v>
                </c:pt>
                <c:pt idx="53">
                  <c:v>46.271509433962265</c:v>
                </c:pt>
                <c:pt idx="54">
                  <c:v>63.443333333333328</c:v>
                </c:pt>
                <c:pt idx="55">
                  <c:v>76.428333333333327</c:v>
                </c:pt>
                <c:pt idx="56">
                  <c:v>89.765714285714267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5-4F13-8F77-9C6D26D4F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4317663"/>
        <c:axId val="1094320575"/>
      </c:barChart>
      <c:catAx>
        <c:axId val="109431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4320575"/>
        <c:crosses val="autoZero"/>
        <c:auto val="1"/>
        <c:lblAlgn val="ctr"/>
        <c:lblOffset val="100"/>
        <c:noMultiLvlLbl val="0"/>
      </c:catAx>
      <c:valAx>
        <c:axId val="109432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4317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Car Year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Year'!$B$1</c:f>
              <c:strCache>
                <c:ptCount val="1"/>
                <c:pt idx="0">
                  <c:v>Number of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'Car Year'!$A$2:$A$50</c:f>
              <c:numCache>
                <c:formatCode>@</c:formatCode>
                <c:ptCount val="49"/>
                <c:pt idx="0">
                  <c:v>2013</c:v>
                </c:pt>
                <c:pt idx="1">
                  <c:v>2012</c:v>
                </c:pt>
                <c:pt idx="2">
                  <c:v>2011</c:v>
                </c:pt>
                <c:pt idx="3">
                  <c:v>2010</c:v>
                </c:pt>
                <c:pt idx="4">
                  <c:v>2009</c:v>
                </c:pt>
                <c:pt idx="5">
                  <c:v>2008</c:v>
                </c:pt>
                <c:pt idx="6">
                  <c:v>2007</c:v>
                </c:pt>
                <c:pt idx="7">
                  <c:v>2006</c:v>
                </c:pt>
                <c:pt idx="8">
                  <c:v>2005</c:v>
                </c:pt>
                <c:pt idx="9">
                  <c:v>2004</c:v>
                </c:pt>
                <c:pt idx="10">
                  <c:v>2003</c:v>
                </c:pt>
                <c:pt idx="11">
                  <c:v>2002</c:v>
                </c:pt>
                <c:pt idx="12">
                  <c:v>2001</c:v>
                </c:pt>
                <c:pt idx="13">
                  <c:v>2000</c:v>
                </c:pt>
                <c:pt idx="14">
                  <c:v>1999</c:v>
                </c:pt>
                <c:pt idx="15">
                  <c:v>1998</c:v>
                </c:pt>
                <c:pt idx="16">
                  <c:v>1997</c:v>
                </c:pt>
                <c:pt idx="17">
                  <c:v>1996</c:v>
                </c:pt>
                <c:pt idx="18">
                  <c:v>1995</c:v>
                </c:pt>
                <c:pt idx="19">
                  <c:v>1994</c:v>
                </c:pt>
                <c:pt idx="20">
                  <c:v>1993</c:v>
                </c:pt>
                <c:pt idx="21">
                  <c:v>1992</c:v>
                </c:pt>
                <c:pt idx="22">
                  <c:v>1991</c:v>
                </c:pt>
                <c:pt idx="23">
                  <c:v>1990</c:v>
                </c:pt>
                <c:pt idx="24">
                  <c:v>1989</c:v>
                </c:pt>
                <c:pt idx="25">
                  <c:v>1988</c:v>
                </c:pt>
                <c:pt idx="26">
                  <c:v>1987</c:v>
                </c:pt>
                <c:pt idx="27">
                  <c:v>1986</c:v>
                </c:pt>
                <c:pt idx="28">
                  <c:v>1985</c:v>
                </c:pt>
                <c:pt idx="29">
                  <c:v>1984</c:v>
                </c:pt>
                <c:pt idx="30">
                  <c:v>1983</c:v>
                </c:pt>
                <c:pt idx="31">
                  <c:v>1979</c:v>
                </c:pt>
                <c:pt idx="32">
                  <c:v>1978</c:v>
                </c:pt>
                <c:pt idx="33">
                  <c:v>1976</c:v>
                </c:pt>
                <c:pt idx="34">
                  <c:v>1974</c:v>
                </c:pt>
                <c:pt idx="35">
                  <c:v>1973</c:v>
                </c:pt>
                <c:pt idx="36">
                  <c:v>1972</c:v>
                </c:pt>
                <c:pt idx="37">
                  <c:v>1971</c:v>
                </c:pt>
                <c:pt idx="38">
                  <c:v>1970</c:v>
                </c:pt>
                <c:pt idx="39">
                  <c:v>1969</c:v>
                </c:pt>
                <c:pt idx="40">
                  <c:v>1968</c:v>
                </c:pt>
                <c:pt idx="41">
                  <c:v>1967</c:v>
                </c:pt>
                <c:pt idx="42">
                  <c:v>1966</c:v>
                </c:pt>
                <c:pt idx="43">
                  <c:v>1965</c:v>
                </c:pt>
                <c:pt idx="44">
                  <c:v>1964</c:v>
                </c:pt>
                <c:pt idx="45">
                  <c:v>1961</c:v>
                </c:pt>
                <c:pt idx="46">
                  <c:v>1960</c:v>
                </c:pt>
                <c:pt idx="47">
                  <c:v>1959</c:v>
                </c:pt>
                <c:pt idx="48">
                  <c:v>1953</c:v>
                </c:pt>
              </c:numCache>
            </c:numRef>
          </c:cat>
          <c:val>
            <c:numRef>
              <c:f>'Car Year'!$B$2:$B$50</c:f>
              <c:numCache>
                <c:formatCode>General</c:formatCode>
                <c:ptCount val="49"/>
                <c:pt idx="0">
                  <c:v>10</c:v>
                </c:pt>
                <c:pt idx="1">
                  <c:v>47</c:v>
                </c:pt>
                <c:pt idx="2">
                  <c:v>56</c:v>
                </c:pt>
                <c:pt idx="3">
                  <c:v>42</c:v>
                </c:pt>
                <c:pt idx="4">
                  <c:v>34</c:v>
                </c:pt>
                <c:pt idx="5">
                  <c:v>61</c:v>
                </c:pt>
                <c:pt idx="6">
                  <c:v>41</c:v>
                </c:pt>
                <c:pt idx="7">
                  <c:v>54</c:v>
                </c:pt>
                <c:pt idx="8">
                  <c:v>40</c:v>
                </c:pt>
                <c:pt idx="9">
                  <c:v>41</c:v>
                </c:pt>
                <c:pt idx="10">
                  <c:v>50</c:v>
                </c:pt>
                <c:pt idx="11">
                  <c:v>50</c:v>
                </c:pt>
                <c:pt idx="12">
                  <c:v>37</c:v>
                </c:pt>
                <c:pt idx="13">
                  <c:v>34</c:v>
                </c:pt>
                <c:pt idx="14">
                  <c:v>35</c:v>
                </c:pt>
                <c:pt idx="15">
                  <c:v>28</c:v>
                </c:pt>
                <c:pt idx="16">
                  <c:v>26</c:v>
                </c:pt>
                <c:pt idx="17">
                  <c:v>20</c:v>
                </c:pt>
                <c:pt idx="18">
                  <c:v>34</c:v>
                </c:pt>
                <c:pt idx="19">
                  <c:v>33</c:v>
                </c:pt>
                <c:pt idx="20">
                  <c:v>47</c:v>
                </c:pt>
                <c:pt idx="21">
                  <c:v>39</c:v>
                </c:pt>
                <c:pt idx="22">
                  <c:v>15</c:v>
                </c:pt>
                <c:pt idx="23">
                  <c:v>19</c:v>
                </c:pt>
                <c:pt idx="24">
                  <c:v>16</c:v>
                </c:pt>
                <c:pt idx="25">
                  <c:v>12</c:v>
                </c:pt>
                <c:pt idx="26">
                  <c:v>11</c:v>
                </c:pt>
                <c:pt idx="27">
                  <c:v>16</c:v>
                </c:pt>
                <c:pt idx="28">
                  <c:v>9</c:v>
                </c:pt>
                <c:pt idx="29">
                  <c:v>9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3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3-4C38-8F64-0868FA457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96944847"/>
        <c:axId val="1096961903"/>
      </c:barChart>
      <c:lineChart>
        <c:grouping val="standard"/>
        <c:varyColors val="0"/>
        <c:ser>
          <c:idx val="1"/>
          <c:order val="1"/>
          <c:tx>
            <c:strRef>
              <c:f>'Car Year'!$C$1</c:f>
              <c:strCache>
                <c:ptCount val="1"/>
                <c:pt idx="0">
                  <c:v>Number of Travels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'Car Year'!$A$2:$A$50</c:f>
              <c:numCache>
                <c:formatCode>@</c:formatCode>
                <c:ptCount val="49"/>
                <c:pt idx="0">
                  <c:v>2013</c:v>
                </c:pt>
                <c:pt idx="1">
                  <c:v>2012</c:v>
                </c:pt>
                <c:pt idx="2">
                  <c:v>2011</c:v>
                </c:pt>
                <c:pt idx="3">
                  <c:v>2010</c:v>
                </c:pt>
                <c:pt idx="4">
                  <c:v>2009</c:v>
                </c:pt>
                <c:pt idx="5">
                  <c:v>2008</c:v>
                </c:pt>
                <c:pt idx="6">
                  <c:v>2007</c:v>
                </c:pt>
                <c:pt idx="7">
                  <c:v>2006</c:v>
                </c:pt>
                <c:pt idx="8">
                  <c:v>2005</c:v>
                </c:pt>
                <c:pt idx="9">
                  <c:v>2004</c:v>
                </c:pt>
                <c:pt idx="10">
                  <c:v>2003</c:v>
                </c:pt>
                <c:pt idx="11">
                  <c:v>2002</c:v>
                </c:pt>
                <c:pt idx="12">
                  <c:v>2001</c:v>
                </c:pt>
                <c:pt idx="13">
                  <c:v>2000</c:v>
                </c:pt>
                <c:pt idx="14">
                  <c:v>1999</c:v>
                </c:pt>
                <c:pt idx="15">
                  <c:v>1998</c:v>
                </c:pt>
                <c:pt idx="16">
                  <c:v>1997</c:v>
                </c:pt>
                <c:pt idx="17">
                  <c:v>1996</c:v>
                </c:pt>
                <c:pt idx="18">
                  <c:v>1995</c:v>
                </c:pt>
                <c:pt idx="19">
                  <c:v>1994</c:v>
                </c:pt>
                <c:pt idx="20">
                  <c:v>1993</c:v>
                </c:pt>
                <c:pt idx="21">
                  <c:v>1992</c:v>
                </c:pt>
                <c:pt idx="22">
                  <c:v>1991</c:v>
                </c:pt>
                <c:pt idx="23">
                  <c:v>1990</c:v>
                </c:pt>
                <c:pt idx="24">
                  <c:v>1989</c:v>
                </c:pt>
                <c:pt idx="25">
                  <c:v>1988</c:v>
                </c:pt>
                <c:pt idx="26">
                  <c:v>1987</c:v>
                </c:pt>
                <c:pt idx="27">
                  <c:v>1986</c:v>
                </c:pt>
                <c:pt idx="28">
                  <c:v>1985</c:v>
                </c:pt>
                <c:pt idx="29">
                  <c:v>1984</c:v>
                </c:pt>
                <c:pt idx="30">
                  <c:v>1983</c:v>
                </c:pt>
                <c:pt idx="31">
                  <c:v>1979</c:v>
                </c:pt>
                <c:pt idx="32">
                  <c:v>1978</c:v>
                </c:pt>
                <c:pt idx="33">
                  <c:v>1976</c:v>
                </c:pt>
                <c:pt idx="34">
                  <c:v>1974</c:v>
                </c:pt>
                <c:pt idx="35">
                  <c:v>1973</c:v>
                </c:pt>
                <c:pt idx="36">
                  <c:v>1972</c:v>
                </c:pt>
                <c:pt idx="37">
                  <c:v>1971</c:v>
                </c:pt>
                <c:pt idx="38">
                  <c:v>1970</c:v>
                </c:pt>
                <c:pt idx="39">
                  <c:v>1969</c:v>
                </c:pt>
                <c:pt idx="40">
                  <c:v>1968</c:v>
                </c:pt>
                <c:pt idx="41">
                  <c:v>1967</c:v>
                </c:pt>
                <c:pt idx="42">
                  <c:v>1966</c:v>
                </c:pt>
                <c:pt idx="43">
                  <c:v>1965</c:v>
                </c:pt>
                <c:pt idx="44">
                  <c:v>1964</c:v>
                </c:pt>
                <c:pt idx="45">
                  <c:v>1961</c:v>
                </c:pt>
                <c:pt idx="46">
                  <c:v>1960</c:v>
                </c:pt>
                <c:pt idx="47">
                  <c:v>1959</c:v>
                </c:pt>
                <c:pt idx="48">
                  <c:v>1953</c:v>
                </c:pt>
              </c:numCache>
            </c:numRef>
          </c:cat>
          <c:val>
            <c:numRef>
              <c:f>'Car Year'!$C$2:$C$50</c:f>
              <c:numCache>
                <c:formatCode>General</c:formatCode>
                <c:ptCount val="49"/>
                <c:pt idx="0">
                  <c:v>2</c:v>
                </c:pt>
                <c:pt idx="1">
                  <c:v>15</c:v>
                </c:pt>
                <c:pt idx="2">
                  <c:v>16</c:v>
                </c:pt>
                <c:pt idx="3">
                  <c:v>18</c:v>
                </c:pt>
                <c:pt idx="4">
                  <c:v>20</c:v>
                </c:pt>
                <c:pt idx="5">
                  <c:v>27</c:v>
                </c:pt>
                <c:pt idx="6">
                  <c:v>10</c:v>
                </c:pt>
                <c:pt idx="7">
                  <c:v>14</c:v>
                </c:pt>
                <c:pt idx="8">
                  <c:v>7</c:v>
                </c:pt>
                <c:pt idx="9">
                  <c:v>13</c:v>
                </c:pt>
                <c:pt idx="10">
                  <c:v>20</c:v>
                </c:pt>
                <c:pt idx="11">
                  <c:v>13</c:v>
                </c:pt>
                <c:pt idx="12">
                  <c:v>12</c:v>
                </c:pt>
                <c:pt idx="13">
                  <c:v>15</c:v>
                </c:pt>
                <c:pt idx="14">
                  <c:v>13</c:v>
                </c:pt>
                <c:pt idx="15">
                  <c:v>9</c:v>
                </c:pt>
                <c:pt idx="16">
                  <c:v>6</c:v>
                </c:pt>
                <c:pt idx="17">
                  <c:v>6</c:v>
                </c:pt>
                <c:pt idx="18">
                  <c:v>11</c:v>
                </c:pt>
                <c:pt idx="19">
                  <c:v>8</c:v>
                </c:pt>
                <c:pt idx="20">
                  <c:v>13</c:v>
                </c:pt>
                <c:pt idx="21">
                  <c:v>7</c:v>
                </c:pt>
                <c:pt idx="22">
                  <c:v>2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4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23-4C38-8F64-0868FA457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324703"/>
        <c:axId val="1784320127"/>
      </c:lineChart>
      <c:catAx>
        <c:axId val="1096944847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6961903"/>
        <c:crosses val="autoZero"/>
        <c:auto val="1"/>
        <c:lblAlgn val="ctr"/>
        <c:lblOffset val="100"/>
        <c:noMultiLvlLbl val="0"/>
      </c:catAx>
      <c:valAx>
        <c:axId val="109696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6944847"/>
        <c:crosses val="autoZero"/>
        <c:crossBetween val="between"/>
      </c:valAx>
      <c:valAx>
        <c:axId val="17843201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84324703"/>
        <c:crosses val="max"/>
        <c:crossBetween val="between"/>
      </c:valAx>
      <c:catAx>
        <c:axId val="1784324703"/>
        <c:scaling>
          <c:orientation val="minMax"/>
        </c:scaling>
        <c:delete val="1"/>
        <c:axPos val="b"/>
        <c:numFmt formatCode="@" sourceLinked="1"/>
        <c:majorTickMark val="out"/>
        <c:minorTickMark val="none"/>
        <c:tickLblPos val="nextTo"/>
        <c:crossAx val="17843201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Year'!$D$1</c:f>
              <c:strCache>
                <c:ptCount val="1"/>
                <c:pt idx="0">
                  <c:v>⌀ Travels per Car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'Car Year'!$A$2:$A$50</c:f>
              <c:numCache>
                <c:formatCode>@</c:formatCode>
                <c:ptCount val="49"/>
                <c:pt idx="0">
                  <c:v>2013</c:v>
                </c:pt>
                <c:pt idx="1">
                  <c:v>2012</c:v>
                </c:pt>
                <c:pt idx="2">
                  <c:v>2011</c:v>
                </c:pt>
                <c:pt idx="3">
                  <c:v>2010</c:v>
                </c:pt>
                <c:pt idx="4">
                  <c:v>2009</c:v>
                </c:pt>
                <c:pt idx="5">
                  <c:v>2008</c:v>
                </c:pt>
                <c:pt idx="6">
                  <c:v>2007</c:v>
                </c:pt>
                <c:pt idx="7">
                  <c:v>2006</c:v>
                </c:pt>
                <c:pt idx="8">
                  <c:v>2005</c:v>
                </c:pt>
                <c:pt idx="9">
                  <c:v>2004</c:v>
                </c:pt>
                <c:pt idx="10">
                  <c:v>2003</c:v>
                </c:pt>
                <c:pt idx="11">
                  <c:v>2002</c:v>
                </c:pt>
                <c:pt idx="12">
                  <c:v>2001</c:v>
                </c:pt>
                <c:pt idx="13">
                  <c:v>2000</c:v>
                </c:pt>
                <c:pt idx="14">
                  <c:v>1999</c:v>
                </c:pt>
                <c:pt idx="15">
                  <c:v>1998</c:v>
                </c:pt>
                <c:pt idx="16">
                  <c:v>1997</c:v>
                </c:pt>
                <c:pt idx="17">
                  <c:v>1996</c:v>
                </c:pt>
                <c:pt idx="18">
                  <c:v>1995</c:v>
                </c:pt>
                <c:pt idx="19">
                  <c:v>1994</c:v>
                </c:pt>
                <c:pt idx="20">
                  <c:v>1993</c:v>
                </c:pt>
                <c:pt idx="21">
                  <c:v>1992</c:v>
                </c:pt>
                <c:pt idx="22">
                  <c:v>1991</c:v>
                </c:pt>
                <c:pt idx="23">
                  <c:v>1990</c:v>
                </c:pt>
                <c:pt idx="24">
                  <c:v>1989</c:v>
                </c:pt>
                <c:pt idx="25">
                  <c:v>1988</c:v>
                </c:pt>
                <c:pt idx="26">
                  <c:v>1987</c:v>
                </c:pt>
                <c:pt idx="27">
                  <c:v>1986</c:v>
                </c:pt>
                <c:pt idx="28">
                  <c:v>1985</c:v>
                </c:pt>
                <c:pt idx="29">
                  <c:v>1984</c:v>
                </c:pt>
                <c:pt idx="30">
                  <c:v>1983</c:v>
                </c:pt>
                <c:pt idx="31">
                  <c:v>1979</c:v>
                </c:pt>
                <c:pt idx="32">
                  <c:v>1978</c:v>
                </c:pt>
                <c:pt idx="33">
                  <c:v>1976</c:v>
                </c:pt>
                <c:pt idx="34">
                  <c:v>1974</c:v>
                </c:pt>
                <c:pt idx="35">
                  <c:v>1973</c:v>
                </c:pt>
                <c:pt idx="36">
                  <c:v>1972</c:v>
                </c:pt>
                <c:pt idx="37">
                  <c:v>1971</c:v>
                </c:pt>
                <c:pt idx="38">
                  <c:v>1970</c:v>
                </c:pt>
                <c:pt idx="39">
                  <c:v>1969</c:v>
                </c:pt>
                <c:pt idx="40">
                  <c:v>1968</c:v>
                </c:pt>
                <c:pt idx="41">
                  <c:v>1967</c:v>
                </c:pt>
                <c:pt idx="42">
                  <c:v>1966</c:v>
                </c:pt>
                <c:pt idx="43">
                  <c:v>1965</c:v>
                </c:pt>
                <c:pt idx="44">
                  <c:v>1964</c:v>
                </c:pt>
                <c:pt idx="45">
                  <c:v>1961</c:v>
                </c:pt>
                <c:pt idx="46">
                  <c:v>1960</c:v>
                </c:pt>
                <c:pt idx="47">
                  <c:v>1959</c:v>
                </c:pt>
                <c:pt idx="48">
                  <c:v>1953</c:v>
                </c:pt>
              </c:numCache>
            </c:numRef>
          </c:cat>
          <c:val>
            <c:numRef>
              <c:f>'Car Year'!$D$2:$D$50</c:f>
              <c:numCache>
                <c:formatCode>0.00</c:formatCode>
                <c:ptCount val="49"/>
                <c:pt idx="0">
                  <c:v>0.2</c:v>
                </c:pt>
                <c:pt idx="1">
                  <c:v>0.31914893617021278</c:v>
                </c:pt>
                <c:pt idx="2">
                  <c:v>0.2857142857142857</c:v>
                </c:pt>
                <c:pt idx="3">
                  <c:v>0.42857142857142855</c:v>
                </c:pt>
                <c:pt idx="4">
                  <c:v>0.58823529411764708</c:v>
                </c:pt>
                <c:pt idx="5">
                  <c:v>0.44262295081967212</c:v>
                </c:pt>
                <c:pt idx="6">
                  <c:v>0.24390243902439024</c:v>
                </c:pt>
                <c:pt idx="7">
                  <c:v>0.25925925925925924</c:v>
                </c:pt>
                <c:pt idx="8">
                  <c:v>0.17499999999999999</c:v>
                </c:pt>
                <c:pt idx="9">
                  <c:v>0.31707317073170732</c:v>
                </c:pt>
                <c:pt idx="10">
                  <c:v>0.4</c:v>
                </c:pt>
                <c:pt idx="11">
                  <c:v>0.26</c:v>
                </c:pt>
                <c:pt idx="12">
                  <c:v>0.32432432432432434</c:v>
                </c:pt>
                <c:pt idx="13">
                  <c:v>0.44117647058823528</c:v>
                </c:pt>
                <c:pt idx="14">
                  <c:v>0.37142857142857144</c:v>
                </c:pt>
                <c:pt idx="15">
                  <c:v>0.32142857142857145</c:v>
                </c:pt>
                <c:pt idx="16">
                  <c:v>0.23076923076923078</c:v>
                </c:pt>
                <c:pt idx="17">
                  <c:v>0.3</c:v>
                </c:pt>
                <c:pt idx="18">
                  <c:v>0.3235294117647059</c:v>
                </c:pt>
                <c:pt idx="19">
                  <c:v>0.24242424242424243</c:v>
                </c:pt>
                <c:pt idx="20">
                  <c:v>0.27659574468085107</c:v>
                </c:pt>
                <c:pt idx="21">
                  <c:v>0.17948717948717949</c:v>
                </c:pt>
                <c:pt idx="22">
                  <c:v>0.13333333333333333</c:v>
                </c:pt>
                <c:pt idx="23">
                  <c:v>0.26315789473684209</c:v>
                </c:pt>
                <c:pt idx="24">
                  <c:v>0.25</c:v>
                </c:pt>
                <c:pt idx="25">
                  <c:v>0.16666666666666666</c:v>
                </c:pt>
                <c:pt idx="26">
                  <c:v>0.45454545454545453</c:v>
                </c:pt>
                <c:pt idx="27">
                  <c:v>0.25</c:v>
                </c:pt>
                <c:pt idx="28">
                  <c:v>0.22222222222222221</c:v>
                </c:pt>
                <c:pt idx="29">
                  <c:v>0.44444444444444442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0.33333333333333331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0.2</c:v>
                </c:pt>
                <c:pt idx="41">
                  <c:v>0</c:v>
                </c:pt>
                <c:pt idx="42">
                  <c:v>0.25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8A-4B84-B878-E219FB0E0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9268399"/>
        <c:axId val="2089267151"/>
      </c:barChart>
      <c:catAx>
        <c:axId val="2089268399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89267151"/>
        <c:crosses val="autoZero"/>
        <c:auto val="1"/>
        <c:lblAlgn val="ctr"/>
        <c:lblOffset val="100"/>
        <c:noMultiLvlLbl val="0"/>
      </c:catAx>
      <c:valAx>
        <c:axId val="208926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8926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Year'!$F$1</c:f>
              <c:strCache>
                <c:ptCount val="1"/>
                <c:pt idx="0">
                  <c:v>⌀ Prices per Number of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'Car Year'!$A$2:$A$50</c:f>
              <c:numCache>
                <c:formatCode>@</c:formatCode>
                <c:ptCount val="49"/>
                <c:pt idx="0">
                  <c:v>2013</c:v>
                </c:pt>
                <c:pt idx="1">
                  <c:v>2012</c:v>
                </c:pt>
                <c:pt idx="2">
                  <c:v>2011</c:v>
                </c:pt>
                <c:pt idx="3">
                  <c:v>2010</c:v>
                </c:pt>
                <c:pt idx="4">
                  <c:v>2009</c:v>
                </c:pt>
                <c:pt idx="5">
                  <c:v>2008</c:v>
                </c:pt>
                <c:pt idx="6">
                  <c:v>2007</c:v>
                </c:pt>
                <c:pt idx="7">
                  <c:v>2006</c:v>
                </c:pt>
                <c:pt idx="8">
                  <c:v>2005</c:v>
                </c:pt>
                <c:pt idx="9">
                  <c:v>2004</c:v>
                </c:pt>
                <c:pt idx="10">
                  <c:v>2003</c:v>
                </c:pt>
                <c:pt idx="11">
                  <c:v>2002</c:v>
                </c:pt>
                <c:pt idx="12">
                  <c:v>2001</c:v>
                </c:pt>
                <c:pt idx="13">
                  <c:v>2000</c:v>
                </c:pt>
                <c:pt idx="14">
                  <c:v>1999</c:v>
                </c:pt>
                <c:pt idx="15">
                  <c:v>1998</c:v>
                </c:pt>
                <c:pt idx="16">
                  <c:v>1997</c:v>
                </c:pt>
                <c:pt idx="17">
                  <c:v>1996</c:v>
                </c:pt>
                <c:pt idx="18">
                  <c:v>1995</c:v>
                </c:pt>
                <c:pt idx="19">
                  <c:v>1994</c:v>
                </c:pt>
                <c:pt idx="20">
                  <c:v>1993</c:v>
                </c:pt>
                <c:pt idx="21">
                  <c:v>1992</c:v>
                </c:pt>
                <c:pt idx="22">
                  <c:v>1991</c:v>
                </c:pt>
                <c:pt idx="23">
                  <c:v>1990</c:v>
                </c:pt>
                <c:pt idx="24">
                  <c:v>1989</c:v>
                </c:pt>
                <c:pt idx="25">
                  <c:v>1988</c:v>
                </c:pt>
                <c:pt idx="26">
                  <c:v>1987</c:v>
                </c:pt>
                <c:pt idx="27">
                  <c:v>1986</c:v>
                </c:pt>
                <c:pt idx="28">
                  <c:v>1985</c:v>
                </c:pt>
                <c:pt idx="29">
                  <c:v>1984</c:v>
                </c:pt>
                <c:pt idx="30">
                  <c:v>1983</c:v>
                </c:pt>
                <c:pt idx="31">
                  <c:v>1979</c:v>
                </c:pt>
                <c:pt idx="32">
                  <c:v>1978</c:v>
                </c:pt>
                <c:pt idx="33">
                  <c:v>1976</c:v>
                </c:pt>
                <c:pt idx="34">
                  <c:v>1974</c:v>
                </c:pt>
                <c:pt idx="35">
                  <c:v>1973</c:v>
                </c:pt>
                <c:pt idx="36">
                  <c:v>1972</c:v>
                </c:pt>
                <c:pt idx="37">
                  <c:v>1971</c:v>
                </c:pt>
                <c:pt idx="38">
                  <c:v>1970</c:v>
                </c:pt>
                <c:pt idx="39">
                  <c:v>1969</c:v>
                </c:pt>
                <c:pt idx="40">
                  <c:v>1968</c:v>
                </c:pt>
                <c:pt idx="41">
                  <c:v>1967</c:v>
                </c:pt>
                <c:pt idx="42">
                  <c:v>1966</c:v>
                </c:pt>
                <c:pt idx="43">
                  <c:v>1965</c:v>
                </c:pt>
                <c:pt idx="44">
                  <c:v>1964</c:v>
                </c:pt>
                <c:pt idx="45">
                  <c:v>1961</c:v>
                </c:pt>
                <c:pt idx="46">
                  <c:v>1960</c:v>
                </c:pt>
                <c:pt idx="47">
                  <c:v>1959</c:v>
                </c:pt>
                <c:pt idx="48">
                  <c:v>1953</c:v>
                </c:pt>
              </c:numCache>
            </c:numRef>
          </c:cat>
          <c:val>
            <c:numRef>
              <c:f>'Car Year'!$F$2:$F$50</c:f>
              <c:numCache>
                <c:formatCode>0.00</c:formatCode>
                <c:ptCount val="49"/>
                <c:pt idx="0">
                  <c:v>15.102</c:v>
                </c:pt>
                <c:pt idx="1">
                  <c:v>27.523404255319146</c:v>
                </c:pt>
                <c:pt idx="2">
                  <c:v>36.395357142857144</c:v>
                </c:pt>
                <c:pt idx="3">
                  <c:v>30.383571428571425</c:v>
                </c:pt>
                <c:pt idx="4">
                  <c:v>37.551470588235297</c:v>
                </c:pt>
                <c:pt idx="5">
                  <c:v>30.789180327868852</c:v>
                </c:pt>
                <c:pt idx="6">
                  <c:v>32.984390243902439</c:v>
                </c:pt>
                <c:pt idx="7">
                  <c:v>34.901296296296302</c:v>
                </c:pt>
                <c:pt idx="8">
                  <c:v>21.302249999999994</c:v>
                </c:pt>
                <c:pt idx="9">
                  <c:v>31.665365853658535</c:v>
                </c:pt>
                <c:pt idx="10">
                  <c:v>31.289000000000005</c:v>
                </c:pt>
                <c:pt idx="11">
                  <c:v>43.194200000000002</c:v>
                </c:pt>
                <c:pt idx="12">
                  <c:v>39.451621621621619</c:v>
                </c:pt>
                <c:pt idx="13">
                  <c:v>28.985000000000003</c:v>
                </c:pt>
                <c:pt idx="14">
                  <c:v>41.032857142857146</c:v>
                </c:pt>
                <c:pt idx="15">
                  <c:v>14.47</c:v>
                </c:pt>
                <c:pt idx="16">
                  <c:v>10.896923076923077</c:v>
                </c:pt>
                <c:pt idx="17">
                  <c:v>23.872499999999995</c:v>
                </c:pt>
                <c:pt idx="18">
                  <c:v>13.300294117647059</c:v>
                </c:pt>
                <c:pt idx="19">
                  <c:v>27.839090909090917</c:v>
                </c:pt>
                <c:pt idx="20">
                  <c:v>27.827872340425532</c:v>
                </c:pt>
                <c:pt idx="21">
                  <c:v>36.959487179487184</c:v>
                </c:pt>
                <c:pt idx="22">
                  <c:v>43.001333333333335</c:v>
                </c:pt>
                <c:pt idx="23">
                  <c:v>25.94157894736842</c:v>
                </c:pt>
                <c:pt idx="24">
                  <c:v>13.800625</c:v>
                </c:pt>
                <c:pt idx="25">
                  <c:v>0.67833333333333334</c:v>
                </c:pt>
                <c:pt idx="26">
                  <c:v>16.019090909090906</c:v>
                </c:pt>
                <c:pt idx="27">
                  <c:v>19.605</c:v>
                </c:pt>
                <c:pt idx="28">
                  <c:v>21.426666666666669</c:v>
                </c:pt>
                <c:pt idx="29">
                  <c:v>45.727777777777789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128.47333333333333</c:v>
                </c:pt>
                <c:pt idx="36">
                  <c:v>22.4</c:v>
                </c:pt>
                <c:pt idx="37">
                  <c:v>0</c:v>
                </c:pt>
                <c:pt idx="38">
                  <c:v>0</c:v>
                </c:pt>
                <c:pt idx="39">
                  <c:v>108.44</c:v>
                </c:pt>
                <c:pt idx="40">
                  <c:v>0</c:v>
                </c:pt>
                <c:pt idx="41">
                  <c:v>38.457499999999996</c:v>
                </c:pt>
                <c:pt idx="42">
                  <c:v>26.12</c:v>
                </c:pt>
                <c:pt idx="43">
                  <c:v>0</c:v>
                </c:pt>
                <c:pt idx="44">
                  <c:v>0</c:v>
                </c:pt>
                <c:pt idx="45">
                  <c:v>84.655000000000001</c:v>
                </c:pt>
                <c:pt idx="46">
                  <c:v>32.840000000000003</c:v>
                </c:pt>
                <c:pt idx="47">
                  <c:v>0</c:v>
                </c:pt>
                <c:pt idx="48">
                  <c:v>85.215000000000003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A-45B7-B500-58DAB060E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543472"/>
        <c:axId val="543545968"/>
      </c:barChart>
      <c:catAx>
        <c:axId val="543543472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45968"/>
        <c:crosses val="autoZero"/>
        <c:auto val="1"/>
        <c:lblAlgn val="ctr"/>
        <c:lblOffset val="100"/>
        <c:noMultiLvlLbl val="0"/>
      </c:catAx>
      <c:valAx>
        <c:axId val="54354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4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Colour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Colour'!$B$1</c:f>
              <c:strCache>
                <c:ptCount val="1"/>
                <c:pt idx="0">
                  <c:v>Number of Cars with Colour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Colour'!$A$2:$A$20</c:f>
              <c:strCache>
                <c:ptCount val="19"/>
                <c:pt idx="0">
                  <c:v>Green</c:v>
                </c:pt>
                <c:pt idx="1">
                  <c:v>Khaki</c:v>
                </c:pt>
                <c:pt idx="2">
                  <c:v>Maroon</c:v>
                </c:pt>
                <c:pt idx="3">
                  <c:v>Purple</c:v>
                </c:pt>
                <c:pt idx="4">
                  <c:v>Yellow</c:v>
                </c:pt>
                <c:pt idx="5">
                  <c:v>Turquoise</c:v>
                </c:pt>
                <c:pt idx="6">
                  <c:v>Crimson</c:v>
                </c:pt>
                <c:pt idx="7">
                  <c:v>Orange</c:v>
                </c:pt>
                <c:pt idx="8">
                  <c:v>Violet</c:v>
                </c:pt>
                <c:pt idx="9">
                  <c:v>Pink</c:v>
                </c:pt>
                <c:pt idx="10">
                  <c:v>Blue</c:v>
                </c:pt>
                <c:pt idx="11">
                  <c:v>Fuscia</c:v>
                </c:pt>
                <c:pt idx="12">
                  <c:v>Mauv</c:v>
                </c:pt>
                <c:pt idx="13">
                  <c:v>Red</c:v>
                </c:pt>
                <c:pt idx="14">
                  <c:v>Goldenrod</c:v>
                </c:pt>
                <c:pt idx="15">
                  <c:v>Indigo</c:v>
                </c:pt>
                <c:pt idx="16">
                  <c:v>Teal</c:v>
                </c:pt>
                <c:pt idx="17">
                  <c:v>Puce</c:v>
                </c:pt>
                <c:pt idx="18">
                  <c:v>Aquamarine</c:v>
                </c:pt>
              </c:strCache>
            </c:strRef>
          </c:cat>
          <c:val>
            <c:numRef>
              <c:f>'Car Colour'!$B$2:$B$20</c:f>
              <c:numCache>
                <c:formatCode>General</c:formatCode>
                <c:ptCount val="19"/>
                <c:pt idx="0">
                  <c:v>43</c:v>
                </c:pt>
                <c:pt idx="1">
                  <c:v>51</c:v>
                </c:pt>
                <c:pt idx="2">
                  <c:v>53</c:v>
                </c:pt>
                <c:pt idx="3">
                  <c:v>59</c:v>
                </c:pt>
                <c:pt idx="4">
                  <c:v>54</c:v>
                </c:pt>
                <c:pt idx="5">
                  <c:v>55</c:v>
                </c:pt>
                <c:pt idx="6">
                  <c:v>62</c:v>
                </c:pt>
                <c:pt idx="7">
                  <c:v>55</c:v>
                </c:pt>
                <c:pt idx="8">
                  <c:v>59</c:v>
                </c:pt>
                <c:pt idx="9">
                  <c:v>42</c:v>
                </c:pt>
                <c:pt idx="10">
                  <c:v>52</c:v>
                </c:pt>
                <c:pt idx="11">
                  <c:v>59</c:v>
                </c:pt>
                <c:pt idx="12">
                  <c:v>47</c:v>
                </c:pt>
                <c:pt idx="13">
                  <c:v>49</c:v>
                </c:pt>
                <c:pt idx="14">
                  <c:v>50</c:v>
                </c:pt>
                <c:pt idx="15">
                  <c:v>54</c:v>
                </c:pt>
                <c:pt idx="16">
                  <c:v>48</c:v>
                </c:pt>
                <c:pt idx="17">
                  <c:v>54</c:v>
                </c:pt>
                <c:pt idx="18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3-4517-960A-6E9C542D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6946095"/>
        <c:axId val="1096964399"/>
      </c:barChart>
      <c:lineChart>
        <c:grouping val="standard"/>
        <c:varyColors val="0"/>
        <c:ser>
          <c:idx val="1"/>
          <c:order val="1"/>
          <c:tx>
            <c:strRef>
              <c:f>'Car Colour'!$C$1</c:f>
              <c:strCache>
                <c:ptCount val="1"/>
                <c:pt idx="0">
                  <c:v>Number of Travels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'Car Colour'!$A$2:$A$20</c:f>
              <c:strCache>
                <c:ptCount val="19"/>
                <c:pt idx="0">
                  <c:v>Green</c:v>
                </c:pt>
                <c:pt idx="1">
                  <c:v>Khaki</c:v>
                </c:pt>
                <c:pt idx="2">
                  <c:v>Maroon</c:v>
                </c:pt>
                <c:pt idx="3">
                  <c:v>Purple</c:v>
                </c:pt>
                <c:pt idx="4">
                  <c:v>Yellow</c:v>
                </c:pt>
                <c:pt idx="5">
                  <c:v>Turquoise</c:v>
                </c:pt>
                <c:pt idx="6">
                  <c:v>Crimson</c:v>
                </c:pt>
                <c:pt idx="7">
                  <c:v>Orange</c:v>
                </c:pt>
                <c:pt idx="8">
                  <c:v>Violet</c:v>
                </c:pt>
                <c:pt idx="9">
                  <c:v>Pink</c:v>
                </c:pt>
                <c:pt idx="10">
                  <c:v>Blue</c:v>
                </c:pt>
                <c:pt idx="11">
                  <c:v>Fuscia</c:v>
                </c:pt>
                <c:pt idx="12">
                  <c:v>Mauv</c:v>
                </c:pt>
                <c:pt idx="13">
                  <c:v>Red</c:v>
                </c:pt>
                <c:pt idx="14">
                  <c:v>Goldenrod</c:v>
                </c:pt>
                <c:pt idx="15">
                  <c:v>Indigo</c:v>
                </c:pt>
                <c:pt idx="16">
                  <c:v>Teal</c:v>
                </c:pt>
                <c:pt idx="17">
                  <c:v>Puce</c:v>
                </c:pt>
                <c:pt idx="18">
                  <c:v>Aquamarine</c:v>
                </c:pt>
              </c:strCache>
            </c:strRef>
          </c:cat>
          <c:val>
            <c:numRef>
              <c:f>'Car Colour'!$C$2:$C$20</c:f>
              <c:numCache>
                <c:formatCode>General</c:formatCode>
                <c:ptCount val="19"/>
                <c:pt idx="0">
                  <c:v>9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10</c:v>
                </c:pt>
                <c:pt idx="5">
                  <c:v>9</c:v>
                </c:pt>
                <c:pt idx="6">
                  <c:v>23</c:v>
                </c:pt>
                <c:pt idx="7">
                  <c:v>14</c:v>
                </c:pt>
                <c:pt idx="8">
                  <c:v>17</c:v>
                </c:pt>
                <c:pt idx="9">
                  <c:v>14</c:v>
                </c:pt>
                <c:pt idx="10">
                  <c:v>11</c:v>
                </c:pt>
                <c:pt idx="11">
                  <c:v>16</c:v>
                </c:pt>
                <c:pt idx="12">
                  <c:v>13</c:v>
                </c:pt>
                <c:pt idx="13">
                  <c:v>17</c:v>
                </c:pt>
                <c:pt idx="14">
                  <c:v>15</c:v>
                </c:pt>
                <c:pt idx="15">
                  <c:v>18</c:v>
                </c:pt>
                <c:pt idx="16">
                  <c:v>14</c:v>
                </c:pt>
                <c:pt idx="17">
                  <c:v>20</c:v>
                </c:pt>
                <c:pt idx="1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93-4517-960A-6E9C542D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5666015"/>
        <c:axId val="1705665183"/>
      </c:lineChart>
      <c:catAx>
        <c:axId val="109694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6964399"/>
        <c:crosses val="autoZero"/>
        <c:auto val="1"/>
        <c:lblAlgn val="ctr"/>
        <c:lblOffset val="100"/>
        <c:noMultiLvlLbl val="0"/>
      </c:catAx>
      <c:valAx>
        <c:axId val="109696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6946095"/>
        <c:crosses val="autoZero"/>
        <c:crossBetween val="between"/>
      </c:valAx>
      <c:valAx>
        <c:axId val="17056651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5666015"/>
        <c:crosses val="max"/>
        <c:crossBetween val="between"/>
      </c:valAx>
      <c:catAx>
        <c:axId val="17056660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56651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Colour'!$D$1</c:f>
              <c:strCache>
                <c:ptCount val="1"/>
                <c:pt idx="0">
                  <c:v>⌀ Travels per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Colour'!$A$2:$A$20</c:f>
              <c:strCache>
                <c:ptCount val="19"/>
                <c:pt idx="0">
                  <c:v>Green</c:v>
                </c:pt>
                <c:pt idx="1">
                  <c:v>Khaki</c:v>
                </c:pt>
                <c:pt idx="2">
                  <c:v>Maroon</c:v>
                </c:pt>
                <c:pt idx="3">
                  <c:v>Purple</c:v>
                </c:pt>
                <c:pt idx="4">
                  <c:v>Yellow</c:v>
                </c:pt>
                <c:pt idx="5">
                  <c:v>Turquoise</c:v>
                </c:pt>
                <c:pt idx="6">
                  <c:v>Crimson</c:v>
                </c:pt>
                <c:pt idx="7">
                  <c:v>Orange</c:v>
                </c:pt>
                <c:pt idx="8">
                  <c:v>Violet</c:v>
                </c:pt>
                <c:pt idx="9">
                  <c:v>Pink</c:v>
                </c:pt>
                <c:pt idx="10">
                  <c:v>Blue</c:v>
                </c:pt>
                <c:pt idx="11">
                  <c:v>Fuscia</c:v>
                </c:pt>
                <c:pt idx="12">
                  <c:v>Mauv</c:v>
                </c:pt>
                <c:pt idx="13">
                  <c:v>Red</c:v>
                </c:pt>
                <c:pt idx="14">
                  <c:v>Goldenrod</c:v>
                </c:pt>
                <c:pt idx="15">
                  <c:v>Indigo</c:v>
                </c:pt>
                <c:pt idx="16">
                  <c:v>Teal</c:v>
                </c:pt>
                <c:pt idx="17">
                  <c:v>Puce</c:v>
                </c:pt>
                <c:pt idx="18">
                  <c:v>Aquamarine</c:v>
                </c:pt>
              </c:strCache>
            </c:strRef>
          </c:cat>
          <c:val>
            <c:numRef>
              <c:f>'Car Colour'!$D$2:$D$20</c:f>
              <c:numCache>
                <c:formatCode>0.00</c:formatCode>
                <c:ptCount val="19"/>
                <c:pt idx="0">
                  <c:v>0.20930232558139536</c:v>
                </c:pt>
                <c:pt idx="1">
                  <c:v>0.31372549019607843</c:v>
                </c:pt>
                <c:pt idx="2">
                  <c:v>0.30188679245283018</c:v>
                </c:pt>
                <c:pt idx="3">
                  <c:v>0.2711864406779661</c:v>
                </c:pt>
                <c:pt idx="4">
                  <c:v>0.18518518518518517</c:v>
                </c:pt>
                <c:pt idx="5">
                  <c:v>0.16363636363636364</c:v>
                </c:pt>
                <c:pt idx="6">
                  <c:v>0.37096774193548387</c:v>
                </c:pt>
                <c:pt idx="7">
                  <c:v>0.25454545454545452</c:v>
                </c:pt>
                <c:pt idx="8">
                  <c:v>0.28813559322033899</c:v>
                </c:pt>
                <c:pt idx="9">
                  <c:v>0.33333333333333331</c:v>
                </c:pt>
                <c:pt idx="10">
                  <c:v>0.21153846153846154</c:v>
                </c:pt>
                <c:pt idx="11">
                  <c:v>0.2711864406779661</c:v>
                </c:pt>
                <c:pt idx="12">
                  <c:v>0.27659574468085107</c:v>
                </c:pt>
                <c:pt idx="13">
                  <c:v>0.34693877551020408</c:v>
                </c:pt>
                <c:pt idx="14">
                  <c:v>0.3</c:v>
                </c:pt>
                <c:pt idx="15">
                  <c:v>0.33333333333333331</c:v>
                </c:pt>
                <c:pt idx="16">
                  <c:v>0.29166666666666669</c:v>
                </c:pt>
                <c:pt idx="17">
                  <c:v>0.37037037037037035</c:v>
                </c:pt>
                <c:pt idx="18">
                  <c:v>0.29629629629629628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0-4912-8C27-61B3FE33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0934111"/>
        <c:axId val="2090926207"/>
      </c:barChart>
      <c:catAx>
        <c:axId val="209093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0926207"/>
        <c:crosses val="autoZero"/>
        <c:auto val="1"/>
        <c:lblAlgn val="ctr"/>
        <c:lblOffset val="100"/>
        <c:noMultiLvlLbl val="0"/>
      </c:catAx>
      <c:valAx>
        <c:axId val="209092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0934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389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250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29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9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72E687-79FF-48D9-87D5-FF3B32D7AE9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1885623-15EB-4079-91FE-A7E2379C7A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27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ebalazs.github.io/articonf-2022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94D69-A50F-4772-BF8F-323FE6E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sz="8000" b="1" dirty="0" err="1"/>
              <a:t>Artifconf</a:t>
            </a:r>
            <a:r>
              <a:rPr lang="de-AT" sz="8000" b="1" dirty="0"/>
              <a:t> 2022</a:t>
            </a:r>
            <a:br>
              <a:rPr lang="de-AT" dirty="0"/>
            </a:br>
            <a:r>
              <a:rPr lang="de-AT" sz="5300" dirty="0"/>
              <a:t>Analysis </a:t>
            </a:r>
            <a:r>
              <a:rPr lang="de-AT" sz="5300" dirty="0" err="1"/>
              <a:t>of</a:t>
            </a:r>
            <a:r>
              <a:rPr lang="de-AT" sz="5300" dirty="0"/>
              <a:t> </a:t>
            </a:r>
            <a:r>
              <a:rPr lang="de-AT" sz="5300" dirty="0" err="1"/>
              <a:t>car</a:t>
            </a:r>
            <a:r>
              <a:rPr lang="de-AT" sz="5300" dirty="0"/>
              <a:t> </a:t>
            </a:r>
            <a:br>
              <a:rPr lang="de-AT" sz="5300" dirty="0"/>
            </a:br>
            <a:r>
              <a:rPr lang="de-AT" sz="5300" dirty="0" err="1"/>
              <a:t>sharing</a:t>
            </a:r>
            <a:r>
              <a:rPr lang="de-AT" sz="5300" dirty="0"/>
              <a:t> </a:t>
            </a:r>
            <a:r>
              <a:rPr lang="de-AT" sz="5300" dirty="0" err="1"/>
              <a:t>dataset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CFFEC1-E3B1-4BEB-8CB1-889BB9904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93607"/>
            <a:ext cx="6831673" cy="1086237"/>
          </a:xfrm>
        </p:spPr>
        <p:txBody>
          <a:bodyPr/>
          <a:lstStyle/>
          <a:p>
            <a:r>
              <a:rPr lang="de-AT" dirty="0"/>
              <a:t>Bence Balazs</a:t>
            </a:r>
          </a:p>
          <a:p>
            <a:r>
              <a:rPr lang="de-AT" dirty="0"/>
              <a:t>Benjamin Kampfer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6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6849657-D379-42B8-91A5-48CC962B7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520444"/>
              </p:ext>
            </p:extLst>
          </p:nvPr>
        </p:nvGraphicFramePr>
        <p:xfrm>
          <a:off x="907636" y="0"/>
          <a:ext cx="1128436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51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780F1E7D-6B3C-4068-9344-B786954FB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965357"/>
              </p:ext>
            </p:extLst>
          </p:nvPr>
        </p:nvGraphicFramePr>
        <p:xfrm>
          <a:off x="898112" y="0"/>
          <a:ext cx="1129388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097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D69716A-B078-4EDB-99EA-FFFB3111C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09956"/>
              </p:ext>
            </p:extLst>
          </p:nvPr>
        </p:nvGraphicFramePr>
        <p:xfrm>
          <a:off x="978288" y="0"/>
          <a:ext cx="1105031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57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31BCB-B7B4-42E6-A889-17EA410D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Color Analysis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7D1D2-38A2-409D-AB97-6E91DD488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C4FDFA6F-99DF-4C01-BCDF-2873752BF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88663"/>
              </p:ext>
            </p:extLst>
          </p:nvPr>
        </p:nvGraphicFramePr>
        <p:xfrm>
          <a:off x="988611" y="0"/>
          <a:ext cx="111059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45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443CC6F-45FB-4F0D-A554-0F339858F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33561"/>
              </p:ext>
            </p:extLst>
          </p:nvPr>
        </p:nvGraphicFramePr>
        <p:xfrm>
          <a:off x="863046" y="0"/>
          <a:ext cx="1122211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05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9AFEB15-31C7-44F2-819A-445A3CB22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846293"/>
              </p:ext>
            </p:extLst>
          </p:nvPr>
        </p:nvGraphicFramePr>
        <p:xfrm>
          <a:off x="993374" y="0"/>
          <a:ext cx="1119862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01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E4484-59F9-4879-A64A-324EC7B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Location Analysis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79DEF2-F6DA-4F00-B5DC-D485D5E4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5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D7302-52F3-4727-A792-D53EF1D8C587}"/>
              </a:ext>
            </a:extLst>
          </p:cNvPr>
          <p:cNvSpPr txBox="1"/>
          <p:nvPr/>
        </p:nvSpPr>
        <p:spPr>
          <a:xfrm>
            <a:off x="3048000" y="31981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b="0" i="0" u="none" strike="noStrike" dirty="0">
                <a:solidFill>
                  <a:schemeClr val="tx2"/>
                </a:solidFill>
                <a:effectLst/>
                <a:latin typeface="Whitney"/>
                <a:hlinkClick r:id="rId2" tooltip="https://bencebalazs.github.io/articonf-202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https://bencebalazs.github.io/articonf-2022/</a:t>
            </a:r>
            <a:endParaRPr lang="de-AT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2FD2F-47C2-402E-99C4-7264AB68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Technology </a:t>
            </a:r>
            <a:r>
              <a:rPr lang="de-AT" dirty="0" err="1"/>
              <a:t>overview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A40846-BD05-4552-A74C-2344308F4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A62BD-B25A-4383-9837-993F126B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F1408-2B8F-4583-B51C-C5F8203F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err="1"/>
              <a:t>We</a:t>
            </a:r>
            <a:r>
              <a:rPr lang="de-AT" sz="2800" dirty="0"/>
              <a:t> </a:t>
            </a:r>
            <a:r>
              <a:rPr lang="de-AT" sz="2800" dirty="0" err="1"/>
              <a:t>are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data</a:t>
            </a:r>
            <a:r>
              <a:rPr lang="de-AT" sz="2800" dirty="0"/>
              <a:t> </a:t>
            </a:r>
            <a:r>
              <a:rPr lang="de-AT" sz="2800" dirty="0" err="1"/>
              <a:t>analysis</a:t>
            </a:r>
            <a:r>
              <a:rPr lang="de-AT" sz="2800" dirty="0"/>
              <a:t> </a:t>
            </a:r>
            <a:r>
              <a:rPr lang="de-AT" sz="2800" dirty="0" err="1"/>
              <a:t>professionals</a:t>
            </a:r>
            <a:endParaRPr lang="de-AT" sz="2800" dirty="0"/>
          </a:p>
          <a:p>
            <a:endParaRPr lang="de-AT" sz="2800" dirty="0"/>
          </a:p>
          <a:p>
            <a:r>
              <a:rPr lang="de-AT" sz="2800" dirty="0"/>
              <a:t>Technology </a:t>
            </a:r>
            <a:r>
              <a:rPr lang="de-AT" sz="2800" dirty="0" err="1"/>
              <a:t>overview</a:t>
            </a:r>
            <a:endParaRPr lang="de-AT" sz="2800" dirty="0"/>
          </a:p>
          <a:p>
            <a:pPr lvl="1"/>
            <a:r>
              <a:rPr lang="de-AT" sz="2800" dirty="0"/>
              <a:t>Node.js</a:t>
            </a:r>
          </a:p>
          <a:p>
            <a:pPr lvl="1"/>
            <a:r>
              <a:rPr lang="de-AT" sz="2800" dirty="0"/>
              <a:t>Excel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85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2E225-5051-4907-928E-E4DB6B5E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Dataset Size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00910-0BAE-4FAF-ABD0-1EE626CD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Users: 		1000</a:t>
            </a:r>
          </a:p>
          <a:p>
            <a:r>
              <a:rPr lang="de-AT" sz="2400" dirty="0"/>
              <a:t>Cars: 		1000</a:t>
            </a:r>
          </a:p>
          <a:p>
            <a:r>
              <a:rPr lang="de-AT" sz="2400" dirty="0" err="1"/>
              <a:t>Offers</a:t>
            </a:r>
            <a:r>
              <a:rPr lang="de-AT" sz="2400" dirty="0"/>
              <a:t>: 		1000</a:t>
            </a:r>
          </a:p>
          <a:p>
            <a:r>
              <a:rPr lang="de-AT" sz="2400" dirty="0" err="1"/>
              <a:t>Actual</a:t>
            </a:r>
            <a:r>
              <a:rPr lang="de-AT" sz="2400" dirty="0"/>
              <a:t> </a:t>
            </a:r>
            <a:r>
              <a:rPr lang="de-AT" sz="2400" dirty="0" err="1"/>
              <a:t>Travels</a:t>
            </a:r>
            <a:r>
              <a:rPr lang="de-AT" sz="2400" dirty="0"/>
              <a:t>: 	320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DA0E996-2B0A-491C-AD46-ED3D30467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93987"/>
              </p:ext>
            </p:extLst>
          </p:nvPr>
        </p:nvGraphicFramePr>
        <p:xfrm>
          <a:off x="1152144" y="228600"/>
          <a:ext cx="10799064" cy="649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0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190DFBA-8497-4BDB-AFEC-EE96F3E0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Brand Analysis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9DE6A5-C480-4DDB-B6C6-185862154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B05DB78-3647-433E-8F81-766098DE0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598988"/>
              </p:ext>
            </p:extLst>
          </p:nvPr>
        </p:nvGraphicFramePr>
        <p:xfrm>
          <a:off x="1018095" y="0"/>
          <a:ext cx="1117390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24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4DAAF47-CD8E-49E3-8963-799531E5D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894304"/>
              </p:ext>
            </p:extLst>
          </p:nvPr>
        </p:nvGraphicFramePr>
        <p:xfrm>
          <a:off x="880104" y="168847"/>
          <a:ext cx="11176778" cy="658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86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6CAE74E-7F85-4648-80CF-767012C48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995811"/>
              </p:ext>
            </p:extLst>
          </p:nvPr>
        </p:nvGraphicFramePr>
        <p:xfrm>
          <a:off x="828306" y="0"/>
          <a:ext cx="1136369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093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82636-37BB-4D39-850A-48030681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Manufacturing Year Analysis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46CFC-7A85-4BFB-82C4-57D086ABF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728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97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Whitney</vt:lpstr>
      <vt:lpstr>Franklin Gothic Book</vt:lpstr>
      <vt:lpstr>Ausschnitt</vt:lpstr>
      <vt:lpstr>Artifconf 2022 Analysis of car  sharing dataset</vt:lpstr>
      <vt:lpstr>Introduction</vt:lpstr>
      <vt:lpstr>Dataset Size</vt:lpstr>
      <vt:lpstr>PowerPoint Presentation</vt:lpstr>
      <vt:lpstr>Brand Analysis</vt:lpstr>
      <vt:lpstr>PowerPoint Presentation</vt:lpstr>
      <vt:lpstr>PowerPoint Presentation</vt:lpstr>
      <vt:lpstr>PowerPoint Presentation</vt:lpstr>
      <vt:lpstr>Manufacturing Year Analysis</vt:lpstr>
      <vt:lpstr>PowerPoint Presentation</vt:lpstr>
      <vt:lpstr>PowerPoint Presentation</vt:lpstr>
      <vt:lpstr>PowerPoint Presentation</vt:lpstr>
      <vt:lpstr>Color Analysis</vt:lpstr>
      <vt:lpstr>PowerPoint Presentation</vt:lpstr>
      <vt:lpstr>PowerPoint Presentation</vt:lpstr>
      <vt:lpstr>PowerPoint Presentation</vt:lpstr>
      <vt:lpstr>Location Analysis</vt:lpstr>
      <vt:lpstr>PowerPoint Presentation</vt:lpstr>
      <vt:lpstr>Technology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Kampfer, Benjamin Dominik</dc:creator>
  <cp:lastModifiedBy>Balazs Bence</cp:lastModifiedBy>
  <cp:revision>10</cp:revision>
  <dcterms:created xsi:type="dcterms:W3CDTF">2022-04-21T11:16:11Z</dcterms:created>
  <dcterms:modified xsi:type="dcterms:W3CDTF">2022-04-21T15:07:20Z</dcterms:modified>
</cp:coreProperties>
</file>