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1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46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8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3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1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3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67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BF95-6180-4C01-8242-928CCCE7E7CD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490C-D863-4B79-AFF5-A1A7828DC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5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One</a:t>
            </a:r>
            <a:r>
              <a:rPr lang="hu-HU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  <a:ea typeface="Minecraft" panose="02000603000000000000" pitchFamily="2" charset="0"/>
              </a:rPr>
              <a:t>lone</a:t>
            </a:r>
            <a:r>
              <a:rPr lang="hu-HU" dirty="0" smtClean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man</a:t>
            </a:r>
            <a:endParaRPr lang="hu-HU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1655762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  <a:ea typeface="Minecraft" panose="02000603000000000000" pitchFamily="2" charset="0"/>
              </a:rPr>
              <a:t>Balogh Bence (PD1S3Z)</a:t>
            </a:r>
          </a:p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  <a:ea typeface="Minecraft" panose="02000603000000000000" pitchFamily="2" charset="0"/>
              </a:rPr>
              <a:t>Mészáros Antal Zsolt (GFFDCC)</a:t>
            </a:r>
          </a:p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  <a:ea typeface="Minecraft" panose="02000603000000000000" pitchFamily="2" charset="0"/>
              </a:rPr>
              <a:t>Nagy Mátyás (PKMXEN)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  <a:ea typeface="Minecraft" panose="02000603000000000000" pitchFamily="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Egy egyjátékos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platformer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alapú játékot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készítettünk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el, ahol a fő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cél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coinok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gyűjtése, paneleken átugrás és a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slime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szörnyek leölése, ezáltal a játékos tapasztalat pontokat tud gyűjteni.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3" y="4444104"/>
            <a:ext cx="1951222" cy="144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Feladatkörök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Balogh Bence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menü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(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frontend)</a:t>
            </a:r>
          </a:p>
          <a:p>
            <a:pPr>
              <a:buFontTx/>
              <a:buChar char="-"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játékos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adatainak mentése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betöltése</a:t>
            </a:r>
          </a:p>
          <a:p>
            <a:pPr>
              <a:buFontTx/>
              <a:buChar char="-"/>
            </a:pP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Mészáros Antal Zsolt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menü (frontend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)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játék nagy része</a:t>
            </a:r>
          </a:p>
          <a:p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Nagy Mátyás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vegyes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2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Felmerülő problémák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Többjátékos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mód elkészítése sikertelen lett </a:t>
            </a:r>
            <a:endParaRPr lang="hu-HU" dirty="0" smtClean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>
              <a:buFontTx/>
              <a:buChar char="-"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(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my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bad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), ezáltal elhúzódott és az idő miatt elvetettük.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Az utolsó pillanatokban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újraterveztünk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Wpf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nehézségek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first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time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dolgok elsőre nem tűntek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bonyolultnak, majd mégis azok lettek: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</a:rPr>
              <a:t>canvas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bal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tetejétől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nézve minden fix pontja volt</a:t>
            </a:r>
          </a:p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Pálya generálása ne össze-vissza legyen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Animációk </a:t>
            </a:r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</a:rPr>
              <a:t>resetelése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elmozdulós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 háttér epilepsziás rohammal váltakozott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Eszközök, módszerek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- </a:t>
            </a:r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</a:rPr>
              <a:t>MongoDB</a:t>
            </a:r>
            <a:endParaRPr lang="hu-HU" dirty="0" smtClean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- Órán vett </a:t>
            </a:r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</a:rPr>
              <a:t>wpf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 menü, </a:t>
            </a:r>
            <a:r>
              <a:rPr lang="hu-HU" dirty="0" err="1" smtClean="0">
                <a:solidFill>
                  <a:schemeClr val="bg1"/>
                </a:solidFill>
                <a:latin typeface="VCR OSD Mono" panose="02000609000000000000" pitchFamily="49" charset="0"/>
              </a:rPr>
              <a:t>Mvvm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- Játék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módszerek (2DPlatformerObject, </a:t>
            </a:r>
            <a:r>
              <a:rPr lang="hu-HU" dirty="0" err="1">
                <a:solidFill>
                  <a:schemeClr val="bg1"/>
                </a:solidFill>
                <a:latin typeface="VCR OSD Mono" panose="02000609000000000000" pitchFamily="49" charset="0"/>
              </a:rPr>
              <a:t>Collision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Fejlesztések, amik nem készültek 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Több pálya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Létramászás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- Ajtók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-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Nagyobb </a:t>
            </a:r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hatótávolságú </a:t>
            </a:r>
            <a:r>
              <a:rPr lang="hu-HU" dirty="0">
                <a:solidFill>
                  <a:schemeClr val="bg1"/>
                </a:solidFill>
                <a:latin typeface="VCR OSD Mono" panose="02000609000000000000" pitchFamily="49" charset="0"/>
              </a:rPr>
              <a:t>támadás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429" y="5888008"/>
            <a:ext cx="116014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Értékelés</a:t>
            </a:r>
            <a:endParaRPr lang="hu-HU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40" y="3075823"/>
            <a:ext cx="2591319" cy="18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179</Words>
  <Application>Microsoft Office PowerPoint</Application>
  <PresentationFormat>Szélesvásznú</PresentationFormat>
  <Paragraphs>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Minecraft</vt:lpstr>
      <vt:lpstr>VCR OSD Mono</vt:lpstr>
      <vt:lpstr>Office-téma</vt:lpstr>
      <vt:lpstr>One lone man</vt:lpstr>
      <vt:lpstr>PowerPoint-bemutató</vt:lpstr>
      <vt:lpstr>Feladatkörök</vt:lpstr>
      <vt:lpstr>Felmerülő problémák</vt:lpstr>
      <vt:lpstr>Eszközök, módszerek</vt:lpstr>
      <vt:lpstr>Fejlesztések, amik nem készültek el</vt:lpstr>
      <vt:lpstr>Értékelés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lone man</dc:title>
  <dc:creator>Bence</dc:creator>
  <cp:lastModifiedBy>Bence</cp:lastModifiedBy>
  <cp:revision>6</cp:revision>
  <dcterms:created xsi:type="dcterms:W3CDTF">2022-05-10T09:24:23Z</dcterms:created>
  <dcterms:modified xsi:type="dcterms:W3CDTF">2022-05-10T09:50:05Z</dcterms:modified>
</cp:coreProperties>
</file>