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052003-09EE-4925-B844-FA93C6C134E1}">
  <a:tblStyle styleId="{90052003-09EE-4925-B844-FA93C6C134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2"/>
  </p:normalViewPr>
  <p:slideViewPr>
    <p:cSldViewPr snapToGrid="0">
      <p:cViewPr varScale="1">
        <p:scale>
          <a:sx n="141" d="100"/>
          <a:sy n="141" d="100"/>
        </p:scale>
        <p:origin x="8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71770292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71770292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71d258d4e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71d258d4e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8822564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8822564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7177029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7177029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71770292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71770292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71770292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71770292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71770292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71770292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71d258d4e_3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71d258d4e_3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7a70141a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7a70141a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uelbieh/geoli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uelbieh/geoli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GeoUnity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GeoAttendance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Bence Danko, Da Thao Trinh (Lead)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3571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URL: https://github.com/bencejdanko/GeoAttendance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Space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Streamlines attendance tracking for professors and other hosts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attendees to easily find meeting spots through their phone, without the hassle of going through manual instructions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 can update events, or modify sign-ups – All attendees simultaneously track any changes or updates immediately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3626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</a:rPr>
              <a:t>GEO: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short for geography or location.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</a:rPr>
              <a:t>FENCE: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is usually a boundary line such as between you and your neighbor.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GeoAttendance</a:t>
            </a:r>
            <a:r>
              <a:rPr lang="en">
                <a:solidFill>
                  <a:schemeClr val="dk1"/>
                </a:solidFill>
              </a:rPr>
              <a:t> leverages geofencing technology to enhance the accuracy and convenience of attendance tracking.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763" y="1152475"/>
            <a:ext cx="465053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6860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Users within boundaries will be able to check-in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Upon checking-in, the users will receive an email which confirms their attendance status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Real-time updates on attendance and historical attendance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Assignments</a:t>
            </a:r>
            <a:endParaRPr/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985775" y="1152500"/>
          <a:ext cx="6688050" cy="3235320"/>
        </p:xfrm>
        <a:graphic>
          <a:graphicData uri="http://schemas.openxmlformats.org/drawingml/2006/table">
            <a:tbl>
              <a:tblPr>
                <a:noFill/>
                <a:tableStyleId>{90052003-09EE-4925-B844-FA93C6C134E1}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5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Task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Member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APIs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Bence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Backend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Bence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UI/UX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 Thao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Frontend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 Thao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Setting up development environments &amp; Testing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Bence &amp; Da Thao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1 (2/5 - 2/16): Initialize technology frontend, backend development environments.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Milestone 2 (2/12 - 2/23): Build User API, UI for Login and Registration Forms.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Milestone 3 (2/26 - 3/8): Implement Geolib library, UI for Attendance Check-ins &amp; Testing.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Milestone 4 (3/11 - 3/22): Implement Attendance API &amp; Testing.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Milestone 5 (3/25 - 4/5): Complete prototype &amp; Testing.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Milestone 6 (4/8 - 4/16): Deployment.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(Stretch) Milestone 7 (4/17 - End of semester): Integrate Facial Recognition Technology.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129500" y="160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Frontend/Backend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1295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[Frontend] HTML, CSS, React, JavaScript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[Backend] Nodejs, PostgreSQL</a:t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3967175" y="3769200"/>
            <a:ext cx="2095200" cy="1173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WebPack (React)</a:t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3967175" y="2368425"/>
            <a:ext cx="2095200" cy="1173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Nodejs (Express)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318850" y="3006225"/>
            <a:ext cx="2026800" cy="1173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6385650" y="2368425"/>
            <a:ext cx="2095200" cy="1173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</a:t>
            </a:r>
            <a:endParaRPr/>
          </a:p>
        </p:txBody>
      </p:sp>
      <p:cxnSp>
        <p:nvCxnSpPr>
          <p:cNvPr id="92" name="Google Shape;92;p18"/>
          <p:cNvCxnSpPr>
            <a:stCxn id="90" idx="3"/>
            <a:endCxn id="89" idx="1"/>
          </p:cNvCxnSpPr>
          <p:nvPr/>
        </p:nvCxnSpPr>
        <p:spPr>
          <a:xfrm rot="10800000" flipH="1">
            <a:off x="2345650" y="2954925"/>
            <a:ext cx="1621500" cy="63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8"/>
          <p:cNvCxnSpPr>
            <a:stCxn id="90" idx="3"/>
            <a:endCxn id="88" idx="1"/>
          </p:cNvCxnSpPr>
          <p:nvPr/>
        </p:nvCxnSpPr>
        <p:spPr>
          <a:xfrm>
            <a:off x="2345650" y="3592725"/>
            <a:ext cx="1621500" cy="76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8"/>
          <p:cNvCxnSpPr>
            <a:stCxn id="89" idx="3"/>
            <a:endCxn id="91" idx="1"/>
          </p:cNvCxnSpPr>
          <p:nvPr/>
        </p:nvCxnSpPr>
        <p:spPr>
          <a:xfrm>
            <a:off x="6062375" y="2954925"/>
            <a:ext cx="32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Algorithms/AI Schemes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GeoLib Library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https://github.com/manuelbieh/geolib</a:t>
            </a:r>
            <a:r>
              <a:rPr lang="en"/>
              <a:t>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Correctness: tested with various inputs, including points inside and outside the circle, as well as edge cases such as at the center of the circle or when the inputs are undefined.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handle negative coordinates and non-integer values.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5750" y="1710063"/>
            <a:ext cx="5052501" cy="172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Algorithms/AI Schemes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GeoLib Library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https://github.com/manuelbieh/geolib</a:t>
            </a:r>
            <a:r>
              <a:rPr lang="en"/>
              <a:t>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Complexity: O(1) - Haversine formula - Basic arithmetic operations.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0963" y="1752475"/>
            <a:ext cx="5702075" cy="21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Algorithms/AI Schemes</a:t>
            </a: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483275" y="1178325"/>
            <a:ext cx="8277300" cy="3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Possible Additional Algorithms (Stretch):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Use facial recognition technology to improve the accuracy of the attendance tracking process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Historical attendance data</a:t>
            </a:r>
            <a:endParaRPr sz="180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Calculate simple trends in attendance</a:t>
            </a:r>
            <a:endParaRPr sz="180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Identify outlier students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Microsoft Macintosh PowerPoint</Application>
  <PresentationFormat>On-screen Show (16:9)</PresentationFormat>
  <Paragraphs>77</Paragraphs>
  <Slides>10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Team GeoUnity GeoAttendance</vt:lpstr>
      <vt:lpstr>Project Description</vt:lpstr>
      <vt:lpstr>Project Description</vt:lpstr>
      <vt:lpstr>Job Assignments</vt:lpstr>
      <vt:lpstr>Milestones</vt:lpstr>
      <vt:lpstr>Frontend/Backend</vt:lpstr>
      <vt:lpstr>Algorithms/AI Schemes</vt:lpstr>
      <vt:lpstr>Algorithms/AI Schemes</vt:lpstr>
      <vt:lpstr>Algorithms/AI Schemes</vt:lpstr>
      <vt:lpstr>Market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GeoUnity GeoAttendance</dc:title>
  <cp:lastModifiedBy>Da Thao Trinh</cp:lastModifiedBy>
  <cp:revision>1</cp:revision>
  <dcterms:modified xsi:type="dcterms:W3CDTF">2024-02-08T17:32:26Z</dcterms:modified>
</cp:coreProperties>
</file>