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30347-CC42-49D2-8417-ED4FEE9D3E24}" v="13" dt="2018-10-24T23:12:44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29" d="100"/>
          <a:sy n="29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ce Kiss-Dobronyi" userId="115a7707-7158-443d-81e6-1600ef413af9" providerId="ADAL" clId="{5A130347-CC42-49D2-8417-ED4FEE9D3E24}"/>
    <pc:docChg chg="undo custSel modSld">
      <pc:chgData name="Bence Kiss-Dobronyi" userId="115a7707-7158-443d-81e6-1600ef413af9" providerId="ADAL" clId="{5A130347-CC42-49D2-8417-ED4FEE9D3E24}" dt="2018-10-24T23:13:48.767" v="107" actId="1076"/>
      <pc:docMkLst>
        <pc:docMk/>
      </pc:docMkLst>
      <pc:sldChg chg="addSp delSp modSp">
        <pc:chgData name="Bence Kiss-Dobronyi" userId="115a7707-7158-443d-81e6-1600ef413af9" providerId="ADAL" clId="{5A130347-CC42-49D2-8417-ED4FEE9D3E24}" dt="2018-10-24T23:13:48.767" v="107" actId="1076"/>
        <pc:sldMkLst>
          <pc:docMk/>
          <pc:sldMk cId="3479386836" sldId="256"/>
        </pc:sldMkLst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10" creationId="{39D3D655-C123-41AF-A011-907BBDBCA50B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15" creationId="{532EB2A6-9034-47FE-B68F-24F4E45CAF1B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18" creationId="{6CC30233-7D45-4A18-AAC8-46295E8CAA91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24" creationId="{FB4CE73E-19F0-4700-950E-046EC420B28E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37" creationId="{70F074F9-6AED-4D29-AED0-53693AF75CB1}"/>
          </ac:spMkLst>
        </pc:spChg>
        <pc:spChg chg="mod topLvl">
          <ac:chgData name="Bence Kiss-Dobronyi" userId="115a7707-7158-443d-81e6-1600ef413af9" providerId="ADAL" clId="{5A130347-CC42-49D2-8417-ED4FEE9D3E24}" dt="2018-10-24T22:31:19.359" v="92" actId="164"/>
          <ac:spMkLst>
            <pc:docMk/>
            <pc:sldMk cId="3479386836" sldId="256"/>
            <ac:spMk id="52" creationId="{FF718852-12DD-4E2C-B2A0-16FE5385BA25}"/>
          </ac:spMkLst>
        </pc:spChg>
        <pc:spChg chg="add del mod">
          <ac:chgData name="Bence Kiss-Dobronyi" userId="115a7707-7158-443d-81e6-1600ef413af9" providerId="ADAL" clId="{5A130347-CC42-49D2-8417-ED4FEE9D3E24}" dt="2018-10-24T22:15:18.669" v="61" actId="478"/>
          <ac:spMkLst>
            <pc:docMk/>
            <pc:sldMk cId="3479386836" sldId="256"/>
            <ac:spMk id="58" creationId="{AF1BCD15-FF68-40A4-97FF-60598FCFDCF4}"/>
          </ac:spMkLst>
        </pc:spChg>
        <pc:grpChg chg="add mod">
          <ac:chgData name="Bence Kiss-Dobronyi" userId="115a7707-7158-443d-81e6-1600ef413af9" providerId="ADAL" clId="{5A130347-CC42-49D2-8417-ED4FEE9D3E24}" dt="2018-10-24T22:31:19.359" v="92" actId="164"/>
          <ac:grpSpMkLst>
            <pc:docMk/>
            <pc:sldMk cId="3479386836" sldId="256"/>
            <ac:grpSpMk id="2" creationId="{24C992EE-29D6-4FE1-A3FA-4FFB8CFFB5C1}"/>
          </ac:grpSpMkLst>
        </pc:grpChg>
        <pc:grpChg chg="del mod topLvl">
          <ac:chgData name="Bence Kiss-Dobronyi" userId="115a7707-7158-443d-81e6-1600ef413af9" providerId="ADAL" clId="{5A130347-CC42-49D2-8417-ED4FEE9D3E24}" dt="2018-10-24T22:31:10.359" v="91" actId="165"/>
          <ac:grpSpMkLst>
            <pc:docMk/>
            <pc:sldMk cId="3479386836" sldId="256"/>
            <ac:grpSpMk id="19" creationId="{27223F94-AD2F-4459-8835-F2DE51A411E1}"/>
          </ac:grpSpMkLst>
        </pc:grpChg>
        <pc:grpChg chg="del mod">
          <ac:chgData name="Bence Kiss-Dobronyi" userId="115a7707-7158-443d-81e6-1600ef413af9" providerId="ADAL" clId="{5A130347-CC42-49D2-8417-ED4FEE9D3E24}" dt="2018-10-24T22:31:04.950" v="90" actId="165"/>
          <ac:grpSpMkLst>
            <pc:docMk/>
            <pc:sldMk cId="3479386836" sldId="256"/>
            <ac:grpSpMk id="53" creationId="{DD3D60E5-265F-4787-ADE6-082997AD4790}"/>
          </ac:grpSpMkLst>
        </pc:grpChg>
        <pc:picChg chg="add mod modCrop">
          <ac:chgData name="Bence Kiss-Dobronyi" userId="115a7707-7158-443d-81e6-1600ef413af9" providerId="ADAL" clId="{5A130347-CC42-49D2-8417-ED4FEE9D3E24}" dt="2018-10-24T23:13:06.309" v="99" actId="732"/>
          <ac:picMkLst>
            <pc:docMk/>
            <pc:sldMk cId="3479386836" sldId="256"/>
            <ac:picMk id="4" creationId="{C15B6224-85AA-48AA-B9AD-7EC4BB5D0638}"/>
          </ac:picMkLst>
        </pc:picChg>
        <pc:picChg chg="del mod">
          <ac:chgData name="Bence Kiss-Dobronyi" userId="115a7707-7158-443d-81e6-1600ef413af9" providerId="ADAL" clId="{5A130347-CC42-49D2-8417-ED4FEE9D3E24}" dt="2018-10-24T22:11:15.044" v="36" actId="478"/>
          <ac:picMkLst>
            <pc:docMk/>
            <pc:sldMk cId="3479386836" sldId="256"/>
            <ac:picMk id="7" creationId="{9BCAD4B8-ACF2-45F6-A504-35CB64BE38E6}"/>
          </ac:picMkLst>
        </pc:picChg>
        <pc:picChg chg="del">
          <ac:chgData name="Bence Kiss-Dobronyi" userId="115a7707-7158-443d-81e6-1600ef413af9" providerId="ADAL" clId="{5A130347-CC42-49D2-8417-ED4FEE9D3E24}" dt="2018-10-24T22:14:47.318" v="54" actId="478"/>
          <ac:picMkLst>
            <pc:docMk/>
            <pc:sldMk cId="3479386836" sldId="256"/>
            <ac:picMk id="9" creationId="{C24645D8-EE31-48EC-A557-1EBA2CEF4AD5}"/>
          </ac:picMkLst>
        </pc:picChg>
        <pc:picChg chg="add mod modCrop">
          <ac:chgData name="Bence Kiss-Dobronyi" userId="115a7707-7158-443d-81e6-1600ef413af9" providerId="ADAL" clId="{5A130347-CC42-49D2-8417-ED4FEE9D3E24}" dt="2018-10-24T23:13:48.767" v="107" actId="1076"/>
          <ac:picMkLst>
            <pc:docMk/>
            <pc:sldMk cId="3479386836" sldId="256"/>
            <ac:picMk id="14" creationId="{B0535980-7433-4710-8713-CF0527D74D2E}"/>
          </ac:picMkLst>
        </pc:picChg>
        <pc:picChg chg="add del mod ord">
          <ac:chgData name="Bence Kiss-Dobronyi" userId="115a7707-7158-443d-81e6-1600ef413af9" providerId="ADAL" clId="{5A130347-CC42-49D2-8417-ED4FEE9D3E24}" dt="2018-10-24T22:39:59.548" v="94" actId="478"/>
          <ac:picMkLst>
            <pc:docMk/>
            <pc:sldMk cId="3479386836" sldId="256"/>
            <ac:picMk id="55" creationId="{5C2315DB-9981-491F-857E-1E3B8F357CFB}"/>
          </ac:picMkLst>
        </pc:picChg>
        <pc:picChg chg="add mod ord modCrop">
          <ac:chgData name="Bence Kiss-Dobronyi" userId="115a7707-7158-443d-81e6-1600ef413af9" providerId="ADAL" clId="{5A130347-CC42-49D2-8417-ED4FEE9D3E24}" dt="2018-10-24T22:31:19.359" v="92" actId="164"/>
          <ac:picMkLst>
            <pc:docMk/>
            <pc:sldMk cId="3479386836" sldId="256"/>
            <ac:picMk id="57" creationId="{D5781B36-9FDA-460D-A5AF-1C576CC4FD77}"/>
          </ac:picMkLst>
        </pc:picChg>
        <pc:cxnChg chg="mod topLvl">
          <ac:chgData name="Bence Kiss-Dobronyi" userId="115a7707-7158-443d-81e6-1600ef413af9" providerId="ADAL" clId="{5A130347-CC42-49D2-8417-ED4FEE9D3E24}" dt="2018-10-24T22:31:19.359" v="92" actId="164"/>
          <ac:cxnSpMkLst>
            <pc:docMk/>
            <pc:sldMk cId="3479386836" sldId="256"/>
            <ac:cxnSpMk id="13" creationId="{EB408A7B-025B-419B-8F91-9107A6DA56E6}"/>
          </ac:cxnSpMkLst>
        </pc:cxnChg>
        <pc:cxnChg chg="mod topLvl">
          <ac:chgData name="Bence Kiss-Dobronyi" userId="115a7707-7158-443d-81e6-1600ef413af9" providerId="ADAL" clId="{5A130347-CC42-49D2-8417-ED4FEE9D3E24}" dt="2018-10-24T22:31:19.359" v="92" actId="164"/>
          <ac:cxnSpMkLst>
            <pc:docMk/>
            <pc:sldMk cId="3479386836" sldId="256"/>
            <ac:cxnSpMk id="25" creationId="{981439A9-6464-4C9E-A233-93917A624E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4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0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8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0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3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0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8E25-2151-4A47-A080-CD9294397AC5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E359-9295-4CD4-A04E-963420B6B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2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5B6224-85AA-48AA-B9AD-7EC4BB5D0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9"/>
          <a:stretch/>
        </p:blipFill>
        <p:spPr>
          <a:xfrm>
            <a:off x="265" y="1"/>
            <a:ext cx="14399683" cy="20066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4C992EE-29D6-4FE1-A3FA-4FFB8CFFB5C1}"/>
              </a:ext>
            </a:extLst>
          </p:cNvPr>
          <p:cNvGrpSpPr/>
          <p:nvPr/>
        </p:nvGrpSpPr>
        <p:grpSpPr>
          <a:xfrm>
            <a:off x="0" y="6269784"/>
            <a:ext cx="3978762" cy="12019129"/>
            <a:chOff x="0" y="6269784"/>
            <a:chExt cx="3978762" cy="1201912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5781B36-9FDA-460D-A5AF-1C576CC4F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765" r="17298"/>
            <a:stretch/>
          </p:blipFill>
          <p:spPr>
            <a:xfrm>
              <a:off x="0" y="8561632"/>
              <a:ext cx="3428503" cy="713556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D3D655-C123-41AF-A011-907BBDBCA50B}"/>
                </a:ext>
              </a:extLst>
            </p:cNvPr>
            <p:cNvSpPr/>
            <p:nvPr/>
          </p:nvSpPr>
          <p:spPr>
            <a:xfrm>
              <a:off x="2471107" y="9662396"/>
              <a:ext cx="1507655" cy="55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C30233-7D45-4A18-AAC8-46295E8CAA91}"/>
                </a:ext>
              </a:extLst>
            </p:cNvPr>
            <p:cNvSpPr/>
            <p:nvPr/>
          </p:nvSpPr>
          <p:spPr>
            <a:xfrm>
              <a:off x="811580" y="14966489"/>
              <a:ext cx="1507655" cy="55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2EB2A6-9034-47FE-B68F-24F4E45CAF1B}"/>
                </a:ext>
              </a:extLst>
            </p:cNvPr>
            <p:cNvSpPr txBox="1"/>
            <p:nvPr/>
          </p:nvSpPr>
          <p:spPr>
            <a:xfrm>
              <a:off x="67829" y="6269784"/>
              <a:ext cx="3360674" cy="14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outer circle shows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composition of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consumption</a:t>
              </a: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 with each</a:t>
              </a:r>
              <a:b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wedge representing a </a:t>
              </a:r>
              <a:b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hu-HU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different energy source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718852-12DD-4E2C-B2A0-16FE5385BA25}"/>
                </a:ext>
              </a:extLst>
            </p:cNvPr>
            <p:cNvSpPr/>
            <p:nvPr/>
          </p:nvSpPr>
          <p:spPr>
            <a:xfrm rot="277298">
              <a:off x="432344" y="13317645"/>
              <a:ext cx="758471" cy="2078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/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70F074F9-6AED-4D29-AED0-53693AF75CB1}"/>
                </a:ext>
              </a:extLst>
            </p:cNvPr>
            <p:cNvSpPr/>
            <p:nvPr/>
          </p:nvSpPr>
          <p:spPr>
            <a:xfrm rot="10623083">
              <a:off x="466112" y="12682750"/>
              <a:ext cx="2696067" cy="2509289"/>
            </a:xfrm>
            <a:custGeom>
              <a:avLst/>
              <a:gdLst>
                <a:gd name="connsiteX0" fmla="*/ 193834 w 2579331"/>
                <a:gd name="connsiteY0" fmla="*/ 619687 h 2621697"/>
                <a:gd name="connsiteX1" fmla="*/ 1248861 w 2579331"/>
                <a:gd name="connsiteY1" fmla="*/ 657 h 2621697"/>
                <a:gd name="connsiteX2" fmla="*/ 2341347 w 2579331"/>
                <a:gd name="connsiteY2" fmla="*/ 552126 h 2621697"/>
                <a:gd name="connsiteX3" fmla="*/ 1637419 w 2579331"/>
                <a:gd name="connsiteY3" fmla="*/ 1059965 h 2621697"/>
                <a:gd name="connsiteX4" fmla="*/ 1275873 w 2579331"/>
                <a:gd name="connsiteY4" fmla="*/ 868001 h 2621697"/>
                <a:gd name="connsiteX5" fmla="*/ 927978 w 2579331"/>
                <a:gd name="connsiteY5" fmla="*/ 1082725 h 2621697"/>
                <a:gd name="connsiteX6" fmla="*/ 193834 w 2579331"/>
                <a:gd name="connsiteY6" fmla="*/ 619687 h 2621697"/>
                <a:gd name="connsiteX0" fmla="*/ 0 w 2147660"/>
                <a:gd name="connsiteY0" fmla="*/ 655608 h 1118646"/>
                <a:gd name="connsiteX1" fmla="*/ 1055027 w 2147660"/>
                <a:gd name="connsiteY1" fmla="*/ 36578 h 1118646"/>
                <a:gd name="connsiteX2" fmla="*/ 1501863 w 2147660"/>
                <a:gd name="connsiteY2" fmla="*/ 127453 h 1118646"/>
                <a:gd name="connsiteX3" fmla="*/ 2147513 w 2147660"/>
                <a:gd name="connsiteY3" fmla="*/ 588047 h 1118646"/>
                <a:gd name="connsiteX4" fmla="*/ 1443585 w 2147660"/>
                <a:gd name="connsiteY4" fmla="*/ 1095886 h 1118646"/>
                <a:gd name="connsiteX5" fmla="*/ 1082039 w 2147660"/>
                <a:gd name="connsiteY5" fmla="*/ 903922 h 1118646"/>
                <a:gd name="connsiteX6" fmla="*/ 734144 w 2147660"/>
                <a:gd name="connsiteY6" fmla="*/ 1118646 h 1118646"/>
                <a:gd name="connsiteX7" fmla="*/ 0 w 2147660"/>
                <a:gd name="connsiteY7" fmla="*/ 655608 h 1118646"/>
                <a:gd name="connsiteX0" fmla="*/ 0 w 2147660"/>
                <a:gd name="connsiteY0" fmla="*/ 655608 h 1118646"/>
                <a:gd name="connsiteX1" fmla="*/ 1055027 w 2147660"/>
                <a:gd name="connsiteY1" fmla="*/ 36578 h 1118646"/>
                <a:gd name="connsiteX2" fmla="*/ 1501863 w 2147660"/>
                <a:gd name="connsiteY2" fmla="*/ 127453 h 1118646"/>
                <a:gd name="connsiteX3" fmla="*/ 2147513 w 2147660"/>
                <a:gd name="connsiteY3" fmla="*/ 588047 h 1118646"/>
                <a:gd name="connsiteX4" fmla="*/ 1443585 w 2147660"/>
                <a:gd name="connsiteY4" fmla="*/ 1095886 h 1118646"/>
                <a:gd name="connsiteX5" fmla="*/ 1082039 w 2147660"/>
                <a:gd name="connsiteY5" fmla="*/ 903922 h 1118646"/>
                <a:gd name="connsiteX6" fmla="*/ 734144 w 2147660"/>
                <a:gd name="connsiteY6" fmla="*/ 1118646 h 1118646"/>
                <a:gd name="connsiteX7" fmla="*/ 0 w 2147660"/>
                <a:gd name="connsiteY7" fmla="*/ 655608 h 111864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531144"/>
                <a:gd name="connsiteY0" fmla="*/ 675948 h 1138986"/>
                <a:gd name="connsiteX1" fmla="*/ 1055027 w 1531144"/>
                <a:gd name="connsiteY1" fmla="*/ 56918 h 1138986"/>
                <a:gd name="connsiteX2" fmla="*/ 1501863 w 1531144"/>
                <a:gd name="connsiteY2" fmla="*/ 147793 h 1138986"/>
                <a:gd name="connsiteX3" fmla="*/ 1443585 w 1531144"/>
                <a:gd name="connsiteY3" fmla="*/ 1116226 h 1138986"/>
                <a:gd name="connsiteX4" fmla="*/ 1082039 w 1531144"/>
                <a:gd name="connsiteY4" fmla="*/ 924262 h 1138986"/>
                <a:gd name="connsiteX5" fmla="*/ 734144 w 1531144"/>
                <a:gd name="connsiteY5" fmla="*/ 1138986 h 1138986"/>
                <a:gd name="connsiteX6" fmla="*/ 0 w 1531144"/>
                <a:gd name="connsiteY6" fmla="*/ 675948 h 1138986"/>
                <a:gd name="connsiteX0" fmla="*/ 0 w 1460759"/>
                <a:gd name="connsiteY0" fmla="*/ 680351 h 1143389"/>
                <a:gd name="connsiteX1" fmla="*/ 1055027 w 1460759"/>
                <a:gd name="connsiteY1" fmla="*/ 61321 h 1143389"/>
                <a:gd name="connsiteX2" fmla="*/ 1286563 w 1460759"/>
                <a:gd name="connsiteY2" fmla="*/ 142397 h 1143389"/>
                <a:gd name="connsiteX3" fmla="*/ 1443585 w 1460759"/>
                <a:gd name="connsiteY3" fmla="*/ 1120629 h 1143389"/>
                <a:gd name="connsiteX4" fmla="*/ 1082039 w 1460759"/>
                <a:gd name="connsiteY4" fmla="*/ 928665 h 1143389"/>
                <a:gd name="connsiteX5" fmla="*/ 734144 w 1460759"/>
                <a:gd name="connsiteY5" fmla="*/ 1143389 h 1143389"/>
                <a:gd name="connsiteX6" fmla="*/ 0 w 1460759"/>
                <a:gd name="connsiteY6" fmla="*/ 680351 h 1143389"/>
                <a:gd name="connsiteX0" fmla="*/ 0 w 1426426"/>
                <a:gd name="connsiteY0" fmla="*/ 680351 h 1143389"/>
                <a:gd name="connsiteX1" fmla="*/ 1055027 w 1426426"/>
                <a:gd name="connsiteY1" fmla="*/ 61321 h 1143389"/>
                <a:gd name="connsiteX2" fmla="*/ 1286563 w 1426426"/>
                <a:gd name="connsiteY2" fmla="*/ 142397 h 1143389"/>
                <a:gd name="connsiteX3" fmla="*/ 1405701 w 1426426"/>
                <a:gd name="connsiteY3" fmla="*/ 910343 h 1143389"/>
                <a:gd name="connsiteX4" fmla="*/ 1082039 w 1426426"/>
                <a:gd name="connsiteY4" fmla="*/ 928665 h 1143389"/>
                <a:gd name="connsiteX5" fmla="*/ 734144 w 1426426"/>
                <a:gd name="connsiteY5" fmla="*/ 1143389 h 1143389"/>
                <a:gd name="connsiteX6" fmla="*/ 0 w 1426426"/>
                <a:gd name="connsiteY6" fmla="*/ 680351 h 114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426" h="1143389">
                  <a:moveTo>
                    <a:pt x="0" y="680351"/>
                  </a:moveTo>
                  <a:cubicBezTo>
                    <a:pt x="227594" y="307551"/>
                    <a:pt x="840600" y="150980"/>
                    <a:pt x="1055027" y="61321"/>
                  </a:cubicBezTo>
                  <a:cubicBezTo>
                    <a:pt x="1269454" y="-28338"/>
                    <a:pt x="1221803" y="-34154"/>
                    <a:pt x="1286563" y="142397"/>
                  </a:cubicBezTo>
                  <a:cubicBezTo>
                    <a:pt x="1351323" y="318948"/>
                    <a:pt x="1475672" y="780932"/>
                    <a:pt x="1405701" y="910343"/>
                  </a:cubicBezTo>
                  <a:cubicBezTo>
                    <a:pt x="1324236" y="785799"/>
                    <a:pt x="1225838" y="923725"/>
                    <a:pt x="1082039" y="928665"/>
                  </a:cubicBezTo>
                  <a:cubicBezTo>
                    <a:pt x="938887" y="933582"/>
                    <a:pt x="807886" y="1014437"/>
                    <a:pt x="734144" y="1143389"/>
                  </a:cubicBezTo>
                  <a:lnTo>
                    <a:pt x="0" y="6803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34" tIns="88616" rIns="177234" bIns="886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40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1439A9-6464-4C9E-A233-93917A62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8166" y="7852834"/>
              <a:ext cx="453167" cy="188721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4CE73E-19F0-4700-950E-046EC420B28E}"/>
                </a:ext>
              </a:extLst>
            </p:cNvPr>
            <p:cNvSpPr txBox="1"/>
            <p:nvPr/>
          </p:nvSpPr>
          <p:spPr>
            <a:xfrm>
              <a:off x="958825" y="14318594"/>
              <a:ext cx="2820743" cy="397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inner circle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shows the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composition of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energy production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in a country, its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radius shows how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much of the consumption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local production can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supply, more the inner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circle fills the inside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of the donut more 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the local production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  <a:t>can cover</a:t>
              </a:r>
              <a:br>
                <a:rPr lang="en-GB" dirty="0">
                  <a:solidFill>
                    <a:schemeClr val="bg2">
                      <a:lumMod val="25000"/>
                    </a:schemeClr>
                  </a:solidFill>
                  <a:latin typeface="Bahnschrift" panose="020B0502040204020203" pitchFamily="34" charset="0"/>
                </a:rPr>
              </a:br>
              <a:endParaRPr lang="en-GB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408A7B-025B-419B-8F91-9107A6DA56E6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1077658" y="13190883"/>
              <a:ext cx="670508" cy="100775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0535980-7433-4710-8713-CF0527D74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3" t="92592" b="2564"/>
          <a:stretch/>
        </p:blipFill>
        <p:spPr>
          <a:xfrm>
            <a:off x="3224934" y="20323969"/>
            <a:ext cx="10011997" cy="9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Bence Kiss-Dobronyi</dc:creator>
  <cp:lastModifiedBy>Bence Kiss-Dobronyi</cp:lastModifiedBy>
  <cp:revision>4</cp:revision>
  <dcterms:created xsi:type="dcterms:W3CDTF">2018-10-24T21:37:51Z</dcterms:created>
  <dcterms:modified xsi:type="dcterms:W3CDTF">2018-10-24T23:13:54Z</dcterms:modified>
</cp:coreProperties>
</file>