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70" r:id="rId4"/>
    <p:sldId id="262" r:id="rId5"/>
    <p:sldId id="263" r:id="rId6"/>
    <p:sldId id="266" r:id="rId7"/>
    <p:sldId id="267" r:id="rId8"/>
    <p:sldId id="268" r:id="rId9"/>
    <p:sldId id="269" r:id="rId10"/>
    <p:sldId id="288" r:id="rId11"/>
    <p:sldId id="272" r:id="rId12"/>
    <p:sldId id="271" r:id="rId13"/>
    <p:sldId id="273" r:id="rId14"/>
    <p:sldId id="282" r:id="rId15"/>
    <p:sldId id="283" r:id="rId16"/>
    <p:sldId id="284" r:id="rId17"/>
    <p:sldId id="274" r:id="rId18"/>
    <p:sldId id="275" r:id="rId19"/>
    <p:sldId id="277" r:id="rId20"/>
    <p:sldId id="278" r:id="rId21"/>
    <p:sldId id="279" r:id="rId22"/>
    <p:sldId id="281" r:id="rId23"/>
    <p:sldId id="280" r:id="rId24"/>
    <p:sldId id="285" r:id="rId25"/>
    <p:sldId id="286" r:id="rId26"/>
    <p:sldId id="287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9" r:id="rId37"/>
    <p:sldId id="302" r:id="rId38"/>
    <p:sldId id="303" r:id="rId39"/>
    <p:sldId id="304" r:id="rId40"/>
    <p:sldId id="305" r:id="rId41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E2B"/>
    <a:srgbClr val="404F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8D2151-B082-7CB5-959F-7D942C5582F1}" v="22" dt="2025-05-14T17:33:26.744"/>
    <p1510:client id="{0B201A7B-31DA-554B-A345-A03A2C6C2388}" v="3460" dt="2025-05-13T17:46:53.406"/>
    <p1510:client id="{4C0B1EE7-6A78-89E9-4A28-7478F58BC647}" v="253" dt="2025-05-13T15:28:10.303"/>
    <p1510:client id="{9BA88202-5151-9D90-B969-4B12E02137A9}" v="2" dt="2025-05-13T19:08:09.961"/>
    <p1510:client id="{FE89C5F0-192A-7145-E5AA-2ACCC2C41846}" v="2916" dt="2025-05-13T21:31:38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7:44.06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50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9:03.851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0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1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8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49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6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4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16219 12072 16383 0 0,'5'0'0'0'0,"8"0"0"0"0,0 0 0 0 0,5 0 0 0 0,9 0 0 0 0,5 0 0 0 0,8 0 0 0 0,3 0 0 0 0,-2 0 0 0 0,-1 0 0 0 0,-3 0 0 0 0,-2 0 0 0 0,-2 0 0 0 0,-7 0 0 0 0,-2 0 0 0 0,0 0 0 0 0,-4 0 0 0 0,0 0 0 0 0,2 0 0 0 0,2 0 0 0 0,-3 0 0 0 0,1 0 0 0 0,1 0 0 0 0,3 0 0 0 0,1 0 0 0 0,3 0 0 0 0,0 0 0 0 0,1 0 0 0 0,0 0 0 0 0,1 0 0 0 0,-1 0 0 0 0,1 0 0 0 0,-1 0 0 0 0,-5 0 0 0 0,-2 0 0 0 0,1 0 0 0 0,1 0 0 0 0,-4 0 0 0 0,-1 0 0 0 0,2 0 0 0 0,-3 0 0 0 0,1 0 0 0 0,-5 0 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6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8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6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1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3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4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4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6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3:51.76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5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21564 12991 16383 0 0,'0'0'0'0'0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22675 12303 16383 0 0,'0'0'0'0'0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23760 11668 16383 0 0,'0'0'0'0'0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2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24791 11060 16383 0 0,'0'0'0'0'0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25850 10372 16383 0 0,'0'0'0'0'0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1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26908 9710 16383 0 0,'0'0'0'0'0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27993 9049 16383 0 0,'0'0'0'0'0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29078 8334 16383 0 0,'0'0'0'0'0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30057 7752 16383 0 0,'0'0'0'0'0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31009 7144 16383 0 0,'0'0'0'0'0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7:44.06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16374 8368 16383 0 0,'-5'0'0'0'0,"-2"0"0"0"0,-5 0 0 0 0,-6 0 0 0 0,-5 0 0 0 0,-4 0 0 0 0,-2 0 0 0 0,-3 0 0 0 0,1 0 0 0 0,-2 0 0 0 0,1 0 0 0 0,0 0 0 0 0,0 0 0 0 0,1 0 0 0 0,0 0 0 0 0,-1 0 0 0 0,1 0 0 0 0,0 0 0 0 0,0 0 0 0 0,0 0 0 0 0,0 0 0 0 0,0 0 0 0 0,0 0 0 0 0,0 0 0 0 0,5 0 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55.836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32173 6403 16383 0 0,'0'0'0'0'0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6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15703 8505 16383 0 0,'3'-2'0'0'0,"3"-4"0"0"0,3-4 0 0 0,4-2 0 0 0,1-2 0 0 0,4-4 0 0 0,1-2 0 0 0,1 1 0 0 0,-1 0 0 0 0,-1 1 0 0 0,-1 0 0 0 0,0 2 0 0 0,-1 0 0 0 0,-1 0 0 0 0,11-10 0 0 0,6-6 0 0 0,3-3 0 0 0,-2 2 0 0 0,-3 4 0 0 0,-5 4 0 0 0,-4 4 0 0 0,5-5 0 0 0,1-2 0 0 0,4-2 0 0 0,-1 0 0 0 0,-3 3 0 0 0,-3 3 0 0 0,-3 3 0 0 0,-3 3 0 0 0,-1 1 0 0 0,-2 1 0 0 0,3-1 0 0 0,0-2 0 0 0,1 1 0 0 0,-2 0 0 0 0,0 1 0 0 0,0 1 0 0 0,-1 0 0 0 0,0 0 0 0 0,-1 0 0 0 0,1 1 0 0 0,2-3 0 0 0,1-1 0 0 0,0 0 0 0 0,-1 1 0 0 0,-1 0 0 0 0,8-6 0 0 0,2-3 0 0 0,-1 1 0 0 0,-3 2 0 0 0,-1 3 0 0 0,-3 2 0 0 0,-2 2 0 0 0,-1 0 0 0 0,0 2 0 0 0,-1 0 0 0 0,0 0 0 0 0,0 0 0 0 0,0-1 0 0 0,1 1 0 0 0,-1 0 0 0 0,0-1 0 0 0,1 1 0 0 0,-3 2 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05:49.73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16752 7352 16383 0 0,'3'2'0'0'0,"3"4"0"0"0,3 4 0 0 0,3 2 0 0 0,3 2 0 0 0,0 2 0 0 0,1 0 0 0 0,0 0 0 0 0,0 0 0 0 0,1 0 0 0 0,-2 0 0 0 0,1 0 0 0 0,0 0 0 0 0,0-1 0 0 0,-1 1 0 0 0,1 0 0 0 0,2 2 0 0 0,1 1 0 0 0,0 0 0 0 0,2 2 0 0 0,0 0 0 0 0,2 1 0 0 0,-1 1 0 0 0,-1-2 0 0 0,-1-2 0 0 0,-2-1 0 0 0,-2-1 0 0 0,0-1 0 0 0,0 0 0 0 0,-1-1 0 0 0,1 0 0 0 0,-1 1 0 0 0,0-1 0 0 0,3 3 0 0 0,1 1 0 0 0,0 0 0 0 0,-1-1 0 0 0,0 0 0 0 0,-1-2 0 0 0,1 3 0 0 0,2 1 0 0 0,-1-1 0 0 0,-1-1 0 0 0,-1-1 0 0 0,0 0 0 0 0,-1-1 0 0 0,0 0 0 0 0,-1-1 0 0 0,1 0 0 0 0,-1 1 0 0 0,0-1 0 0 0,1 1 0 0 0,-1-1 0 0 0,1 1 0 0 0,-1-1 0 0 0,1 1 0 0 0,0-1 0 0 0,2 4 0 0 0,1 0 0 0 0,0 0 0 0 0,-1-1 0 0 0,0-1 0 0 0,-2 0 0 0 0,1-1 0 0 0,-2 0 0 0 0,1 0 0 0 0,-3-3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22516 13705 16383 0 0,'0'0'0'0'0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23601 13044 16383 0 0,'0'0'0'0'0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39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24686 12409 16383 0 0,'0'0'0'0'0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25744 11748 16383 0 0,'0'0'0'0'0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26776 11060 16383 0 0,'0'0'0'0'0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27861 10425 16383 0 0,'0'0'0'0'0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28919 9763 16383 0 0,'0'0'0'0'0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02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16295 8573 16383 0 0,'0'5'0'0'0,"0"7"0"0"0,0 2 0 0 0,0 3 0 0 0,0 5 0 0 0,0 3 0 0 0,0-2 0 0 0,0 0 0 0 0,0 2 0 0 0,0 1 0 0 0,0 2 0 0 0,0-4 0 0 0,0 10 0 0 0,0 5 0 0 0,0 0 0 0 0,0-1 0 0 0,0 10 0 0 0,0 1 0 0 0,0-2 0 0 0,0-4 0 0 0,0-4 0 0 0,0-3 0 0 0,0-3 0 0 0,0-1 0 0 0,0-1 0 0 0,0 4 0 0 0,0 3 0 0 0,0-1 0 0 0,0-1 0 0 0,0-1 0 0 0,0-2 0 0 0,0-6 0 0 0,0-3 0 0 0,0 1 0 0 0,0 0 0 0 0,0 2 0 0 0,0 2 0 0 0,0 0 0 0 0,0 2 0 0 0,0 5 0 0 0,0 3 0 0 0,0-1 0 0 0,0 4 0 0 0,0 0 0 0 0,0-1 0 0 0,0-4 0 0 0,0-1 0 0 0,0-2 0 0 0,0-2 0 0 0,0-1 0 0 0,0 0 0 0 0,0 0 0 0 0,0-1 0 0 0,0 1 0 0 0,0 0 0 0 0,0 0 0 0 0,0 0 0 0 0,0 0 0 0 0,0 0 0 0 0,0 0 0 0 0,0 0 0 0 0,0 0 0 0 0,0 0 0 0 0,0 1 0 0 0,0-1 0 0 0,0 0 0 0 0,0 0 0 0 0,0 0 0 0 0,0 0 0 0 0,0 0 0 0 0,0 1 0 0 0,0-7 0 0 0,0-1 0 0 0,0 1 0 0 0,0 1 0 0 0,0 1 0 0 0,0 2 0 0 0,0 0 0 0 0,0 2 0 0 0,0-5 0 0 0,0-2 0 0 0,0 1 0 0 0,0 1 0 0 0,0 1 0 0 0,0-3 0 0 0,0-1 0 0 0,0 1 0 0 0,0 2 0 0 0,0 1 0 0 0,0 2 0 0 0,0-4 0 0 0,0-1 0 0 0,0 0 0 0 0,0 2 0 0 0,0 2 0 0 0,0 1 0 0 0,0 1 0 0 0,0-4 0 0 0,0-2 0 0 0,0 1 0 0 0,0 1 0 0 0,0 1 0 0 0,0 2 0 0 0,0 1 0 0 0,0 1 0 0 0,0 0 0 0 0,0-5 0 0 0,0-2 0 0 0,0 1 0 0 0,0 1 0 0 0,0 2 0 0 0,0 0 0 0 0,0-3 0 0 0,0-1 0 0 0,0 0 0 0 0,0 2 0 0 0,0 2 0 0 0,0 1 0 0 0,0 1 0 0 0,0-5 0 0 0,0-1 0 0 0,0 1 0 0 0,0 1 0 0 0,0 2 0 0 0,0-5 0 0 0,0 0 0 0 0,0 1 0 0 0,0 2 0 0 0,0-4 0 0 0,0 0 0 0 0,0 2 0 0 0,0 1 0 0 0,0-3 0 0 0,0 6 0 0 0,0 2 0 0 0,0 2 0 0 0,0 1 0 0 0,0-5 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4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30004 9075 16383 0 0,'0'0'0'0'0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30983 8440 16383 0 0,'0'0'0'0'0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31962 7858 16383 0 0,'0'0'0'0'0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6:51:27.40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33099 7117 16383 0 0,'0'0'0'0'0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4T17:31:54.2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28639 4577 16383 0 0,'0'5'0'0'0,"0"7"0"0"0,0 5 0 0 0,0 6 0 0 0,0 4 0 0 0,0 1 0 0 0,0 2 0 0 0,0 0 0 0 0,0 0 0 0 0,-5-4 0 0 0,-1-3 0 0 0,0 0 0 0 0,1 1 0 0 0,-4-3 0 0 0,0 4 0 0 0,2 3 0 0 0,-9-3 0 0 0,0-1 0 0 0,-4 0 0 0 0,3 1 0 0 0,3 2 0 0 0,0-5 0 0 0,2 0 0 0 0,3 0 0 0 0,-2-3 0 0 0,1 5 0 0 0,-3 3 0 0 0,1 3 0 0 0,-2 0 0 0 0,1 0 0 0 0,-3-4 0 0 0,2-3 0 0 0,-6 6 0 0 0,0 2 0 0 0,-2 0 0 0 0,3 1 0 0 0,0-5 0 0 0,3 2 0 0 0,-5 1 0 0 0,0 1 0 0 0,-1-5 0 0 0,4 3 0 0 0,-6 6 0 0 0,2 2 0 0 0,0-5 0 0 0,3-3 0 0 0,0 4 0 0 0,3 0 0 0 0,-5 0 0 0 0,1 0 0 0 0,-2-7 0 0 0,4 3 0 0 0,-1 1 0 0 0,4 1 0 0 0,-2 4 0 0 0,3 2 0 0 0,-6-6 0 0 0,0-3 0 0 0,4 3 0 0 0,-1-3 0 0 0,3-1 0 0 0,4-1 0 0 0,-2-5 0 0 0,2 4 0 0 0,-3 3 0 0 0,1 2 0 0 0,-3 0 0 0 0,2 0 0 0 0,-2-5 0 0 0,1 3 0 0 0,4 2 0 0 0,-2-4 0 0 0,1-2 0 0 0,2 0 0 0 0,-6-4 0 0 0,-2 0 0 0 0,-2-4 0 0 0,2 5 0 0 0,-1 4 0 0 0,2 3 0 0 0,0-3 0 0 0,1-2 0 0 0,0 1 0 0 0,1 1 0 0 0,-1-4 0 0 0,1 5 0 0 0,-1-2 0 0 0,2-1 0 0 0,-3-4 0 0 0,3 0 0 0 0,-3-3 0 0 0,3 0 0 0 0,-7 3 0 0 0,-6 2 0 0 0,3 3 0 0 0,0-2 0 0 0,4 0 0 0 0,-1-5 0 0 0,5 1 0 0 0,-1 2 0 0 0,-3 2 0 0 0,-3 3 0 0 0,3 1 0 0 0,-1-2 0 0 0,3 3 0 0 0,0-3 0 0 0,2 1 0 0 0,-1-6 0 0 0,3 0 0 0 0,-2-3 0 0 0,1 0 0 0 0,-1-2 0 0 0,2 1 0 0 0,-3-2 0 0 0,3 2 0 0 0,-2-2 0 0 0,1 2 0 0 0,-1-1 0 0 0,1 1 0 0 0,-6-2 0 0 0,-1 3 0 0 0,0-3 0 0 0,2 3 0 0 0,0-3 0 0 0,-2 3 0 0 0,-2-3 0 0 0,3 3 0 0 0,0-3 0 0 0,3 3 0 0 0,-1-3 0 0 0,-1 3 0 0 0,-3-3 0 0 0,2 3 0 0 0,0-3 0 0 0,-2-2 0 0 0,3 1 0 0 0,0-1 0 0 0,3 2 0 0 0,-1-1 0 0 0,-2-2 0 0 0,2 1 0 0 0,-1 0 0 0 0,-3-3 0 0 0,3 3 0 0 0,-1-1 0 0 0,-2-2 0 0 0,3 3 0 0 0,-1-1 0 0 0,-2 3 0 0 0,-2-1 0 0 0,-3 3 0 0 0,-1-2 0 0 0,-1 8 0 0 0,-1-1 0 0 0,0-3 0 0 0,4 0 0 0 0,2-2 0 0 0,0-5 0 0 0,4 2 0 0 0,-5-1 0 0 0,-3-3 0 0 0,-2 2 0 0 0,-1 0 0 0 0,-1-3 0 0 0,6 4 0 0 0,2-1 0 0 0,-6-2 0 0 0,-2-3 0 0 0,4 4 0 0 0,2-1 0 0 0,0 4 0 0 0,-1 0 0 0 0,0-2 0 0 0,3 1 0 0 0,2 0 0 0 0,-6-2 0 0 0,-4-3 0 0 0,4 2 0 0 0,2 1 0 0 0,0-2 0 0 0,-1-2 0 0 0,-1 3 0 0 0,0 0 0 0 0,-2-1 0 0 0,1-2 0 0 0,4 3 0 0 0,1 1 0 0 0,0-2 0 0 0,-1-2 0 0 0,-1-1 0 0 0,3 2 0 0 0,-4 2 0 0 0,-3-2 0 0 0,-2-1 0 0 0,1-2 0 0 0,4 9 0 0 0,2 2 0 0 0,1-1 0 0 0,-2-3 0 0 0,-1-4 0 0 0,4 4 0 0 0,1-2 0 0 0,-6-1 0 0 0,-3-2 0 0 0,-2-2 0 0 0,0-1 0 0 0,5 3 0 0 0,3 2 0 0 0,0-1 0 0 0,-1-1 0 0 0,-1-2 0 0 0,-1-1 0 0 0,-1-1 0 0 0,0-1 0 0 0,-1 0 0 0 0,0 0 0 0 0,5 4 0 0 0,1 3 0 0 0,0-1 0 0 0,-1-1 0 0 0,-1-2 0 0 0,-2-1 0 0 0,-1-1 0 0 0,-1 0 0 0 0,0-1 0 0 0,0 0 0 0 0,0-1 0 0 0,0 1 0 0 0,0 0 0 0 0,-1 0 0 0 0,1 0 0 0 0,0 0 0 0 0,0 0 0 0 0,0 0 0 0 0,0 0 0 0 0,0 0 0 0 0,0 0 0 0 0,0 0 0 0 0,0 0 0 0 0,0 0 0 0 0,0 0 0 0 0,0 0 0 0 0,0 0 0 0 0,0 0 0 0 0,0 0 0 0 0,0 0 0 0 0,-5 0 0 0 0,-1 0 0 0 0,0 0 0 0 0,1 0 0 0 0,1 0 0 0 0,2 0 0 0 0,1 0 0 0 0,0 0 0 0 0,1 0 0 0 0,0 0 0 0 0,1 0 0 0 0,-1 0 0 0 0,0 0 0 0 0,-5 0 0 0 0,-1 0 0 0 0,0 0 0 0 0,1-10 0 0 0,1-3 0 0 0,2 0 0 0 0,1 3 0 0 0,0 3 0 0 0,1 2 0 0 0,-5 3 0 0 0,-1 1 0 0 0,0 1 0 0 0,1 1 0 0 0,7-6 0 0 0,-7-1 0 0 0,-3 0 0 0 0,0 2 0 0 0,1 0 0 0 0,2 2 0 0 0,7-4 0 0 0,-2-1 0 0 0,-6 1 0 0 0,-1 1 0 0 0,-1 2 0 0 0,2 1 0 0 0,2 1 0 0 0,-4-10 0 0 0,-5-2 0 0 0,0 1 0 0 0,2 2 0 0 0,2 4 0 0 0,4 1 0 0 0,-3-7 0 0 0,0-2 0 0 0,1 2 0 0 0,-2 2 0 0 0,-1 3 0 0 0,2 4 0 0 0,2 1 0 0 0,-2-4 0 0 0,-6 0 0 0 0,1 0 0 0 0,1 1 0 0 0,4 2 0 0 0,-2 2 0 0 0,0 0 0 0 0,2 0 0 0 0,8-8 0 0 0,-1-4 0 0 0,-1 1 0 0 0,-5 2 0 0 0,-1 3 0 0 0,1 2 0 0 0,1 3 0 0 0,2 1 0 0 0,-3 1 0 0 0,4-4 0 0 0,-2-2 0 0 0,0 0 0 0 0,0 1 0 0 0,2 2 0 0 0,1 1 0 0 0,-4 1 0 0 0,-2 1 0 0 0,2 0 0 0 0,-4-10 0 0 0,0-3 0 0 0,2 1 0 0 0,2 2 0 0 0,2 3 0 0 0,-3 3 0 0 0,0 1 0 0 0,0 2 0 0 0,2 1 0 0 0,2-4 0 0 0,1-2 0 0 0,2 0 0 0 0,-6 1 0 0 0,0 2 0 0 0,0 1 0 0 0,1 1 0 0 0,2 1 0 0 0,6-10 0 0 0,3-3 0 0 0,-6 1 0 0 0,-1 2 0 0 0,-1 3 0 0 0,-1 2 0 0 0,1 3 0 0 0,0 1 0 0 0,1 1 0 0 0,6-4 0 0 0,1-2 0 0 0,0 0 0 0 0,-1 1 0 0 0,-1 2 0 0 0,-2 1 0 0 0,0 1 0 0 0,-2 1 0 0 0,0 0 0 0 0,5-5 0 0 0,-4-1 0 0 0,-1 0 0 0 0,-2 1 0 0 0,1 1 0 0 0,-1 2 0 0 0,1 1 0 0 0,0 1 0 0 0,1 0 0 0 0,0 0 0 0 0,0 0 0 0 0,0 0 0 0 0,0 0 0 0 0,0 1 0 0 0,0-1 0 0 0,0 0 0 0 0,0 0 0 0 0,0 0 0 0 0,0 0 0 0 0,0 0 0 0 0,0 0 0 0 0,0 0 0 0 0,0 0 0 0 0,0 5 0 0 0,0 1 0 0 0,-5 1 0 0 0,-1-2 0 0 0,-1-2 0 0 0,2-1 0 0 0,2 4 0 0 0,1 1 0 0 0,0 0 0 0 0,2-2 0 0 0,0-2 0 0 0,-5 9 0 0 0,-1 2 0 0 0,-5-1 0 0 0,0-3 0 0 0,-4 1 0 0 0,1 0 0 0 0,3-2 0 0 0,4-4 0 0 0,-3-1 0 0 0,6 7 0 0 0,3 3 0 0 0,-3-2 0 0 0,0-2 0 0 0,0 2 0 0 0,-10-2 0 0 0,-1-2 0 0 0,-29 13 0 0 0,-6 2 0 0 0,5-2 0 0 0,10-1 0 0 0,12-3 0 0 0,9-4 0 0 0,12 0 0 0 0,1-2 0 0 0,-4-3 0 0 0,-1-2 0 0 0,6 7 0 0 0,-3 1 0 0 0,0-1 0 0 0,0 1 0 0 0,-5 0 0 0 0,0-4 0 0 0,6 7 0 0 0,-2 0 0 0 0,0 2 0 0 0,0-1 0 0 0,2-5 0 0 0,5 1 0 0 0,-2-2 0 0 0,-2-4 0 0 0,-5 8 0 0 0,-2 5 0 0 0,0 0 0 0 0,7 1 0 0 0,-1-4 0 0 0,-1-4 0 0 0,5 5 0 0 0,3-1 0 0 0,-5 2 0 0 0,-2 2 0 0 0,-1-3 0 0 0,5 1 0 0 0,2-3 0 0 0,5 0 0 0 0,2-3 0 0 0,-7 2 0 0 0,-3-2 0 0 0,2 6 0 0 0,2-1 0 0 0,3 3 0 0 0,2-4 0 0 0,4 1 0 0 0,-1-3 0 0 0,2 0 0 0 0,-1-2 0 0 0,2 7 0 0 0,-7 4 0 0 0,-4 3 0 0 0,1 1 0 0 0,0-3 0 0 0,3-2 0 0 0,-4-5 0 0 0,2 4 0 0 0,0-2 0 0 0,3 1 0 0 0,0 1 0 0 0,4 2 0 0 0,-1-3 0 0 0,2 4 0 0 0,-1-2 0 0 0,1-1 0 0 0,4 7 0 0 0,-6-3 0 0 0,-1-1 0 0 0,-3 1 0 0 0,3 0 0 0 0,-1 0 0 0 0,3 1 0 0 0,-2 1 0 0 0,3 0 0 0 0,3 0 0 0 0,-1-5 0 0 0,2-2 0 0 0,2 6 0 0 0,2 3 0 0 0,-2-4 0 0 0,0-2 0 0 0,1 0 0 0 0,2 1 0 0 0,-3-5 0 0 0,0 0 0 0 0,1 1 0 0 0,2 2 0 0 0,-3-4 0 0 0,-1 5 0 0 0,2 4 0 0 0,2 1 0 0 0,1 0 0 0 0,-2-4 0 0 0,-2-2 0 0 0,2-1 0 0 0,1 2 0 0 0,-3 1 0 0 0,-1 1 0 0 0,2 1 0 0 0,2 0 0 0 0,2 1 0 0 0,1 5 0 0 0,1 2 0 0 0,1-1 0 0 0,0 0 0 0 0,0-3 0 0 0,1 0 0 0 0,-1-2 0 0 0,0-1 0 0 0,0 0 0 0 0,0 0 0 0 0,0 0 0 0 0,0 0 0 0 0,0-1 0 0 0,0 1 0 0 0,0 0 0 0 0,0 10 0 0 0,0 3 0 0 0,0-1 0 0 0,0-1 0 0 0,0-4 0 0 0,0-3 0 0 0,5-6 0 0 0,2-4 0 0 0,-1 5 0 0 0,-1 2 0 0 0,4-4 0 0 0,-1-1 0 0 0,0-1 0 0 0,2-3 0 0 0,0-1 0 0 0,-1 1 0 0 0,2-3 0 0 0,-1 0 0 0 0,-2 3 0 0 0,-2 2 0 0 0,3-3 0 0 0,-1 0 0 0 0,-1 2 0 0 0,3-3 0 0 0,0 0 0 0 0,-2 2 0 0 0,3-2 0 0 0,-1 4 0 0 0,-2 5 0 0 0,3-4 0 0 0,-1 0 0 0 0,-2 0 0 0 0,3-3 0 0 0,-1-1 0 0 0,3-4 0 0 0,0 1 0 0 0,-4 7 0 0 0,3-1 0 0 0,-1 1 0 0 0,3-3 0 0 0,-2-1 0 0 0,-2 1 0 0 0,2-3 0 0 0,-2 1 0 0 0,4-3 0 0 0,-2 5 0 0 0,3 0 0 0 0,-2 0 0 0 0,-2 3 0 0 0,1-4 0 0 0,-1 0 0 0 0,2-3 0 0 0,-1 0 0 0 0,3-3 0 0 0,-2 2 0 0 0,3-3 0 0 0,-3 7 0 0 0,8 5 0 0 0,-1 3 0 0 0,2-4 0 0 0,-3 0 0 0 0,0-4 0 0 0,-4-2 0 0 0,2-2 0 0 0,-3 0 0 0 0,1-3 0 0 0,-1 2 0 0 0,1-2 0 0 0,-2 2 0 0 0,2-2 0 0 0,4 7 0 0 0,3 0 0 0 0,-2 2 0 0 0,0-4 0 0 0,-3 1 0 0 0,1-3 0 0 0,1-4 0 0 0,-1 0 0 0 0,0-1 0 0 0,8 2 0 0 0,3-1 0 0 0,-2 2 0 0 0,-1-1 0 0 0,-1 3 0 0 0,1-3 0 0 0,1 3 0 0 0,1-3 0 0 0,-4 3 0 0 0,-2-2 0 0 0,0 1 0 0 0,2-1 0 0 0,-3 1 0 0 0,4-1 0 0 0,4-4 0 0 0,-5 2 0 0 0,0-1 0 0 0,1-3 0 0 0,-5 8 0 0 0,5 0 0 0 0,3 3 0 0 0,1-2 0 0 0,1-3 0 0 0,-4 0 0 0 0,-3-2 0 0 0,1-3 0 0 0,-4 1 0 0 0,4 0 0 0 0,3-2 0 0 0,2-2 0 0 0,1 2 0 0 0,0 0 0 0 0,1-1 0 0 0,-1-2 0 0 0,-1 3 0 0 0,1 0 0 0 0,-1-1 0 0 0,5-2 0 0 0,1-1 0 0 0,-4 8 0 0 0,-4 1 0 0 0,4 0 0 0 0,2-3 0 0 0,0-3 0 0 0,-1-3 0 0 0,-1 3 0 0 0,0 0 0 0 0,-1-1 0 0 0,-1-1 0 0 0,5-2 0 0 0,2-1 0 0 0,-1 3 0 0 0,-1 2 0 0 0,-2-1 0 0 0,-1-1 0 0 0,4-2 0 0 0,1-1 0 0 0,0-1 0 0 0,-3-1 0 0 0,-5 5 0 0 0,-4 1 0 0 0,5 0 0 0 0,2-1 0 0 0,0-1 0 0 0,1-2 0 0 0,-1-1 0 0 0,-1-1 0 0 0,0 0 0 0 0,0 0 0 0 0,4 0 0 0 0,2-1 0 0 0,-1 1 0 0 0,-6 10 0 0 0,2 3 0 0 0,5-1 0 0 0,2-2 0 0 0,-1-2 0 0 0,-2-4 0 0 0,4-2 0 0 0,-1-1 0 0 0,-2-1 0 0 0,9 0 0 0 0,0 0 0 0 0,4-1 0 0 0,-3 1 0 0 0,-3-1 0 0 0,0 1 0 0 0,-2 0 0 0 0,2 0 0 0 0,-2 0 0 0 0,3 0 0 0 0,-2 0 0 0 0,-3 0 0 0 0,2 0 0 0 0,4 0 0 0 0,-1 0 0 0 0,-3 0 0 0 0,1 0 0 0 0,-1 0 0 0 0,2 0 0 0 0,-1 0 0 0 0,1 0 0 0 0,0 0 0 0 0,-4 0 0 0 0,-3 0 0 0 0,2 0 0 0 0,0 0 0 0 0,3 0 0 0 0,-1 0 0 0 0,-1 0 0 0 0,-4 0 0 0 0,-2 0 0 0 0,4 0 0 0 0,-1 0 0 0 0,-1 0 0 0 0,-1 0 0 0 0,3 0 0 0 0,0 0 0 0 0,-1 0 0 0 0,-2 0 0 0 0,-1 0 0 0 0,3 0 0 0 0,0 0 0 0 0,5 0 0 0 0,-1 0 0 0 0,3 0 0 0 0,0 0 0 0 0,-4 0 0 0 0,3 0 0 0 0,-2 0 0 0 0,-2 0 0 0 0,2 0 0 0 0,-1 0 0 0 0,-2 0 0 0 0,-3 0 0 0 0,4 0 0 0 0,-1 0 0 0 0,4 0 0 0 0,-1 0 0 0 0,4 0 0 0 0,-2 0 0 0 0,-7 5 0 0 0,-5 1 0 0 0,2 1 0 0 0,1-2 0 0 0,-1-2 0 0 0,5 0 0 0 0,0-2 0 0 0,5-1 0 0 0,-1 0 0 0 0,-2 0 0 0 0,-3 0 0 0 0,3-1 0 0 0,-1 1 0 0 0,-7 10 0 0 0,2 3 0 0 0,-1-1 0 0 0,0-2 0 0 0,-1-2 0 0 0,0-4 0 0 0,-2-2 0 0 0,6 4 0 0 0,5 1 0 0 0,7 4 0 0 0,-1 0 0 0 0,-2-2 0 0 0,1-2 0 0 0,-3-3 0 0 0,-8 9 0 0 0,-5 1 0 0 0,3-1 0 0 0,0 1 0 0 0,0 0 0 0 0,0-4 0 0 0,4-3 0 0 0,-5 2 0 0 0,-1 0 0 0 0,2-2 0 0 0,3-3 0 0 0,-7 4 0 0 0,-1 1 0 0 0,3-3 0 0 0,2-1 0 0 0,-4 4 0 0 0,-2-1 0 0 0,4-1 0 0 0,2-2 0 0 0,0 9 0 0 0,5 1 0 0 0,2-2 0 0 0,-7 2 0 0 0,1-1 0 0 0,0-4 0 0 0,5-3 0 0 0,-5 7 0 0 0,-2 1 0 0 0,-3-2 0 0 0,5-3 0 0 0,-4 2 0 0 0,-1-2 0 0 0,4-2 0 0 0,1-2 0 0 0,-4 7 0 0 0,-3 2 0 0 0,4-2 0 0 0,3 1 0 0 0,-1 0 0 0 0,1-4 0 0 0,-7 2 0 0 0,3-1 0 0 0,2-3 0 0 0,-6 7 0 0 0,4 2 0 0 0,2-3 0 0 0,-5 2 0 0 0,3-3 0 0 0,7 2 0 0 0,7-1 0 0 0,1 1 0 0 0,-2-1 0 0 0,-8 6 0 0 0,0 0 0 0 0,-1 2 0 0 0,-1 1 0 0 0,-1-2 0 0 0,-6-1 0 0 0,-2-3 0 0 0,-5 5 0 0 0,4-1 0 0 0,-1 1 0 0 0,0-3 0 0 0,-3-1 0 0 0,0-2 0 0 0,-3 0 0 0 0,6-2 0 0 0,4 6 0 0 0,3 5 0 0 0,2-2 0 0 0,-5 0 0 0 0,4 6 0 0 0,6-2 0 0 0,-2-1 0 0 0,-2-4 0 0 0,-7 3 0 0 0,-1-2 0 0 0,-6 0 0 0 0,5-4 0 0 0,-2 4 0 0 0,1-1 0 0 0,-3 0 0 0 0,5-3 0 0 0,3 5 0 0 0,8 3 0 0 0,3 1 0 0 0,-1-2 0 0 0,-5-3 0 0 0,-4-4 0 0 0,-6 5 0 0 0,3-3 0 0 0,-3 1 0 0 0,1-3 0 0 0,6 4 0 0 0,-2 9 0 0 0,5-2 0 0 0,-4 0 0 0 0,0-6 0 0 0,-6 3 0 0 0,-1-3 0 0 0,-3-1 0 0 0,4-4 0 0 0,-1 5 0 0 0,1-2 0 0 0,-3 0 0 0 0,-5 6 0 0 0,6-1 0 0 0,-1-1 0 0 0,2-4 0 0 0,-3-2 0 0 0,1 1 0 0 0,-3 7 0 0 0,6 4 0 0 0,0 1 0 0 0,0 0 0 0 0,-2-1 0 0 0,-5-1 0 0 0,0 5 0 0 0,-2 0 0 0 0,-4 0 0 0 0,3-7 0 0 0,-2-3 0 0 0,-1 4 0 0 0,2 1 0 0 0,0 1 0 0 0,-2 0 0 0 0,2-6 0 0 0,1-2 0 0 0,-3 4 0 0 0,2 3 0 0 0,1 1 0 0 0,-3 5 0 0 0,7-4 0 0 0,2-3 0 0 0,2 4 0 0 0,-1 1 0 0 0,-5-1 0 0 0,1-1 0 0 0,-2-2 0 0 0,7 5 0 0 0,0 0 0 0 0,2 0 0 0 0,-3-2 0 0 0,1-2 0 0 0,-3-1 0 0 0,-5-1 0 0 0,2-5 0 0 0,-2 2 0 0 0,-3 2 0 0 0,7 6 0 0 0,1 1 0 0 0,-2 1 0 0 0,2-7 0 0 0,-3 1 0 0 0,-3 1 0 0 0,-3 0 0 0 0,2-6 0 0 0,0 3 0 0 0,-3 1 0 0 0,-1 1 0 0 0,-2-1 0 0 0,9-5 0 0 0,1 4 0 0 0,0 1 0 0 0,-3 0 0 0 0,-4 1 0 0 0,3-6 0 0 0,0-1 0 0 0,-2-1 0 0 0,-2-4 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9:45:45.58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28639 4577 16383 0 0,'0'5'0'0'0,"0"7"0"0"0,0 5 0 0 0,0 6 0 0 0,0 4 0 0 0,0 1 0 0 0,0 2 0 0 0,0 0 0 0 0,0 0 0 0 0,-5-4 0 0 0,-1-3 0 0 0,0 0 0 0 0,1 1 0 0 0,-4-3 0 0 0,0 4 0 0 0,2 3 0 0 0,-9-3 0 0 0,0-1 0 0 0,-4 0 0 0 0,3 1 0 0 0,3 2 0 0 0,0-5 0 0 0,2 0 0 0 0,3 0 0 0 0,-2-3 0 0 0,1 5 0 0 0,-3 3 0 0 0,1 3 0 0 0,-2 0 0 0 0,1 0 0 0 0,-3-4 0 0 0,2-3 0 0 0,-6 6 0 0 0,0 2 0 0 0,-2 0 0 0 0,3 1 0 0 0,0-5 0 0 0,3 2 0 0 0,-5 1 0 0 0,0 1 0 0 0,-1-5 0 0 0,4 3 0 0 0,-6 6 0 0 0,2 2 0 0 0,0-5 0 0 0,3-3 0 0 0,0 4 0 0 0,3 0 0 0 0,-5 0 0 0 0,1 0 0 0 0,-2-7 0 0 0,4 3 0 0 0,-1 1 0 0 0,4 1 0 0 0,-2 4 0 0 0,3 2 0 0 0,-6-6 0 0 0,0-3 0 0 0,4 3 0 0 0,-1-3 0 0 0,3-1 0 0 0,4-1 0 0 0,-2-5 0 0 0,2 4 0 0 0,-3 3 0 0 0,1 2 0 0 0,-3 0 0 0 0,2 0 0 0 0,-2-5 0 0 0,1 3 0 0 0,4 2 0 0 0,-2-4 0 0 0,1-2 0 0 0,2 0 0 0 0,-6-4 0 0 0,-2 0 0 0 0,-2-4 0 0 0,2 5 0 0 0,-1 4 0 0 0,2 3 0 0 0,0-3 0 0 0,1-2 0 0 0,0 1 0 0 0,1 1 0 0 0,-1-4 0 0 0,1 5 0 0 0,-1-2 0 0 0,2-1 0 0 0,-3-4 0 0 0,3 0 0 0 0,-3-3 0 0 0,3 0 0 0 0,-7 3 0 0 0,-6 2 0 0 0,3 3 0 0 0,0-2 0 0 0,4 0 0 0 0,-1-5 0 0 0,5 1 0 0 0,-1 2 0 0 0,-3 2 0 0 0,-3 3 0 0 0,3 1 0 0 0,-1-2 0 0 0,3 3 0 0 0,0-3 0 0 0,2 1 0 0 0,-1-6 0 0 0,3 0 0 0 0,-2-3 0 0 0,1 0 0 0 0,-1-2 0 0 0,2 1 0 0 0,-3-2 0 0 0,3 2 0 0 0,-2-2 0 0 0,1 2 0 0 0,-1-1 0 0 0,1 1 0 0 0,-6-2 0 0 0,-1 3 0 0 0,0-3 0 0 0,2 3 0 0 0,0-3 0 0 0,-2 3 0 0 0,-2-3 0 0 0,3 3 0 0 0,0-3 0 0 0,3 3 0 0 0,-1-3 0 0 0,-1 3 0 0 0,-3-3 0 0 0,2 3 0 0 0,0-3 0 0 0,-2-2 0 0 0,3 1 0 0 0,0-1 0 0 0,3 2 0 0 0,-1-1 0 0 0,-2-2 0 0 0,2 1 0 0 0,-1 0 0 0 0,-3-3 0 0 0,3 3 0 0 0,-1-1 0 0 0,-2-2 0 0 0,3 3 0 0 0,-1-1 0 0 0,-2 3 0 0 0,-2-1 0 0 0,-3 3 0 0 0,-1-2 0 0 0,-1 8 0 0 0,-1-1 0 0 0,0-3 0 0 0,4 0 0 0 0,2-2 0 0 0,0-5 0 0 0,4 2 0 0 0,-5-1 0 0 0,-3-3 0 0 0,-2 2 0 0 0,-1 0 0 0 0,-1-3 0 0 0,6 4 0 0 0,2-1 0 0 0,-6-2 0 0 0,-2-3 0 0 0,4 4 0 0 0,2-1 0 0 0,0 4 0 0 0,-1 0 0 0 0,0-2 0 0 0,3 1 0 0 0,2 0 0 0 0,-6-2 0 0 0,-4-3 0 0 0,4 2 0 0 0,2 1 0 0 0,0-2 0 0 0,-1-2 0 0 0,-1 3 0 0 0,0 0 0 0 0,-2-1 0 0 0,1-2 0 0 0,4 3 0 0 0,1 1 0 0 0,0-2 0 0 0,-1-2 0 0 0,-1-1 0 0 0,3 2 0 0 0,-4 2 0 0 0,-3-2 0 0 0,-2-1 0 0 0,1-2 0 0 0,4 9 0 0 0,2 2 0 0 0,1-1 0 0 0,-2-3 0 0 0,-1-4 0 0 0,4 4 0 0 0,1-2 0 0 0,-6-1 0 0 0,-3-2 0 0 0,-2-2 0 0 0,0-1 0 0 0,5 3 0 0 0,3 2 0 0 0,0-1 0 0 0,-1-1 0 0 0,-1-2 0 0 0,-1-1 0 0 0,-1-1 0 0 0,0-1 0 0 0,-1 0 0 0 0,0 0 0 0 0,5 4 0 0 0,1 3 0 0 0,0-1 0 0 0,-1-1 0 0 0,-1-2 0 0 0,-2-1 0 0 0,-1-1 0 0 0,-1 0 0 0 0,0-1 0 0 0,0 0 0 0 0,0-1 0 0 0,0 1 0 0 0,0 0 0 0 0,-1 0 0 0 0,1 0 0 0 0,0 0 0 0 0,0 0 0 0 0,0 0 0 0 0,0 0 0 0 0,0 0 0 0 0,0 0 0 0 0,0 0 0 0 0,0 0 0 0 0,0 0 0 0 0,0 0 0 0 0,0 0 0 0 0,0 0 0 0 0,0 0 0 0 0,0 0 0 0 0,0 0 0 0 0,-5 0 0 0 0,-1 0 0 0 0,0 0 0 0 0,1 0 0 0 0,1 0 0 0 0,2 0 0 0 0,1 0 0 0 0,0 0 0 0 0,1 0 0 0 0,0 0 0 0 0,1 0 0 0 0,-1 0 0 0 0,0 0 0 0 0,-5 0 0 0 0,-1 0 0 0 0,0 0 0 0 0,1-10 0 0 0,1-3 0 0 0,2 0 0 0 0,1 3 0 0 0,0 3 0 0 0,1 2 0 0 0,-5 3 0 0 0,-1 1 0 0 0,0 1 0 0 0,1 1 0 0 0,7-6 0 0 0,-7-1 0 0 0,-3 0 0 0 0,0 2 0 0 0,1 0 0 0 0,2 2 0 0 0,7-4 0 0 0,-2-1 0 0 0,-6 1 0 0 0,-1 1 0 0 0,-1 2 0 0 0,2 1 0 0 0,2 1 0 0 0,-4-10 0 0 0,-5-2 0 0 0,0 1 0 0 0,2 2 0 0 0,2 4 0 0 0,4 1 0 0 0,-3-7 0 0 0,0-2 0 0 0,1 2 0 0 0,-2 2 0 0 0,-1 3 0 0 0,2 4 0 0 0,2 1 0 0 0,-2-4 0 0 0,-6 0 0 0 0,1 0 0 0 0,1 1 0 0 0,4 2 0 0 0,-2 2 0 0 0,0 0 0 0 0,2 0 0 0 0,8-8 0 0 0,-1-4 0 0 0,-1 1 0 0 0,-5 2 0 0 0,-1 3 0 0 0,1 2 0 0 0,1 3 0 0 0,2 1 0 0 0,-3 1 0 0 0,4-4 0 0 0,-2-2 0 0 0,0 0 0 0 0,0 1 0 0 0,2 2 0 0 0,1 1 0 0 0,-4 1 0 0 0,-2 1 0 0 0,2 0 0 0 0,-4-10 0 0 0,0-3 0 0 0,2 1 0 0 0,2 2 0 0 0,2 3 0 0 0,-3 3 0 0 0,0 1 0 0 0,0 2 0 0 0,2 1 0 0 0,2-4 0 0 0,1-2 0 0 0,2 0 0 0 0,-6 1 0 0 0,0 2 0 0 0,0 1 0 0 0,1 1 0 0 0,2 1 0 0 0,6-10 0 0 0,3-3 0 0 0,-6 1 0 0 0,-1 2 0 0 0,-1 3 0 0 0,-1 2 0 0 0,1 3 0 0 0,0 1 0 0 0,1 1 0 0 0,6-4 0 0 0,1-2 0 0 0,0 0 0 0 0,-1 1 0 0 0,-1 2 0 0 0,-2 1 0 0 0,0 1 0 0 0,-2 1 0 0 0,0 0 0 0 0,5-5 0 0 0,-4-1 0 0 0,-1 0 0 0 0,-2 1 0 0 0,1 1 0 0 0,-1 2 0 0 0,1 1 0 0 0,0 1 0 0 0,1 0 0 0 0,0 0 0 0 0,0 0 0 0 0,0 0 0 0 0,0 0 0 0 0,0 1 0 0 0,0-1 0 0 0,0 0 0 0 0,0 0 0 0 0,0 0 0 0 0,0 0 0 0 0,0 0 0 0 0,0 0 0 0 0,0 0 0 0 0,0 0 0 0 0,0 5 0 0 0,0 1 0 0 0,-5 1 0 0 0,-1-2 0 0 0,-1-2 0 0 0,2-1 0 0 0,2 4 0 0 0,1 1 0 0 0,0 0 0 0 0,2-2 0 0 0,0-2 0 0 0,-5 9 0 0 0,-1 2 0 0 0,-5-1 0 0 0,0-3 0 0 0,-4 1 0 0 0,1 0 0 0 0,3-2 0 0 0,4-4 0 0 0,-3-1 0 0 0,6 7 0 0 0,3 3 0 0 0,-3-2 0 0 0,0-2 0 0 0,0 2 0 0 0,-10-2 0 0 0,-1-2 0 0 0,-29 13 0 0 0,-6 2 0 0 0,5-2 0 0 0,10-1 0 0 0,12-3 0 0 0,9-4 0 0 0,12 0 0 0 0,1-2 0 0 0,-4-3 0 0 0,-1-2 0 0 0,6 7 0 0 0,-3 1 0 0 0,0-1 0 0 0,0 1 0 0 0,-5 0 0 0 0,0-4 0 0 0,6 7 0 0 0,-2 0 0 0 0,0 2 0 0 0,0-1 0 0 0,2-5 0 0 0,5 1 0 0 0,-2-2 0 0 0,-2-4 0 0 0,-5 8 0 0 0,-2 5 0 0 0,0 0 0 0 0,7 1 0 0 0,-1-4 0 0 0,-1-4 0 0 0,5 5 0 0 0,3-1 0 0 0,-5 2 0 0 0,-2 2 0 0 0,-1-3 0 0 0,5 1 0 0 0,2-3 0 0 0,5 0 0 0 0,2-3 0 0 0,-7 2 0 0 0,-3-2 0 0 0,2 6 0 0 0,2-1 0 0 0,3 3 0 0 0,2-4 0 0 0,4 1 0 0 0,-1-3 0 0 0,2 0 0 0 0,-1-2 0 0 0,2 7 0 0 0,-7 4 0 0 0,-4 3 0 0 0,1 1 0 0 0,0-3 0 0 0,3-2 0 0 0,-4-5 0 0 0,2 4 0 0 0,0-2 0 0 0,3 1 0 0 0,0 1 0 0 0,4 2 0 0 0,-1-3 0 0 0,2 4 0 0 0,-1-2 0 0 0,1-1 0 0 0,4 7 0 0 0,-6-3 0 0 0,-1-1 0 0 0,-3 1 0 0 0,3 0 0 0 0,-1 0 0 0 0,3 1 0 0 0,-2 1 0 0 0,3 0 0 0 0,3 0 0 0 0,-1-5 0 0 0,2-2 0 0 0,2 6 0 0 0,2 3 0 0 0,-2-4 0 0 0,0-2 0 0 0,1 0 0 0 0,2 1 0 0 0,-3-5 0 0 0,0 0 0 0 0,1 1 0 0 0,2 2 0 0 0,-3-4 0 0 0,-1 5 0 0 0,2 4 0 0 0,2 1 0 0 0,1 0 0 0 0,-2-4 0 0 0,-2-2 0 0 0,2-1 0 0 0,1 2 0 0 0,-3 1 0 0 0,-1 1 0 0 0,2 1 0 0 0,2 0 0 0 0,2 1 0 0 0,1 5 0 0 0,1 2 0 0 0,1-1 0 0 0,0 0 0 0 0,0-3 0 0 0,1 0 0 0 0,-1-2 0 0 0,0-1 0 0 0,0 0 0 0 0,0 0 0 0 0,0 0 0 0 0,0 0 0 0 0,0-1 0 0 0,0 1 0 0 0,0 0 0 0 0,0 10 0 0 0,0 3 0 0 0,0-1 0 0 0,0-1 0 0 0,0-4 0 0 0,0-3 0 0 0,5-6 0 0 0,2-4 0 0 0,-1 5 0 0 0,-1 2 0 0 0,4-4 0 0 0,-1-1 0 0 0,0-1 0 0 0,2-3 0 0 0,0-1 0 0 0,-1 1 0 0 0,2-3 0 0 0,-1 0 0 0 0,-2 3 0 0 0,-2 2 0 0 0,3-3 0 0 0,-1 0 0 0 0,-1 2 0 0 0,3-3 0 0 0,0 0 0 0 0,-2 2 0 0 0,3-2 0 0 0,-1 4 0 0 0,-2 5 0 0 0,3-4 0 0 0,-1 0 0 0 0,-2 0 0 0 0,3-3 0 0 0,-1-1 0 0 0,3-4 0 0 0,0 1 0 0 0,-4 7 0 0 0,3-1 0 0 0,-1 1 0 0 0,3-3 0 0 0,-2-1 0 0 0,-2 1 0 0 0,2-3 0 0 0,-2 1 0 0 0,4-3 0 0 0,-2 5 0 0 0,3 0 0 0 0,-2 0 0 0 0,-2 3 0 0 0,1-4 0 0 0,-1 0 0 0 0,2-3 0 0 0,-1 0 0 0 0,3-3 0 0 0,-2 2 0 0 0,3-3 0 0 0,-3 7 0 0 0,8 5 0 0 0,-1 3 0 0 0,2-4 0 0 0,-3 0 0 0 0,0-4 0 0 0,-4-2 0 0 0,2-2 0 0 0,-3 0 0 0 0,1-3 0 0 0,-1 2 0 0 0,1-2 0 0 0,-2 2 0 0 0,2-2 0 0 0,4 7 0 0 0,3 0 0 0 0,-2 2 0 0 0,0-4 0 0 0,-3 1 0 0 0,1-3 0 0 0,1-4 0 0 0,-1 0 0 0 0,0-1 0 0 0,8 2 0 0 0,3-1 0 0 0,-2 2 0 0 0,-1-1 0 0 0,-1 3 0 0 0,1-3 0 0 0,1 3 0 0 0,1-3 0 0 0,-4 3 0 0 0,-2-2 0 0 0,0 1 0 0 0,2-1 0 0 0,-3 1 0 0 0,4-1 0 0 0,4-4 0 0 0,-5 2 0 0 0,0-1 0 0 0,1-3 0 0 0,-5 8 0 0 0,5 0 0 0 0,3 3 0 0 0,1-2 0 0 0,1-3 0 0 0,-4 0 0 0 0,-3-2 0 0 0,1-3 0 0 0,-4 1 0 0 0,4 0 0 0 0,3-2 0 0 0,2-2 0 0 0,1 2 0 0 0,0 0 0 0 0,1-1 0 0 0,-1-2 0 0 0,-1 3 0 0 0,1 0 0 0 0,-1-1 0 0 0,5-2 0 0 0,1-1 0 0 0,-4 8 0 0 0,-4 1 0 0 0,4 0 0 0 0,2-3 0 0 0,0-3 0 0 0,-1-3 0 0 0,-1 3 0 0 0,0 0 0 0 0,-1-1 0 0 0,-1-1 0 0 0,5-2 0 0 0,2-1 0 0 0,-1 3 0 0 0,-1 2 0 0 0,-2-1 0 0 0,-1-1 0 0 0,4-2 0 0 0,1-1 0 0 0,0-1 0 0 0,-3-1 0 0 0,-5 5 0 0 0,-4 1 0 0 0,5 0 0 0 0,2-1 0 0 0,0-1 0 0 0,1-2 0 0 0,-1-1 0 0 0,-1-1 0 0 0,0 0 0 0 0,0 0 0 0 0,4 0 0 0 0,2-1 0 0 0,-1 1 0 0 0,-6 10 0 0 0,2 3 0 0 0,5-1 0 0 0,2-2 0 0 0,-1-2 0 0 0,-2-4 0 0 0,4-2 0 0 0,-1-1 0 0 0,-2-1 0 0 0,9 0 0 0 0,0 0 0 0 0,4-1 0 0 0,-3 1 0 0 0,-3-1 0 0 0,0 1 0 0 0,-2 0 0 0 0,2 0 0 0 0,-2 0 0 0 0,3 0 0 0 0,-2 0 0 0 0,-3 0 0 0 0,2 0 0 0 0,4 0 0 0 0,-1 0 0 0 0,-3 0 0 0 0,1 0 0 0 0,-1 0 0 0 0,2 0 0 0 0,-1 0 0 0 0,1 0 0 0 0,0 0 0 0 0,-4 0 0 0 0,-3 0 0 0 0,2 0 0 0 0,0 0 0 0 0,3 0 0 0 0,-1 0 0 0 0,-1 0 0 0 0,-4 0 0 0 0,-2 0 0 0 0,4 0 0 0 0,-1 0 0 0 0,-1 0 0 0 0,-1 0 0 0 0,3 0 0 0 0,0 0 0 0 0,-1 0 0 0 0,-2 0 0 0 0,-1 0 0 0 0,3 0 0 0 0,0 0 0 0 0,5 0 0 0 0,-1 0 0 0 0,3 0 0 0 0,0 0 0 0 0,-4 0 0 0 0,3 0 0 0 0,-2 0 0 0 0,-2 0 0 0 0,2 0 0 0 0,-1 0 0 0 0,-2 0 0 0 0,-3 0 0 0 0,4 0 0 0 0,-1 0 0 0 0,4 0 0 0 0,-1 0 0 0 0,4 0 0 0 0,-2 0 0 0 0,-7 5 0 0 0,-5 1 0 0 0,2 1 0 0 0,1-2 0 0 0,-1-2 0 0 0,5 0 0 0 0,0-2 0 0 0,5-1 0 0 0,-1 0 0 0 0,-2 0 0 0 0,-3 0 0 0 0,3-1 0 0 0,-1 1 0 0 0,-7 10 0 0 0,2 3 0 0 0,-1-1 0 0 0,0-2 0 0 0,-1-2 0 0 0,0-4 0 0 0,-2-2 0 0 0,6 4 0 0 0,5 1 0 0 0,7 4 0 0 0,-1 0 0 0 0,-2-2 0 0 0,1-2 0 0 0,-3-3 0 0 0,-8 9 0 0 0,-5 1 0 0 0,3-1 0 0 0,0 1 0 0 0,0 0 0 0 0,0-4 0 0 0,4-3 0 0 0,-5 2 0 0 0,-1 0 0 0 0,2-2 0 0 0,3-3 0 0 0,-7 4 0 0 0,-1 1 0 0 0,3-3 0 0 0,2-1 0 0 0,-4 4 0 0 0,-2-1 0 0 0,4-1 0 0 0,2-2 0 0 0,0 9 0 0 0,5 1 0 0 0,2-2 0 0 0,-7 2 0 0 0,1-1 0 0 0,0-4 0 0 0,5-3 0 0 0,-5 7 0 0 0,-2 1 0 0 0,-3-2 0 0 0,5-3 0 0 0,-4 2 0 0 0,-1-2 0 0 0,4-2 0 0 0,1-2 0 0 0,-4 7 0 0 0,-3 2 0 0 0,4-2 0 0 0,3 1 0 0 0,-1 0 0 0 0,1-4 0 0 0,-7 2 0 0 0,3-1 0 0 0,2-3 0 0 0,-6 7 0 0 0,4 2 0 0 0,2-3 0 0 0,-5 2 0 0 0,3-3 0 0 0,7 2 0 0 0,7-1 0 0 0,1 1 0 0 0,-2-1 0 0 0,-8 6 0 0 0,0 0 0 0 0,-1 2 0 0 0,-1 1 0 0 0,-1-2 0 0 0,-6-1 0 0 0,-2-3 0 0 0,-5 5 0 0 0,4-1 0 0 0,-1 1 0 0 0,0-3 0 0 0,-3-1 0 0 0,0-2 0 0 0,-3 0 0 0 0,6-2 0 0 0,4 6 0 0 0,3 5 0 0 0,2-2 0 0 0,-5 0 0 0 0,4 6 0 0 0,6-2 0 0 0,-2-1 0 0 0,-2-4 0 0 0,-7 3 0 0 0,-1-2 0 0 0,-6 0 0 0 0,5-4 0 0 0,-2 4 0 0 0,1-1 0 0 0,-3 0 0 0 0,5-3 0 0 0,3 5 0 0 0,8 3 0 0 0,3 1 0 0 0,-1-2 0 0 0,-5-3 0 0 0,-4-4 0 0 0,-6 5 0 0 0,3-3 0 0 0,-3 1 0 0 0,1-3 0 0 0,6 4 0 0 0,-2 9 0 0 0,5-2 0 0 0,-4 0 0 0 0,0-6 0 0 0,-6 3 0 0 0,-1-3 0 0 0,-3-1 0 0 0,4-4 0 0 0,-1 5 0 0 0,1-2 0 0 0,-3 0 0 0 0,-5 6 0 0 0,6-1 0 0 0,-1-1 0 0 0,2-4 0 0 0,-3-2 0 0 0,1 1 0 0 0,-3 7 0 0 0,6 4 0 0 0,0 1 0 0 0,0 0 0 0 0,-2-1 0 0 0,-5-1 0 0 0,0 5 0 0 0,-2 0 0 0 0,-4 0 0 0 0,3-7 0 0 0,-2-3 0 0 0,-1 4 0 0 0,2 1 0 0 0,0 1 0 0 0,-2 0 0 0 0,2-6 0 0 0,1-2 0 0 0,-3 4 0 0 0,2 3 0 0 0,1 1 0 0 0,-3 5 0 0 0,7-4 0 0 0,2-3 0 0 0,2 4 0 0 0,-1 1 0 0 0,-5-1 0 0 0,1-1 0 0 0,-2-2 0 0 0,7 5 0 0 0,0 0 0 0 0,2 0 0 0 0,-3-2 0 0 0,1-2 0 0 0,-3-1 0 0 0,-5-1 0 0 0,2-5 0 0 0,-2 2 0 0 0,-3 2 0 0 0,7 6 0 0 0,1 1 0 0 0,-2 1 0 0 0,2-7 0 0 0,-3 1 0 0 0,-3 1 0 0 0,-3 0 0 0 0,2-6 0 0 0,0 3 0 0 0,-3 1 0 0 0,-1 1 0 0 0,-2-1 0 0 0,9-5 0 0 0,1 4 0 0 0,0 1 0 0 0,-3 0 0 0 0,-4 1 0 0 0,3-6 0 0 0,0-1 0 0 0,-2-1 0 0 0,-2-4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3T17:18:34.517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17168 8546 16383 0 0,'0'5'0'0'0,"0"2"0"0"0,0 5 0 0 0,0 6 0 0 0,0 0 0 0 0,0 2 0 0 0,0 2 0 0 0,0 4 0 0 0,0 2 0 0 0,0 2 0 0 0,0-4 0 0 0,0-2 0 0 0,0 1 0 0 0,0 2 0 0 0,0-5 0 0 0,0 0 0 0 0,0 1 0 0 0,0 3 0 0 0,0 1 0 0 0,0 2 0 0 0,0-4 0 0 0,0-1 0 0 0,0 0 0 0 0,0 2 0 0 0,0 2 0 0 0,0 1 0 0 0,0 1 0 0 0,0 1 0 0 0,0 0 0 0 0,0-5 0 0 0,0-1 0 0 0,0 0 0 0 0,0 0 0 0 0,0 3 0 0 0,0 1 0 0 0,0 1 0 0 0,0 0 0 0 0,0 1 0 0 0,0 1 0 0 0,0-1 0 0 0,0 1 0 0 0,0-1 0 0 0,0 0 0 0 0,0 0 0 0 0,0-5 0 0 0,0-2 0 0 0,0 1 0 0 0,0 1 0 0 0,0 1 0 0 0,0 2 0 0 0,0 0 0 0 0,0 2 0 0 0,0 0 0 0 0,0 0 0 0 0,0 6 0 0 0,0 2 0 0 0,0-1 0 0 0,0-2 0 0 0,0 0 0 0 0,0-3 0 0 0,0 0 0 0 0,0-2 0 0 0,0 0 0 0 0,0 0 0 0 0,0 0 0 0 0,0 0 0 0 0,0-6 0 0 0,0-1 0 0 0,0 1 0 0 0,0 0 0 0 0,0 3 0 0 0,0 0 0 0 0,0-3 0 0 0,0-2 0 0 0,0 2 0 0 0,0 1 0 0 0,0 1 0 0 0,0 2 0 0 0,0-4 0 0 0,0-1 0 0 0,0 1 0 0 0,0 0 0 0 0,0 3 0 0 0,0-4 0 0 0,0-1 0 0 0,0 1 0 0 0,0 2 0 0 0,0 1 0 0 0,0 2 0 0 0,0 1 0 0 0,0 1 0 0 0,0 1 0 0 0,0-1 0 0 0,0-5 0 0 0,0-1 0 0 0,0-1 0 0 0,0 2 0 0 0,0 2 0 0 0,0 0 0 0 0,0 2 0 0 0,0 1 0 0 0,0-5 0 0 0,0-2 0 0 0,0 1 0 0 0,0 1 0 0 0,0 1 0 0 0,0 2 0 0 0,0 1 0 0 0,0 1 0 0 0,0 0 0 0 0,0 0 0 0 0,0 1 0 0 0,0-6 0 0 0,0-2 0 0 0,0 1 0 0 0,0-5 0 0 0,0 0 0 0 0,0 2 0 0 0,0-2 0 0 0,0-1 0 0 0,0 3 0 0 0,0 3 0 0 0,0 2 0 0 0,0 2 0 0 0,0-4 0 0 0,0-1 0 0 0,0 1 0 0 0,0-4 0 0 0,0 0 0 0 0,0 1 0 0 0,0-3 0 0 0,0 1 0 0 0,0 2 0 0 0,0 3 0 0 0,0-3 0 0 0,0 0 0 0 0,0 2 0 0 0,0 1 0 0 0,0 3 0 0 0,0-4 0 0 0,0-1 0 0 0,0 1 0 0 0,0 2 0 0 0,0 2 0 0 0,0-4 0 0 0,0-1 0 0 0,0 1 0 0 0,0 2 0 0 0,0-4 0 0 0,0 0 0 0 0,0 2 0 0 0,0 1 0 0 0,0-3 0 0 0,0-5 0 0 0,0 0 0 0 0,0-4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45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002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753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562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443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57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6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238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237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06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6.png"/><Relationship Id="rId18" Type="http://schemas.openxmlformats.org/officeDocument/2006/relationships/customXml" Target="../ink/ink10.xml"/><Relationship Id="rId3" Type="http://schemas.openxmlformats.org/officeDocument/2006/relationships/image" Target="../media/image1.png"/><Relationship Id="rId21" Type="http://schemas.openxmlformats.org/officeDocument/2006/relationships/customXml" Target="../ink/ink12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customXml" Target="../ink/ink9.xml"/><Relationship Id="rId25" Type="http://schemas.openxmlformats.org/officeDocument/2006/relationships/image" Target="../media/image10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4.xml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9.png"/><Relationship Id="rId10" Type="http://schemas.openxmlformats.org/officeDocument/2006/relationships/customXml" Target="../ink/ink5.xml"/><Relationship Id="rId19" Type="http://schemas.openxmlformats.org/officeDocument/2006/relationships/image" Target="../media/image8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18.xml"/><Relationship Id="rId13" Type="http://schemas.openxmlformats.org/officeDocument/2006/relationships/customXml" Target="../ink/ink21.xml"/><Relationship Id="rId18" Type="http://schemas.openxmlformats.org/officeDocument/2006/relationships/customXml" Target="../ink/ink25.xml"/><Relationship Id="rId3" Type="http://schemas.openxmlformats.org/officeDocument/2006/relationships/image" Target="../media/image1.png"/><Relationship Id="rId21" Type="http://schemas.openxmlformats.org/officeDocument/2006/relationships/customXml" Target="../ink/ink28.xml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17" Type="http://schemas.openxmlformats.org/officeDocument/2006/relationships/customXml" Target="../ink/ink24.xml"/><Relationship Id="rId2" Type="http://schemas.openxmlformats.org/officeDocument/2006/relationships/customXml" Target="../ink/ink15.xml"/><Relationship Id="rId16" Type="http://schemas.openxmlformats.org/officeDocument/2006/relationships/customXml" Target="../ink/ink23.xml"/><Relationship Id="rId20" Type="http://schemas.openxmlformats.org/officeDocument/2006/relationships/customXml" Target="../ink/ink2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.xml"/><Relationship Id="rId11" Type="http://schemas.openxmlformats.org/officeDocument/2006/relationships/customXml" Target="../ink/ink20.xml"/><Relationship Id="rId5" Type="http://schemas.openxmlformats.org/officeDocument/2006/relationships/image" Target="../media/image2.png"/><Relationship Id="rId15" Type="http://schemas.openxmlformats.org/officeDocument/2006/relationships/customXml" Target="../ink/ink22.xml"/><Relationship Id="rId10" Type="http://schemas.openxmlformats.org/officeDocument/2006/relationships/customXml" Target="../ink/ink19.xml"/><Relationship Id="rId19" Type="http://schemas.openxmlformats.org/officeDocument/2006/relationships/customXml" Target="../ink/ink26.xml"/><Relationship Id="rId4" Type="http://schemas.openxmlformats.org/officeDocument/2006/relationships/customXml" Target="../ink/ink16.xml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34.xml"/><Relationship Id="rId13" Type="http://schemas.openxmlformats.org/officeDocument/2006/relationships/customXml" Target="../ink/ink39.xml"/><Relationship Id="rId18" Type="http://schemas.openxmlformats.org/officeDocument/2006/relationships/customXml" Target="../ink/ink43.xml"/><Relationship Id="rId3" Type="http://schemas.openxmlformats.org/officeDocument/2006/relationships/image" Target="../media/image11.png"/><Relationship Id="rId21" Type="http://schemas.openxmlformats.org/officeDocument/2006/relationships/customXml" Target="../ink/ink46.xml"/><Relationship Id="rId7" Type="http://schemas.openxmlformats.org/officeDocument/2006/relationships/customXml" Target="../ink/ink33.xml"/><Relationship Id="rId12" Type="http://schemas.openxmlformats.org/officeDocument/2006/relationships/customXml" Target="../ink/ink38.xml"/><Relationship Id="rId17" Type="http://schemas.openxmlformats.org/officeDocument/2006/relationships/customXml" Target="../ink/ink42.xml"/><Relationship Id="rId25" Type="http://schemas.openxmlformats.org/officeDocument/2006/relationships/customXml" Target="../ink/ink50.xml"/><Relationship Id="rId2" Type="http://schemas.openxmlformats.org/officeDocument/2006/relationships/customXml" Target="../ink/ink29.xml"/><Relationship Id="rId16" Type="http://schemas.openxmlformats.org/officeDocument/2006/relationships/customXml" Target="../ink/ink41.xml"/><Relationship Id="rId20" Type="http://schemas.openxmlformats.org/officeDocument/2006/relationships/customXml" Target="../ink/ink4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customXml" Target="../ink/ink37.xml"/><Relationship Id="rId24" Type="http://schemas.openxmlformats.org/officeDocument/2006/relationships/customXml" Target="../ink/ink49.xml"/><Relationship Id="rId5" Type="http://schemas.openxmlformats.org/officeDocument/2006/relationships/customXml" Target="../ink/ink31.xml"/><Relationship Id="rId15" Type="http://schemas.openxmlformats.org/officeDocument/2006/relationships/image" Target="../media/image12.png"/><Relationship Id="rId23" Type="http://schemas.openxmlformats.org/officeDocument/2006/relationships/customXml" Target="../ink/ink48.xml"/><Relationship Id="rId10" Type="http://schemas.openxmlformats.org/officeDocument/2006/relationships/customXml" Target="../ink/ink36.xml"/><Relationship Id="rId19" Type="http://schemas.openxmlformats.org/officeDocument/2006/relationships/customXml" Target="../ink/ink44.xml"/><Relationship Id="rId4" Type="http://schemas.openxmlformats.org/officeDocument/2006/relationships/customXml" Target="../ink/ink30.xml"/><Relationship Id="rId9" Type="http://schemas.openxmlformats.org/officeDocument/2006/relationships/customXml" Target="../ink/ink35.xml"/><Relationship Id="rId14" Type="http://schemas.openxmlformats.org/officeDocument/2006/relationships/customXml" Target="../ink/ink40.xml"/><Relationship Id="rId22" Type="http://schemas.openxmlformats.org/officeDocument/2006/relationships/customXml" Target="../ink/ink4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56.xml"/><Relationship Id="rId13" Type="http://schemas.openxmlformats.org/officeDocument/2006/relationships/customXml" Target="../ink/ink61.xml"/><Relationship Id="rId3" Type="http://schemas.openxmlformats.org/officeDocument/2006/relationships/image" Target="../media/image11.png"/><Relationship Id="rId7" Type="http://schemas.openxmlformats.org/officeDocument/2006/relationships/customXml" Target="../ink/ink55.xml"/><Relationship Id="rId12" Type="http://schemas.openxmlformats.org/officeDocument/2006/relationships/customXml" Target="../ink/ink60.xml"/><Relationship Id="rId2" Type="http://schemas.openxmlformats.org/officeDocument/2006/relationships/customXml" Target="../ink/ink5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4.xml"/><Relationship Id="rId11" Type="http://schemas.openxmlformats.org/officeDocument/2006/relationships/customXml" Target="../ink/ink59.xml"/><Relationship Id="rId5" Type="http://schemas.openxmlformats.org/officeDocument/2006/relationships/customXml" Target="../ink/ink53.xml"/><Relationship Id="rId10" Type="http://schemas.openxmlformats.org/officeDocument/2006/relationships/customXml" Target="../ink/ink58.xml"/><Relationship Id="rId4" Type="http://schemas.openxmlformats.org/officeDocument/2006/relationships/customXml" Target="../ink/ink52.xml"/><Relationship Id="rId9" Type="http://schemas.openxmlformats.org/officeDocument/2006/relationships/customXml" Target="../ink/ink5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customXml" Target="../ink/ink72.xml"/><Relationship Id="rId3" Type="http://schemas.openxmlformats.org/officeDocument/2006/relationships/image" Target="../media/image11.png"/><Relationship Id="rId7" Type="http://schemas.openxmlformats.org/officeDocument/2006/relationships/customXml" Target="../ink/ink66.xml"/><Relationship Id="rId12" Type="http://schemas.openxmlformats.org/officeDocument/2006/relationships/customXml" Target="../ink/ink71.xml"/><Relationship Id="rId2" Type="http://schemas.openxmlformats.org/officeDocument/2006/relationships/customXml" Target="../ink/ink6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5.xml"/><Relationship Id="rId11" Type="http://schemas.openxmlformats.org/officeDocument/2006/relationships/customXml" Target="../ink/ink70.xml"/><Relationship Id="rId5" Type="http://schemas.openxmlformats.org/officeDocument/2006/relationships/customXml" Target="../ink/ink64.xml"/><Relationship Id="rId10" Type="http://schemas.openxmlformats.org/officeDocument/2006/relationships/customXml" Target="../ink/ink69.xml"/><Relationship Id="rId4" Type="http://schemas.openxmlformats.org/officeDocument/2006/relationships/customXml" Target="../ink/ink63.xml"/><Relationship Id="rId9" Type="http://schemas.openxmlformats.org/officeDocument/2006/relationships/customXml" Target="../ink/ink6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8.xml"/><Relationship Id="rId13" Type="http://schemas.openxmlformats.org/officeDocument/2006/relationships/customXml" Target="../ink/ink83.xml"/><Relationship Id="rId3" Type="http://schemas.openxmlformats.org/officeDocument/2006/relationships/image" Target="../media/image11.png"/><Relationship Id="rId7" Type="http://schemas.openxmlformats.org/officeDocument/2006/relationships/customXml" Target="../ink/ink77.xml"/><Relationship Id="rId12" Type="http://schemas.openxmlformats.org/officeDocument/2006/relationships/customXml" Target="../ink/ink82.xml"/><Relationship Id="rId2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6.xml"/><Relationship Id="rId11" Type="http://schemas.openxmlformats.org/officeDocument/2006/relationships/customXml" Target="../ink/ink81.xml"/><Relationship Id="rId5" Type="http://schemas.openxmlformats.org/officeDocument/2006/relationships/customXml" Target="../ink/ink75.xml"/><Relationship Id="rId10" Type="http://schemas.openxmlformats.org/officeDocument/2006/relationships/customXml" Target="../ink/ink80.xml"/><Relationship Id="rId4" Type="http://schemas.openxmlformats.org/officeDocument/2006/relationships/customXml" Target="../ink/ink74.xml"/><Relationship Id="rId9" Type="http://schemas.openxmlformats.org/officeDocument/2006/relationships/customXml" Target="../ink/ink7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8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customXml" Target="../ink/ink8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2153994"/>
            <a:ext cx="9144000" cy="1278218"/>
          </a:xfrm>
        </p:spPr>
        <p:txBody>
          <a:bodyPr/>
          <a:lstStyle/>
          <a:p>
            <a:r>
              <a:rPr lang="hu-HU" i="1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i="1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i="1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i="1" err="1">
                <a:solidFill>
                  <a:schemeClr val="bg1"/>
                </a:solidFill>
                <a:latin typeface="Aptos"/>
              </a:rPr>
              <a:t>Codes</a:t>
            </a:r>
            <a:endParaRPr lang="hu-HU" i="1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4266748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9C262F-A35A-DED1-7471-928CE8028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A0D875F-85ED-6964-BCC7-78ED64C9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D73CC72-B718-3A58-2B1C-8F30C81EEF5C}"/>
              </a:ext>
            </a:extLst>
          </p:cNvPr>
          <p:cNvSpPr txBox="1"/>
          <p:nvPr/>
        </p:nvSpPr>
        <p:spPr>
          <a:xfrm>
            <a:off x="1414291" y="5602939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message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vector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8D41F39D-B945-F583-A4D9-A3352B45E8D6}"/>
              </a:ext>
            </a:extLst>
          </p:cNvPr>
          <p:cNvSpPr/>
          <p:nvPr/>
        </p:nvSpPr>
        <p:spPr>
          <a:xfrm>
            <a:off x="1221439" y="3204882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C5BFA7C-281A-F40A-CC81-A7792B62CAE7}"/>
              </a:ext>
            </a:extLst>
          </p:cNvPr>
          <p:cNvSpPr txBox="1"/>
          <p:nvPr/>
        </p:nvSpPr>
        <p:spPr>
          <a:xfrm>
            <a:off x="2176291" y="4269439"/>
            <a:ext cx="5468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481543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09E88-4F27-AF1E-7624-E4456DFB0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91C2E8-41F4-CDCD-6502-F076F2908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FDBE14E2-6040-6FB0-87D8-3D936709903E}"/>
              </a:ext>
            </a:extLst>
          </p:cNvPr>
          <p:cNvSpPr/>
          <p:nvPr/>
        </p:nvSpPr>
        <p:spPr>
          <a:xfrm>
            <a:off x="1221439" y="3204882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44A92AAF-78F6-FE22-941E-5F257C862035}"/>
              </a:ext>
            </a:extLst>
          </p:cNvPr>
          <p:cNvSpPr/>
          <p:nvPr/>
        </p:nvSpPr>
        <p:spPr>
          <a:xfrm>
            <a:off x="3978086" y="1322293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0933350-8EE3-96CC-F362-AC43B4E39535}"/>
              </a:ext>
            </a:extLst>
          </p:cNvPr>
          <p:cNvSpPr txBox="1"/>
          <p:nvPr/>
        </p:nvSpPr>
        <p:spPr>
          <a:xfrm>
            <a:off x="4652791" y="5804645"/>
            <a:ext cx="22949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generator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2B8BEA5-A1C4-65D0-2C1C-4061BAFC2B9B}"/>
              </a:ext>
            </a:extLst>
          </p:cNvPr>
          <p:cNvSpPr txBox="1"/>
          <p:nvPr/>
        </p:nvSpPr>
        <p:spPr>
          <a:xfrm>
            <a:off x="1414291" y="5602939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message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vector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ACE77F1-9A10-FCB4-9D40-3CD60BCAC37A}"/>
              </a:ext>
            </a:extLst>
          </p:cNvPr>
          <p:cNvSpPr txBox="1"/>
          <p:nvPr/>
        </p:nvSpPr>
        <p:spPr>
          <a:xfrm>
            <a:off x="2176291" y="4269439"/>
            <a:ext cx="5468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A977851D-6886-F57C-B1E0-81147DBC6E76}"/>
              </a:ext>
            </a:extLst>
          </p:cNvPr>
          <p:cNvSpPr txBox="1"/>
          <p:nvPr/>
        </p:nvSpPr>
        <p:spPr>
          <a:xfrm>
            <a:off x="5526849" y="4269438"/>
            <a:ext cx="860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  <a:r>
              <a:rPr lang="hu-HU" sz="2000" b="1" baseline="30000" dirty="0">
                <a:solidFill>
                  <a:schemeClr val="bg1"/>
                </a:solidFill>
              </a:rPr>
              <a:t> x n </a:t>
            </a:r>
            <a:endParaRPr lang="hu-HU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344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5C047D-CE5A-336D-28BF-2A647692B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C9DC4B3-1B85-6391-318B-2ECE9AF49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452838D-4BEF-548B-7D5A-975BD449DBF8}"/>
              </a:ext>
            </a:extLst>
          </p:cNvPr>
          <p:cNvSpPr txBox="1"/>
          <p:nvPr/>
        </p:nvSpPr>
        <p:spPr>
          <a:xfrm>
            <a:off x="2176291" y="4269439"/>
            <a:ext cx="54685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</a:p>
        </p:txBody>
      </p:sp>
      <p:sp>
        <p:nvSpPr>
          <p:cNvPr id="20" name="Téglalap: lekerekített 19">
            <a:extLst>
              <a:ext uri="{FF2B5EF4-FFF2-40B4-BE49-F238E27FC236}">
                <a16:creationId xmlns:a16="http://schemas.microsoft.com/office/drawing/2014/main" id="{D1FC9D3A-7FAD-951E-C429-047C9850844A}"/>
              </a:ext>
            </a:extLst>
          </p:cNvPr>
          <p:cNvSpPr/>
          <p:nvPr/>
        </p:nvSpPr>
        <p:spPr>
          <a:xfrm>
            <a:off x="3978086" y="1322293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G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3BC5EB8-7E32-4CC7-F2B6-2AFF219F87FA}"/>
              </a:ext>
            </a:extLst>
          </p:cNvPr>
          <p:cNvSpPr txBox="1"/>
          <p:nvPr/>
        </p:nvSpPr>
        <p:spPr>
          <a:xfrm>
            <a:off x="4652791" y="5804645"/>
            <a:ext cx="229496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generator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54623023-CEB3-098E-E49F-45C36ACF3E53}"/>
              </a:ext>
            </a:extLst>
          </p:cNvPr>
          <p:cNvSpPr txBox="1"/>
          <p:nvPr/>
        </p:nvSpPr>
        <p:spPr>
          <a:xfrm>
            <a:off x="5526849" y="4269438"/>
            <a:ext cx="8606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k</a:t>
            </a:r>
            <a:r>
              <a:rPr lang="hu-HU" sz="2000" b="1" baseline="30000" dirty="0">
                <a:solidFill>
                  <a:schemeClr val="bg1"/>
                </a:solidFill>
              </a:rPr>
              <a:t> x n 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52152A9-5227-92A4-D181-55BFFE93291E}"/>
              </a:ext>
            </a:extLst>
          </p:cNvPr>
          <p:cNvSpPr txBox="1"/>
          <p:nvPr/>
        </p:nvSpPr>
        <p:spPr>
          <a:xfrm>
            <a:off x="1414291" y="5602939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message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vector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B425361-47C3-D58C-A4D6-04A7728B328E}"/>
              </a:ext>
            </a:extLst>
          </p:cNvPr>
          <p:cNvSpPr txBox="1"/>
          <p:nvPr/>
        </p:nvSpPr>
        <p:spPr>
          <a:xfrm>
            <a:off x="7745614" y="3204880"/>
            <a:ext cx="3339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=</a:t>
            </a:r>
          </a:p>
        </p:txBody>
      </p:sp>
      <p:sp>
        <p:nvSpPr>
          <p:cNvPr id="11" name="Téglalap: lekerekített 10">
            <a:extLst>
              <a:ext uri="{FF2B5EF4-FFF2-40B4-BE49-F238E27FC236}">
                <a16:creationId xmlns:a16="http://schemas.microsoft.com/office/drawing/2014/main" id="{7DAD3276-3DEA-5CBA-0A8E-B5196628A55B}"/>
              </a:ext>
            </a:extLst>
          </p:cNvPr>
          <p:cNvSpPr/>
          <p:nvPr/>
        </p:nvSpPr>
        <p:spPr>
          <a:xfrm>
            <a:off x="1221439" y="3204882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6EB8DEF0-3D7D-79F6-4669-D1316EC5C937}"/>
              </a:ext>
            </a:extLst>
          </p:cNvPr>
          <p:cNvSpPr txBox="1"/>
          <p:nvPr/>
        </p:nvSpPr>
        <p:spPr>
          <a:xfrm>
            <a:off x="9628202" y="4269438"/>
            <a:ext cx="6199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12B9BFD7-D235-50A8-9FAE-7364CF8C6625}"/>
              </a:ext>
            </a:extLst>
          </p:cNvPr>
          <p:cNvSpPr txBox="1"/>
          <p:nvPr/>
        </p:nvSpPr>
        <p:spPr>
          <a:xfrm>
            <a:off x="9191173" y="5602938"/>
            <a:ext cx="143211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codeword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58642096-404D-8EA7-E7BA-8B023E118ED8}"/>
              </a:ext>
            </a:extLst>
          </p:cNvPr>
          <p:cNvSpPr/>
          <p:nvPr/>
        </p:nvSpPr>
        <p:spPr>
          <a:xfrm>
            <a:off x="8180291" y="3204880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84217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FA350E-B619-7CA3-59DB-A91716B7F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0D4A0B-656A-638F-8BAA-0BF43F340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Téglalap: lekerekített 15">
            <a:extLst>
              <a:ext uri="{FF2B5EF4-FFF2-40B4-BE49-F238E27FC236}">
                <a16:creationId xmlns:a16="http://schemas.microsoft.com/office/drawing/2014/main" id="{CE710E7A-1579-62BF-03CE-3149E470D96F}"/>
              </a:ext>
            </a:extLst>
          </p:cNvPr>
          <p:cNvSpPr/>
          <p:nvPr/>
        </p:nvSpPr>
        <p:spPr>
          <a:xfrm>
            <a:off x="8180291" y="3204880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4</a:t>
            </a:r>
            <a:endParaRPr lang="hu-HU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6C3D3B3-3BBA-BD5D-FF0A-5EC6C3954951}"/>
              </a:ext>
            </a:extLst>
          </p:cNvPr>
          <p:cNvSpPr txBox="1"/>
          <p:nvPr/>
        </p:nvSpPr>
        <p:spPr>
          <a:xfrm>
            <a:off x="2747792" y="3081616"/>
            <a:ext cx="404308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the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possible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codewords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form</a:t>
            </a:r>
            <a:r>
              <a:rPr lang="hu-HU" sz="2000" b="1" dirty="0">
                <a:solidFill>
                  <a:schemeClr val="bg1"/>
                </a:solidFill>
              </a:rPr>
              <a:t> a </a:t>
            </a:r>
            <a:r>
              <a:rPr lang="hu-HU" sz="2000" b="1" dirty="0" err="1">
                <a:solidFill>
                  <a:schemeClr val="bg1"/>
                </a:solidFill>
              </a:rPr>
              <a:t>subspace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 err="1">
                <a:solidFill>
                  <a:schemeClr val="bg1"/>
                </a:solidFill>
              </a:rPr>
              <a:t>q</a:t>
            </a:r>
            <a:r>
              <a:rPr lang="hu-HU" sz="2000" b="1" baseline="30000" dirty="0" err="1">
                <a:solidFill>
                  <a:schemeClr val="bg1"/>
                </a:solidFill>
              </a:rPr>
              <a:t>n</a:t>
            </a:r>
          </a:p>
        </p:txBody>
      </p:sp>
      <p:sp>
        <p:nvSpPr>
          <p:cNvPr id="10" name="Téglalap: lekerekített 9">
            <a:extLst>
              <a:ext uri="{FF2B5EF4-FFF2-40B4-BE49-F238E27FC236}">
                <a16:creationId xmlns:a16="http://schemas.microsoft.com/office/drawing/2014/main" id="{6158964F-0615-5B1D-81F4-17453582E175}"/>
              </a:ext>
            </a:extLst>
          </p:cNvPr>
          <p:cNvSpPr/>
          <p:nvPr/>
        </p:nvSpPr>
        <p:spPr>
          <a:xfrm>
            <a:off x="8180291" y="2364439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3</a:t>
            </a:r>
          </a:p>
        </p:txBody>
      </p:sp>
      <p:sp>
        <p:nvSpPr>
          <p:cNvPr id="12" name="Téglalap: lekerekített 11">
            <a:extLst>
              <a:ext uri="{FF2B5EF4-FFF2-40B4-BE49-F238E27FC236}">
                <a16:creationId xmlns:a16="http://schemas.microsoft.com/office/drawing/2014/main" id="{564A8C06-1904-C882-4CFD-79D3D51563B9}"/>
              </a:ext>
            </a:extLst>
          </p:cNvPr>
          <p:cNvSpPr/>
          <p:nvPr/>
        </p:nvSpPr>
        <p:spPr>
          <a:xfrm>
            <a:off x="8180290" y="4045320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5</a:t>
            </a:r>
          </a:p>
        </p:txBody>
      </p:sp>
      <p:sp>
        <p:nvSpPr>
          <p:cNvPr id="13" name="Téglalap: lekerekített 12">
            <a:extLst>
              <a:ext uri="{FF2B5EF4-FFF2-40B4-BE49-F238E27FC236}">
                <a16:creationId xmlns:a16="http://schemas.microsoft.com/office/drawing/2014/main" id="{4E425084-3310-B66A-3884-3A0A391B6BB3}"/>
              </a:ext>
            </a:extLst>
          </p:cNvPr>
          <p:cNvSpPr/>
          <p:nvPr/>
        </p:nvSpPr>
        <p:spPr>
          <a:xfrm>
            <a:off x="8180291" y="4885761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6</a:t>
            </a:r>
          </a:p>
        </p:txBody>
      </p:sp>
      <p:sp>
        <p:nvSpPr>
          <p:cNvPr id="17" name="Téglalap: lekerekített 16">
            <a:extLst>
              <a:ext uri="{FF2B5EF4-FFF2-40B4-BE49-F238E27FC236}">
                <a16:creationId xmlns:a16="http://schemas.microsoft.com/office/drawing/2014/main" id="{4720BEF7-563C-6AC0-6915-FC2E174E7519}"/>
              </a:ext>
            </a:extLst>
          </p:cNvPr>
          <p:cNvSpPr/>
          <p:nvPr/>
        </p:nvSpPr>
        <p:spPr>
          <a:xfrm>
            <a:off x="8180291" y="5726201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7</a:t>
            </a:r>
            <a:endParaRPr lang="hu-HU" dirty="0"/>
          </a:p>
        </p:txBody>
      </p:sp>
      <p:sp>
        <p:nvSpPr>
          <p:cNvPr id="19" name="Téglalap: lekerekített 18">
            <a:extLst>
              <a:ext uri="{FF2B5EF4-FFF2-40B4-BE49-F238E27FC236}">
                <a16:creationId xmlns:a16="http://schemas.microsoft.com/office/drawing/2014/main" id="{DBAE448D-DEBC-C13C-92CD-62850485B9A0}"/>
              </a:ext>
            </a:extLst>
          </p:cNvPr>
          <p:cNvSpPr/>
          <p:nvPr/>
        </p:nvSpPr>
        <p:spPr>
          <a:xfrm>
            <a:off x="8180291" y="6566641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8</a:t>
            </a:r>
            <a:endParaRPr lang="hu-HU" dirty="0"/>
          </a:p>
        </p:txBody>
      </p:sp>
      <p:sp>
        <p:nvSpPr>
          <p:cNvPr id="24" name="Téglalap: lekerekített 23">
            <a:extLst>
              <a:ext uri="{FF2B5EF4-FFF2-40B4-BE49-F238E27FC236}">
                <a16:creationId xmlns:a16="http://schemas.microsoft.com/office/drawing/2014/main" id="{835A8A95-9984-8425-3F8E-F03068889F9A}"/>
              </a:ext>
            </a:extLst>
          </p:cNvPr>
          <p:cNvSpPr/>
          <p:nvPr/>
        </p:nvSpPr>
        <p:spPr>
          <a:xfrm>
            <a:off x="8191496" y="795615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1</a:t>
            </a:r>
            <a:endParaRPr lang="hu-HU" dirty="0"/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195BE4D6-6419-D8FD-19C8-37D0584BDF53}"/>
              </a:ext>
            </a:extLst>
          </p:cNvPr>
          <p:cNvSpPr/>
          <p:nvPr/>
        </p:nvSpPr>
        <p:spPr>
          <a:xfrm>
            <a:off x="8191496" y="-44826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0</a:t>
            </a:r>
          </a:p>
        </p:txBody>
      </p:sp>
      <p:sp>
        <p:nvSpPr>
          <p:cNvPr id="26" name="Téglalap: lekerekített 25">
            <a:extLst>
              <a:ext uri="{FF2B5EF4-FFF2-40B4-BE49-F238E27FC236}">
                <a16:creationId xmlns:a16="http://schemas.microsoft.com/office/drawing/2014/main" id="{29162D59-A29B-33FC-2371-B383D35CE795}"/>
              </a:ext>
            </a:extLst>
          </p:cNvPr>
          <p:cNvSpPr/>
          <p:nvPr/>
        </p:nvSpPr>
        <p:spPr>
          <a:xfrm>
            <a:off x="8191495" y="1636055"/>
            <a:ext cx="364191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  <a:r>
              <a:rPr lang="hu-HU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47191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C93C26-A91F-FF95-8A53-B02048F05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879A6D0-252C-AA37-418B-9A2960706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9884ED9-62CE-689F-C7F5-42A2DDED21F9}"/>
              </a:ext>
            </a:extLst>
          </p:cNvPr>
          <p:cNvSpPr txBox="1"/>
          <p:nvPr/>
        </p:nvSpPr>
        <p:spPr>
          <a:xfrm>
            <a:off x="4630380" y="1512792"/>
            <a:ext cx="2933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2 </a:t>
            </a:r>
            <a:r>
              <a:rPr lang="hu-HU" sz="2000" b="1" dirty="0" err="1">
                <a:solidFill>
                  <a:schemeClr val="bg1"/>
                </a:solidFill>
              </a:rPr>
              <a:t>important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parameters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D61CD5D-49C1-1786-12C8-899548BF4BBA}"/>
              </a:ext>
            </a:extLst>
          </p:cNvPr>
          <p:cNvSpPr txBox="1"/>
          <p:nvPr/>
        </p:nvSpPr>
        <p:spPr>
          <a:xfrm>
            <a:off x="15599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 = k/n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3638707-70CD-24B6-45CD-946E9556D2B1}"/>
              </a:ext>
            </a:extLst>
          </p:cNvPr>
          <p:cNvSpPr txBox="1"/>
          <p:nvPr/>
        </p:nvSpPr>
        <p:spPr>
          <a:xfrm>
            <a:off x="1078114" y="3227291"/>
            <a:ext cx="20596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information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rate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460CED2-52D0-634F-1587-4CEA282629C4}"/>
              </a:ext>
            </a:extLst>
          </p:cNvPr>
          <p:cNvSpPr txBox="1"/>
          <p:nvPr/>
        </p:nvSpPr>
        <p:spPr>
          <a:xfrm>
            <a:off x="89894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 d/n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7D115BE-E1E3-A799-AF7E-1A847FB84C60}"/>
              </a:ext>
            </a:extLst>
          </p:cNvPr>
          <p:cNvSpPr txBox="1"/>
          <p:nvPr/>
        </p:nvSpPr>
        <p:spPr>
          <a:xfrm>
            <a:off x="8317113" y="3227290"/>
            <a:ext cx="24294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minimum </a:t>
            </a:r>
            <a:r>
              <a:rPr lang="hu-HU" sz="2000" b="1" dirty="0" err="1">
                <a:solidFill>
                  <a:schemeClr val="bg1"/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41436747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F96DE5-3709-DB22-CECF-466574EC9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BC51F09-5AE6-8804-4FD0-B7549E2A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C66D7CC-0C29-E614-C9B0-3CDE44BA0C35}"/>
              </a:ext>
            </a:extLst>
          </p:cNvPr>
          <p:cNvSpPr txBox="1"/>
          <p:nvPr/>
        </p:nvSpPr>
        <p:spPr>
          <a:xfrm>
            <a:off x="4630380" y="1512792"/>
            <a:ext cx="2933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2 </a:t>
            </a:r>
            <a:r>
              <a:rPr lang="hu-HU" sz="2000" b="1" dirty="0" err="1">
                <a:solidFill>
                  <a:schemeClr val="bg1"/>
                </a:solidFill>
              </a:rPr>
              <a:t>important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parameters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5C02F84-54F7-445D-E4D2-49FDA413E815}"/>
              </a:ext>
            </a:extLst>
          </p:cNvPr>
          <p:cNvSpPr txBox="1"/>
          <p:nvPr/>
        </p:nvSpPr>
        <p:spPr>
          <a:xfrm>
            <a:off x="15599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 = k/n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3098F87-0241-32C2-DEEC-332E7D01675A}"/>
              </a:ext>
            </a:extLst>
          </p:cNvPr>
          <p:cNvSpPr txBox="1"/>
          <p:nvPr/>
        </p:nvSpPr>
        <p:spPr>
          <a:xfrm>
            <a:off x="1078114" y="3227291"/>
            <a:ext cx="20596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information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rate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5F73C23-603F-D0F6-73C7-B03A99765C5C}"/>
              </a:ext>
            </a:extLst>
          </p:cNvPr>
          <p:cNvSpPr txBox="1"/>
          <p:nvPr/>
        </p:nvSpPr>
        <p:spPr>
          <a:xfrm>
            <a:off x="89894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 d/n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6D591430-BF3B-E744-6DDD-5187DD9CD176}"/>
              </a:ext>
            </a:extLst>
          </p:cNvPr>
          <p:cNvSpPr txBox="1"/>
          <p:nvPr/>
        </p:nvSpPr>
        <p:spPr>
          <a:xfrm>
            <a:off x="8317113" y="3227290"/>
            <a:ext cx="24294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minimum </a:t>
            </a:r>
            <a:r>
              <a:rPr lang="hu-HU" sz="2000" b="1" dirty="0" err="1">
                <a:solidFill>
                  <a:schemeClr val="bg1"/>
                </a:solidFill>
              </a:rPr>
              <a:t>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F0169D66-46E0-A9A6-6593-DD8329DE8534}"/>
                  </a:ext>
                </a:extLst>
              </p14:cNvPr>
              <p14:cNvContentPartPr/>
              <p14:nvPr/>
            </p14:nvContentPartPr>
            <p14:xfrm>
              <a:off x="3584474" y="2902323"/>
              <a:ext cx="11205" cy="1443009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F0169D66-46E0-A9A6-6593-DD8329DE853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599" y="2839693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Szabadkéz 5">
                <a:extLst>
                  <a:ext uri="{FF2B5EF4-FFF2-40B4-BE49-F238E27FC236}">
                    <a16:creationId xmlns:a16="http://schemas.microsoft.com/office/drawing/2014/main" id="{3E647D29-9481-0D81-128A-2312629AC59F}"/>
                  </a:ext>
                </a:extLst>
              </p14:cNvPr>
              <p14:cNvContentPartPr/>
              <p14:nvPr/>
            </p14:nvContentPartPr>
            <p14:xfrm>
              <a:off x="3954268" y="2891117"/>
              <a:ext cx="11205" cy="1461619"/>
            </p14:xfrm>
          </p:contentPart>
        </mc:Choice>
        <mc:Fallback xmlns="">
          <p:pic>
            <p:nvPicPr>
              <p:cNvPr id="6" name="Szabadkéz 5">
                <a:extLst>
                  <a:ext uri="{FF2B5EF4-FFF2-40B4-BE49-F238E27FC236}">
                    <a16:creationId xmlns:a16="http://schemas.microsoft.com/office/drawing/2014/main" id="{3E647D29-9481-0D81-128A-2312629AC5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393" y="2828132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Szabadkéz 9">
                <a:extLst>
                  <a:ext uri="{FF2B5EF4-FFF2-40B4-BE49-F238E27FC236}">
                    <a16:creationId xmlns:a16="http://schemas.microsoft.com/office/drawing/2014/main" id="{C84987B7-85A3-74C9-31CF-36623C22351A}"/>
                  </a:ext>
                </a:extLst>
              </p14:cNvPr>
              <p14:cNvContentPartPr/>
              <p14:nvPr/>
            </p14:nvContentPartPr>
            <p14:xfrm>
              <a:off x="3552265" y="4384470"/>
              <a:ext cx="406262" cy="11205"/>
            </p14:xfrm>
          </p:contentPart>
        </mc:Choice>
        <mc:Fallback xmlns="">
          <p:pic>
            <p:nvPicPr>
              <p:cNvPr id="10" name="Szabadkéz 9">
                <a:extLst>
                  <a:ext uri="{FF2B5EF4-FFF2-40B4-BE49-F238E27FC236}">
                    <a16:creationId xmlns:a16="http://schemas.microsoft.com/office/drawing/2014/main" id="{C84987B7-85A3-74C9-31CF-36623C2235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708" y="2423595"/>
                <a:ext cx="531736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C45244AF-18D4-0EF8-FB54-F6D90C9DA6B4}"/>
                  </a:ext>
                </a:extLst>
              </p14:cNvPr>
              <p14:cNvContentPartPr/>
              <p14:nvPr/>
            </p14:nvContentPartPr>
            <p14:xfrm>
              <a:off x="3329396" y="2815646"/>
              <a:ext cx="245280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C45244AF-18D4-0EF8-FB54-F6D90C9DA6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6817" y="865976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E399514E-1622-5EE8-F2B5-17F76EEA1F11}"/>
                  </a:ext>
                </a:extLst>
              </p14:cNvPr>
              <p14:cNvContentPartPr/>
              <p14:nvPr/>
            </p14:nvContentPartPr>
            <p14:xfrm>
              <a:off x="3956925" y="2826852"/>
              <a:ext cx="245280" cy="11205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E399514E-1622-5EE8-F2B5-17F76EEA1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893987" y="865977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310F8A27-E6D5-6D90-3C1E-554CA1F3D81D}"/>
                  </a:ext>
                </a:extLst>
              </p14:cNvPr>
              <p14:cNvContentPartPr/>
              <p14:nvPr/>
            </p14:nvContentPartPr>
            <p14:xfrm>
              <a:off x="3333807" y="2353948"/>
              <a:ext cx="441976" cy="441976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310F8A27-E6D5-6D90-3C1E-554CA1F3D8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70873" y="2291374"/>
                <a:ext cx="567484" cy="5674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37E25AD7-99FA-2789-26FC-A8D3A70C9B9C}"/>
                  </a:ext>
                </a:extLst>
              </p14:cNvPr>
              <p14:cNvContentPartPr/>
              <p14:nvPr/>
            </p14:nvContentPartPr>
            <p14:xfrm>
              <a:off x="3777967" y="2385268"/>
              <a:ext cx="397390" cy="39739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37E25AD7-99FA-2789-26FC-A8D3A70C9B9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715392" y="2322693"/>
                <a:ext cx="522901" cy="522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53A09724-E4BF-BC5D-969F-1903C2475135}"/>
                  </a:ext>
                </a:extLst>
              </p14:cNvPr>
              <p14:cNvContentPartPr/>
              <p14:nvPr/>
            </p14:nvContentPartPr>
            <p14:xfrm>
              <a:off x="11002768" y="2924734"/>
              <a:ext cx="11205" cy="1443009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53A09724-E4BF-BC5D-969F-1903C247513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1893" y="2861744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4368AD11-66E5-96EC-3A28-D4522E3ACDD2}"/>
                  </a:ext>
                </a:extLst>
              </p14:cNvPr>
              <p14:cNvContentPartPr/>
              <p14:nvPr/>
            </p14:nvContentPartPr>
            <p14:xfrm>
              <a:off x="11372562" y="2913528"/>
              <a:ext cx="11205" cy="1461619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4368AD11-66E5-96EC-3A28-D4522E3ACD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1687" y="2850543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1" name="Szabadkéz 20">
                <a:extLst>
                  <a:ext uri="{FF2B5EF4-FFF2-40B4-BE49-F238E27FC236}">
                    <a16:creationId xmlns:a16="http://schemas.microsoft.com/office/drawing/2014/main" id="{BFEF6839-563A-0646-1F83-C5F25D29FB17}"/>
                  </a:ext>
                </a:extLst>
              </p14:cNvPr>
              <p14:cNvContentPartPr/>
              <p14:nvPr/>
            </p14:nvContentPartPr>
            <p14:xfrm>
              <a:off x="10970559" y="4406881"/>
              <a:ext cx="406262" cy="11205"/>
            </p14:xfrm>
          </p:contentPart>
        </mc:Choice>
        <mc:Fallback xmlns="">
          <p:pic>
            <p:nvPicPr>
              <p:cNvPr id="21" name="Szabadkéz 20">
                <a:extLst>
                  <a:ext uri="{FF2B5EF4-FFF2-40B4-BE49-F238E27FC236}">
                    <a16:creationId xmlns:a16="http://schemas.microsoft.com/office/drawing/2014/main" id="{BFEF6839-563A-0646-1F83-C5F25D29FB1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0907587" y="2446006"/>
                <a:ext cx="53184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9F8FDCAB-5A62-1C2B-D02B-E00C70065B21}"/>
                  </a:ext>
                </a:extLst>
              </p14:cNvPr>
              <p14:cNvContentPartPr/>
              <p14:nvPr/>
            </p14:nvContentPartPr>
            <p14:xfrm>
              <a:off x="10747690" y="2838057"/>
              <a:ext cx="245280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9F8FDCAB-5A62-1C2B-D02B-E00C70065B2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684752" y="877182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4B5CA522-6ED4-6A1F-8B26-192BE96E77D8}"/>
                  </a:ext>
                </a:extLst>
              </p14:cNvPr>
              <p14:cNvContentPartPr/>
              <p14:nvPr/>
            </p14:nvContentPartPr>
            <p14:xfrm>
              <a:off x="11375219" y="2849263"/>
              <a:ext cx="245280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4B5CA522-6ED4-6A1F-8B26-192BE96E77D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12281" y="888388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81635502-0E06-B31B-A303-D1CB5CC3F283}"/>
                  </a:ext>
                </a:extLst>
              </p14:cNvPr>
              <p14:cNvContentPartPr/>
              <p14:nvPr/>
            </p14:nvContentPartPr>
            <p14:xfrm>
              <a:off x="10752101" y="2376359"/>
              <a:ext cx="441976" cy="441976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81635502-0E06-B31B-A303-D1CB5CC3F28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689167" y="2313374"/>
                <a:ext cx="567484" cy="56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Szabadkéz 24">
                <a:extLst>
                  <a:ext uri="{FF2B5EF4-FFF2-40B4-BE49-F238E27FC236}">
                    <a16:creationId xmlns:a16="http://schemas.microsoft.com/office/drawing/2014/main" id="{EB62CA12-6BE3-D299-695A-A81157295E1A}"/>
                  </a:ext>
                </a:extLst>
              </p14:cNvPr>
              <p14:cNvContentPartPr/>
              <p14:nvPr/>
            </p14:nvContentPartPr>
            <p14:xfrm>
              <a:off x="11196261" y="2407679"/>
              <a:ext cx="397390" cy="397390"/>
            </p14:xfrm>
          </p:contentPart>
        </mc:Choice>
        <mc:Fallback xmlns="">
          <p:pic>
            <p:nvPicPr>
              <p:cNvPr id="25" name="Szabadkéz 24">
                <a:extLst>
                  <a:ext uri="{FF2B5EF4-FFF2-40B4-BE49-F238E27FC236}">
                    <a16:creationId xmlns:a16="http://schemas.microsoft.com/office/drawing/2014/main" id="{EB62CA12-6BE3-D299-695A-A81157295E1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133326" y="2344744"/>
                <a:ext cx="522901" cy="5229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08127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92B764-9EE2-5599-160D-334C5C10C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14DC00-1585-BB18-9E27-7CE265ACA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A0F99B2-4786-3553-B048-A72426A994AA}"/>
              </a:ext>
            </a:extLst>
          </p:cNvPr>
          <p:cNvSpPr txBox="1"/>
          <p:nvPr/>
        </p:nvSpPr>
        <p:spPr>
          <a:xfrm>
            <a:off x="4630380" y="1512792"/>
            <a:ext cx="29337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2 </a:t>
            </a:r>
            <a:r>
              <a:rPr lang="hu-HU" sz="2000" b="1" dirty="0" err="1">
                <a:solidFill>
                  <a:schemeClr val="bg1"/>
                </a:solidFill>
              </a:rPr>
              <a:t>important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parameters</a:t>
            </a:r>
            <a:endParaRPr lang="hu-HU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ACF92CE-D26E-639C-B2F3-2BE2EEE97551}"/>
              </a:ext>
            </a:extLst>
          </p:cNvPr>
          <p:cNvSpPr txBox="1"/>
          <p:nvPr/>
        </p:nvSpPr>
        <p:spPr>
          <a:xfrm>
            <a:off x="15599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 = k/n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B98BA396-BDB5-0753-AA61-2366BA87B2E1}"/>
              </a:ext>
            </a:extLst>
          </p:cNvPr>
          <p:cNvSpPr txBox="1"/>
          <p:nvPr/>
        </p:nvSpPr>
        <p:spPr>
          <a:xfrm>
            <a:off x="1078114" y="3227291"/>
            <a:ext cx="20596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information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rate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5456624-AA12-D722-E7F4-54B8A77DA575}"/>
              </a:ext>
            </a:extLst>
          </p:cNvPr>
          <p:cNvSpPr txBox="1"/>
          <p:nvPr/>
        </p:nvSpPr>
        <p:spPr>
          <a:xfrm>
            <a:off x="8989467" y="2588556"/>
            <a:ext cx="108473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 d/n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9C2AA9A-F7B2-FD72-6A84-9037D3B9C874}"/>
              </a:ext>
            </a:extLst>
          </p:cNvPr>
          <p:cNvSpPr txBox="1"/>
          <p:nvPr/>
        </p:nvSpPr>
        <p:spPr>
          <a:xfrm>
            <a:off x="8317113" y="3227290"/>
            <a:ext cx="242943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minimum </a:t>
            </a:r>
            <a:r>
              <a:rPr lang="hu-HU" sz="2000" b="1" dirty="0" err="1">
                <a:solidFill>
                  <a:schemeClr val="bg1"/>
                </a:solidFill>
              </a:rPr>
              <a:t>distance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D65557AA-EBF6-4834-86A4-0DFD91DB90A0}"/>
                  </a:ext>
                </a:extLst>
              </p14:cNvPr>
              <p14:cNvContentPartPr/>
              <p14:nvPr/>
            </p14:nvContentPartPr>
            <p14:xfrm>
              <a:off x="3584474" y="2902323"/>
              <a:ext cx="11205" cy="1443009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D65557AA-EBF6-4834-86A4-0DFD91DB90A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23599" y="2839333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Szabadkéz 5">
                <a:extLst>
                  <a:ext uri="{FF2B5EF4-FFF2-40B4-BE49-F238E27FC236}">
                    <a16:creationId xmlns:a16="http://schemas.microsoft.com/office/drawing/2014/main" id="{432719D8-F2CE-A11A-C525-EDC8CBAD7360}"/>
                  </a:ext>
                </a:extLst>
              </p14:cNvPr>
              <p14:cNvContentPartPr/>
              <p14:nvPr/>
            </p14:nvContentPartPr>
            <p14:xfrm>
              <a:off x="3954268" y="2891117"/>
              <a:ext cx="11205" cy="1461619"/>
            </p14:xfrm>
          </p:contentPart>
        </mc:Choice>
        <mc:Fallback xmlns="">
          <p:pic>
            <p:nvPicPr>
              <p:cNvPr id="6" name="Szabadkéz 5">
                <a:extLst>
                  <a:ext uri="{FF2B5EF4-FFF2-40B4-BE49-F238E27FC236}">
                    <a16:creationId xmlns:a16="http://schemas.microsoft.com/office/drawing/2014/main" id="{432719D8-F2CE-A11A-C525-EDC8CBAD736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93393" y="2828132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Szabadkéz 9">
                <a:extLst>
                  <a:ext uri="{FF2B5EF4-FFF2-40B4-BE49-F238E27FC236}">
                    <a16:creationId xmlns:a16="http://schemas.microsoft.com/office/drawing/2014/main" id="{66F39DA5-8B4C-DA88-C96D-A5576303E5B0}"/>
                  </a:ext>
                </a:extLst>
              </p14:cNvPr>
              <p14:cNvContentPartPr/>
              <p14:nvPr/>
            </p14:nvContentPartPr>
            <p14:xfrm>
              <a:off x="3552265" y="4384470"/>
              <a:ext cx="406262" cy="11205"/>
            </p14:xfrm>
          </p:contentPart>
        </mc:Choice>
        <mc:Fallback xmlns="">
          <p:pic>
            <p:nvPicPr>
              <p:cNvPr id="10" name="Szabadkéz 9">
                <a:extLst>
                  <a:ext uri="{FF2B5EF4-FFF2-40B4-BE49-F238E27FC236}">
                    <a16:creationId xmlns:a16="http://schemas.microsoft.com/office/drawing/2014/main" id="{66F39DA5-8B4C-DA88-C96D-A5576303E5B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489293" y="2423595"/>
                <a:ext cx="53184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A9325AC6-3983-BC46-90F2-AA6A803F511E}"/>
                  </a:ext>
                </a:extLst>
              </p14:cNvPr>
              <p14:cNvContentPartPr/>
              <p14:nvPr/>
            </p14:nvContentPartPr>
            <p14:xfrm>
              <a:off x="3329396" y="2815646"/>
              <a:ext cx="245280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A9325AC6-3983-BC46-90F2-AA6A803F511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266458" y="854771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Szabadkéz 14">
                <a:extLst>
                  <a:ext uri="{FF2B5EF4-FFF2-40B4-BE49-F238E27FC236}">
                    <a16:creationId xmlns:a16="http://schemas.microsoft.com/office/drawing/2014/main" id="{5E824437-EBED-C538-C132-5607822E20EF}"/>
                  </a:ext>
                </a:extLst>
              </p14:cNvPr>
              <p14:cNvContentPartPr/>
              <p14:nvPr/>
            </p14:nvContentPartPr>
            <p14:xfrm>
              <a:off x="3956925" y="2826852"/>
              <a:ext cx="245280" cy="11205"/>
            </p14:xfrm>
          </p:contentPart>
        </mc:Choice>
        <mc:Fallback xmlns="">
          <p:pic>
            <p:nvPicPr>
              <p:cNvPr id="15" name="Szabadkéz 14">
                <a:extLst>
                  <a:ext uri="{FF2B5EF4-FFF2-40B4-BE49-F238E27FC236}">
                    <a16:creationId xmlns:a16="http://schemas.microsoft.com/office/drawing/2014/main" id="{5E824437-EBED-C538-C132-5607822E20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893987" y="865977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Szabadkéz 15">
                <a:extLst>
                  <a:ext uri="{FF2B5EF4-FFF2-40B4-BE49-F238E27FC236}">
                    <a16:creationId xmlns:a16="http://schemas.microsoft.com/office/drawing/2014/main" id="{49D2E203-473B-A41B-13F0-7ADB22871087}"/>
                  </a:ext>
                </a:extLst>
              </p14:cNvPr>
              <p14:cNvContentPartPr/>
              <p14:nvPr/>
            </p14:nvContentPartPr>
            <p14:xfrm>
              <a:off x="3333807" y="2353948"/>
              <a:ext cx="441976" cy="441976"/>
            </p14:xfrm>
          </p:contentPart>
        </mc:Choice>
        <mc:Fallback xmlns="">
          <p:pic>
            <p:nvPicPr>
              <p:cNvPr id="16" name="Szabadkéz 15">
                <a:extLst>
                  <a:ext uri="{FF2B5EF4-FFF2-40B4-BE49-F238E27FC236}">
                    <a16:creationId xmlns:a16="http://schemas.microsoft.com/office/drawing/2014/main" id="{49D2E203-473B-A41B-13F0-7ADB228710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70873" y="2290963"/>
                <a:ext cx="567484" cy="56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9F4B0511-3D85-CEE6-EF1D-0FE2A300CDE0}"/>
                  </a:ext>
                </a:extLst>
              </p14:cNvPr>
              <p14:cNvContentPartPr/>
              <p14:nvPr/>
            </p14:nvContentPartPr>
            <p14:xfrm>
              <a:off x="3777967" y="2385268"/>
              <a:ext cx="397390" cy="397390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9F4B0511-3D85-CEE6-EF1D-0FE2A300CDE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715032" y="2322333"/>
                <a:ext cx="522901" cy="5229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9" name="Szabadkéz 18">
                <a:extLst>
                  <a:ext uri="{FF2B5EF4-FFF2-40B4-BE49-F238E27FC236}">
                    <a16:creationId xmlns:a16="http://schemas.microsoft.com/office/drawing/2014/main" id="{A982726B-796D-AD0F-CA44-84F97A31E6C0}"/>
                  </a:ext>
                </a:extLst>
              </p14:cNvPr>
              <p14:cNvContentPartPr/>
              <p14:nvPr/>
            </p14:nvContentPartPr>
            <p14:xfrm>
              <a:off x="11002768" y="2924734"/>
              <a:ext cx="11205" cy="1443009"/>
            </p14:xfrm>
          </p:contentPart>
        </mc:Choice>
        <mc:Fallback xmlns="">
          <p:pic>
            <p:nvPicPr>
              <p:cNvPr id="19" name="Szabadkéz 18">
                <a:extLst>
                  <a:ext uri="{FF2B5EF4-FFF2-40B4-BE49-F238E27FC236}">
                    <a16:creationId xmlns:a16="http://schemas.microsoft.com/office/drawing/2014/main" id="{A982726B-796D-AD0F-CA44-84F97A31E6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41893" y="2861744"/>
                <a:ext cx="3921750" cy="15686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C92267B5-3DEA-82AC-452A-5A32B9230C69}"/>
                  </a:ext>
                </a:extLst>
              </p14:cNvPr>
              <p14:cNvContentPartPr/>
              <p14:nvPr/>
            </p14:nvContentPartPr>
            <p14:xfrm>
              <a:off x="11372562" y="2913528"/>
              <a:ext cx="11205" cy="1461619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C92267B5-3DEA-82AC-452A-5A32B9230C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11687" y="2850543"/>
                <a:ext cx="3921750" cy="15872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Szabadkéz 20">
                <a:extLst>
                  <a:ext uri="{FF2B5EF4-FFF2-40B4-BE49-F238E27FC236}">
                    <a16:creationId xmlns:a16="http://schemas.microsoft.com/office/drawing/2014/main" id="{786E3D23-5AEE-3940-411A-84D674F7A877}"/>
                  </a:ext>
                </a:extLst>
              </p14:cNvPr>
              <p14:cNvContentPartPr/>
              <p14:nvPr/>
            </p14:nvContentPartPr>
            <p14:xfrm>
              <a:off x="10970559" y="4406881"/>
              <a:ext cx="406262" cy="11205"/>
            </p14:xfrm>
          </p:contentPart>
        </mc:Choice>
        <mc:Fallback xmlns="">
          <p:pic>
            <p:nvPicPr>
              <p:cNvPr id="21" name="Szabadkéz 20">
                <a:extLst>
                  <a:ext uri="{FF2B5EF4-FFF2-40B4-BE49-F238E27FC236}">
                    <a16:creationId xmlns:a16="http://schemas.microsoft.com/office/drawing/2014/main" id="{786E3D23-5AEE-3940-411A-84D674F7A8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07587" y="2446006"/>
                <a:ext cx="53184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873F608C-2BBD-3AD8-8372-6F9A1F8FBED5}"/>
                  </a:ext>
                </a:extLst>
              </p14:cNvPr>
              <p14:cNvContentPartPr/>
              <p14:nvPr/>
            </p14:nvContentPartPr>
            <p14:xfrm>
              <a:off x="10747690" y="2838057"/>
              <a:ext cx="245280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873F608C-2BBD-3AD8-8372-6F9A1F8FBED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684752" y="877182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5E44592E-1515-9C55-0D31-BB52CD329A64}"/>
                  </a:ext>
                </a:extLst>
              </p14:cNvPr>
              <p14:cNvContentPartPr/>
              <p14:nvPr/>
            </p14:nvContentPartPr>
            <p14:xfrm>
              <a:off x="11375219" y="2849263"/>
              <a:ext cx="245280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5E44592E-1515-9C55-0D31-BB52CD329A6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312281" y="888388"/>
                <a:ext cx="370797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4" name="Szabadkéz 23">
                <a:extLst>
                  <a:ext uri="{FF2B5EF4-FFF2-40B4-BE49-F238E27FC236}">
                    <a16:creationId xmlns:a16="http://schemas.microsoft.com/office/drawing/2014/main" id="{2D880964-4D31-96D5-D7E8-C8AA34E2D6B7}"/>
                  </a:ext>
                </a:extLst>
              </p14:cNvPr>
              <p14:cNvContentPartPr/>
              <p14:nvPr/>
            </p14:nvContentPartPr>
            <p14:xfrm>
              <a:off x="10752101" y="2376359"/>
              <a:ext cx="441976" cy="441976"/>
            </p14:xfrm>
          </p:contentPart>
        </mc:Choice>
        <mc:Fallback xmlns="">
          <p:pic>
            <p:nvPicPr>
              <p:cNvPr id="24" name="Szabadkéz 23">
                <a:extLst>
                  <a:ext uri="{FF2B5EF4-FFF2-40B4-BE49-F238E27FC236}">
                    <a16:creationId xmlns:a16="http://schemas.microsoft.com/office/drawing/2014/main" id="{2D880964-4D31-96D5-D7E8-C8AA34E2D6B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689167" y="2313374"/>
                <a:ext cx="567484" cy="5675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Szabadkéz 24">
                <a:extLst>
                  <a:ext uri="{FF2B5EF4-FFF2-40B4-BE49-F238E27FC236}">
                    <a16:creationId xmlns:a16="http://schemas.microsoft.com/office/drawing/2014/main" id="{2BBAEECE-FB86-FE32-1841-23D856D3F5CC}"/>
                  </a:ext>
                </a:extLst>
              </p14:cNvPr>
              <p14:cNvContentPartPr/>
              <p14:nvPr/>
            </p14:nvContentPartPr>
            <p14:xfrm>
              <a:off x="11196261" y="2407679"/>
              <a:ext cx="397390" cy="397390"/>
            </p14:xfrm>
          </p:contentPart>
        </mc:Choice>
        <mc:Fallback xmlns="">
          <p:pic>
            <p:nvPicPr>
              <p:cNvPr id="25" name="Szabadkéz 24">
                <a:extLst>
                  <a:ext uri="{FF2B5EF4-FFF2-40B4-BE49-F238E27FC236}">
                    <a16:creationId xmlns:a16="http://schemas.microsoft.com/office/drawing/2014/main" id="{2BBAEECE-FB86-FE32-1841-23D856D3F5C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33326" y="2344744"/>
                <a:ext cx="522901" cy="522901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Szövegdoboz 25">
            <a:extLst>
              <a:ext uri="{FF2B5EF4-FFF2-40B4-BE49-F238E27FC236}">
                <a16:creationId xmlns:a16="http://schemas.microsoft.com/office/drawing/2014/main" id="{E7599DA8-E85D-6531-8A95-D2C16E0F8BFC}"/>
              </a:ext>
            </a:extLst>
          </p:cNvPr>
          <p:cNvSpPr txBox="1"/>
          <p:nvPr/>
        </p:nvSpPr>
        <p:spPr>
          <a:xfrm>
            <a:off x="5033792" y="4414563"/>
            <a:ext cx="2115674" cy="411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Singleton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bound</a:t>
            </a:r>
            <a:endParaRPr lang="hu-HU" sz="2000" b="1" dirty="0">
              <a:solidFill>
                <a:srgbClr val="FF0000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2260E992-9F03-4B5E-BDE4-B6FD06421E3E}"/>
              </a:ext>
            </a:extLst>
          </p:cNvPr>
          <p:cNvSpPr txBox="1"/>
          <p:nvPr/>
        </p:nvSpPr>
        <p:spPr>
          <a:xfrm>
            <a:off x="5336350" y="5389473"/>
            <a:ext cx="1510557" cy="411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d </a:t>
            </a:r>
            <a:r>
              <a:rPr lang="hu-HU" sz="2000" b="1" dirty="0">
                <a:solidFill>
                  <a:srgbClr val="FF0000"/>
                </a:solidFill>
                <a:ea typeface="+mn-lt"/>
                <a:cs typeface="+mn-lt"/>
              </a:rPr>
              <a:t>≤ n – k + 1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26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C42BC-24CA-7EB0-C6F2-4F2FD7C71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92627F-9901-AC6B-AEAF-A4A07809F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2818306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76E2FE-9874-A1DE-BF18-5C7F0F107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B86DAC-CAB1-CDB6-C921-5649DF739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CD031E0-220F-E7EB-424A-15E1845BC78C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D2DDFE02-057E-F61D-3B8B-70AC9D81A2EF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AAE97A59-B2BD-6D4C-65D6-F46EF68A1D4E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3F341F4-CE38-62BC-2F9C-EC028752B53A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rgbClr val="FF0000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rgbClr val="FF0000"/>
                </a:solidFill>
                <a:ea typeface="+mn-lt"/>
                <a:cs typeface="+mn-lt"/>
              </a:rPr>
              <a:t>[x]</a:t>
            </a:r>
            <a:endParaRPr lang="hu-HU" sz="17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9710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FAE327-D316-6AA8-BA6A-DF7B5D176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6690E6-39FF-47BD-B4FF-9B4C73D46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AFE4CFAF-BF45-E8CB-A47E-AA6FB8DDD0CF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114E4DC1-8513-FEC3-1B4D-F3877F212A11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06DA66C-BE45-A175-F913-A163A409E0C4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43022DBF-BE55-FFE5-E9DB-91775EBC73C1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3" name="Szabadkéz 42">
                <a:extLst>
                  <a:ext uri="{FF2B5EF4-FFF2-40B4-BE49-F238E27FC236}">
                    <a16:creationId xmlns:a16="http://schemas.microsoft.com/office/drawing/2014/main" id="{0C4C44BE-5688-0A6E-2F5B-C498B2E783FD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43" name="Szabadkéz 42">
                <a:extLst>
                  <a:ext uri="{FF2B5EF4-FFF2-40B4-BE49-F238E27FC236}">
                    <a16:creationId xmlns:a16="http://schemas.microsoft.com/office/drawing/2014/main" id="{0C4C44BE-5688-0A6E-2F5B-C498B2E783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5" name="Szabadkéz 44">
                <a:extLst>
                  <a:ext uri="{FF2B5EF4-FFF2-40B4-BE49-F238E27FC236}">
                    <a16:creationId xmlns:a16="http://schemas.microsoft.com/office/drawing/2014/main" id="{85628A28-F8C2-A12D-1812-599A76194101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45" name="Szabadkéz 44">
                <a:extLst>
                  <a:ext uri="{FF2B5EF4-FFF2-40B4-BE49-F238E27FC236}">
                    <a16:creationId xmlns:a16="http://schemas.microsoft.com/office/drawing/2014/main" id="{85628A28-F8C2-A12D-1812-599A761941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7" name="Szabadkéz 46">
                <a:extLst>
                  <a:ext uri="{FF2B5EF4-FFF2-40B4-BE49-F238E27FC236}">
                    <a16:creationId xmlns:a16="http://schemas.microsoft.com/office/drawing/2014/main" id="{5AE1D54A-5E5C-D847-5776-7F5221F1FDD4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47" name="Szabadkéz 46">
                <a:extLst>
                  <a:ext uri="{FF2B5EF4-FFF2-40B4-BE49-F238E27FC236}">
                    <a16:creationId xmlns:a16="http://schemas.microsoft.com/office/drawing/2014/main" id="{5AE1D54A-5E5C-D847-5776-7F5221F1FD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9" name="Szabadkéz 48">
                <a:extLst>
                  <a:ext uri="{FF2B5EF4-FFF2-40B4-BE49-F238E27FC236}">
                    <a16:creationId xmlns:a16="http://schemas.microsoft.com/office/drawing/2014/main" id="{5278D43F-CA25-ADC6-98CA-E0ADF139F339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49" name="Szabadkéz 48">
                <a:extLst>
                  <a:ext uri="{FF2B5EF4-FFF2-40B4-BE49-F238E27FC236}">
                    <a16:creationId xmlns:a16="http://schemas.microsoft.com/office/drawing/2014/main" id="{5278D43F-CA25-ADC6-98CA-E0ADF139F3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Szabadkéz 50">
                <a:extLst>
                  <a:ext uri="{FF2B5EF4-FFF2-40B4-BE49-F238E27FC236}">
                    <a16:creationId xmlns:a16="http://schemas.microsoft.com/office/drawing/2014/main" id="{27C0CEFD-1526-9501-524F-4D0B1C4CA3CD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51" name="Szabadkéz 50">
                <a:extLst>
                  <a:ext uri="{FF2B5EF4-FFF2-40B4-BE49-F238E27FC236}">
                    <a16:creationId xmlns:a16="http://schemas.microsoft.com/office/drawing/2014/main" id="{27C0CEFD-1526-9501-524F-4D0B1C4CA3C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Szabadkéz 52">
                <a:extLst>
                  <a:ext uri="{FF2B5EF4-FFF2-40B4-BE49-F238E27FC236}">
                    <a16:creationId xmlns:a16="http://schemas.microsoft.com/office/drawing/2014/main" id="{78BC0EBC-8EBC-74FA-F1FC-64F1377DD600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53" name="Szabadkéz 52">
                <a:extLst>
                  <a:ext uri="{FF2B5EF4-FFF2-40B4-BE49-F238E27FC236}">
                    <a16:creationId xmlns:a16="http://schemas.microsoft.com/office/drawing/2014/main" id="{78BC0EBC-8EBC-74FA-F1FC-64F1377DD6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5" name="Szabadkéz 54">
                <a:extLst>
                  <a:ext uri="{FF2B5EF4-FFF2-40B4-BE49-F238E27FC236}">
                    <a16:creationId xmlns:a16="http://schemas.microsoft.com/office/drawing/2014/main" id="{4FCDB15E-62C1-9FE9-299B-1BF1C9348AB5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55" name="Szabadkéz 54">
                <a:extLst>
                  <a:ext uri="{FF2B5EF4-FFF2-40B4-BE49-F238E27FC236}">
                    <a16:creationId xmlns:a16="http://schemas.microsoft.com/office/drawing/2014/main" id="{4FCDB15E-62C1-9FE9-299B-1BF1C9348AB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7" name="Szabadkéz 56">
                <a:extLst>
                  <a:ext uri="{FF2B5EF4-FFF2-40B4-BE49-F238E27FC236}">
                    <a16:creationId xmlns:a16="http://schemas.microsoft.com/office/drawing/2014/main" id="{3FC810C2-32B5-B443-3163-8DA3C4792C91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57" name="Szabadkéz 56">
                <a:extLst>
                  <a:ext uri="{FF2B5EF4-FFF2-40B4-BE49-F238E27FC236}">
                    <a16:creationId xmlns:a16="http://schemas.microsoft.com/office/drawing/2014/main" id="{3FC810C2-32B5-B443-3163-8DA3C4792C9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9" name="Szabadkéz 58">
                <a:extLst>
                  <a:ext uri="{FF2B5EF4-FFF2-40B4-BE49-F238E27FC236}">
                    <a16:creationId xmlns:a16="http://schemas.microsoft.com/office/drawing/2014/main" id="{F99C2C09-85AC-6E67-BFD2-12768017ABA4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59" name="Szabadkéz 58">
                <a:extLst>
                  <a:ext uri="{FF2B5EF4-FFF2-40B4-BE49-F238E27FC236}">
                    <a16:creationId xmlns:a16="http://schemas.microsoft.com/office/drawing/2014/main" id="{F99C2C09-85AC-6E67-BFD2-12768017AB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1" name="Szabadkéz 60">
                <a:extLst>
                  <a:ext uri="{FF2B5EF4-FFF2-40B4-BE49-F238E27FC236}">
                    <a16:creationId xmlns:a16="http://schemas.microsoft.com/office/drawing/2014/main" id="{EE0D7794-E1A8-9E17-10B7-3EA9BB037744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61" name="Szabadkéz 60">
                <a:extLst>
                  <a:ext uri="{FF2B5EF4-FFF2-40B4-BE49-F238E27FC236}">
                    <a16:creationId xmlns:a16="http://schemas.microsoft.com/office/drawing/2014/main" id="{EE0D7794-E1A8-9E17-10B7-3EA9BB03774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3" name="Szabadkéz 62">
                <a:extLst>
                  <a:ext uri="{FF2B5EF4-FFF2-40B4-BE49-F238E27FC236}">
                    <a16:creationId xmlns:a16="http://schemas.microsoft.com/office/drawing/2014/main" id="{83675815-EC78-04D5-ED29-54A4C03548F8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63" name="Szabadkéz 62">
                <a:extLst>
                  <a:ext uri="{FF2B5EF4-FFF2-40B4-BE49-F238E27FC236}">
                    <a16:creationId xmlns:a16="http://schemas.microsoft.com/office/drawing/2014/main" id="{83675815-EC78-04D5-ED29-54A4C03548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3" name="Szabadkéz 82">
                <a:extLst>
                  <a:ext uri="{FF2B5EF4-FFF2-40B4-BE49-F238E27FC236}">
                    <a16:creationId xmlns:a16="http://schemas.microsoft.com/office/drawing/2014/main" id="{25A31AF0-6854-B03C-210F-F0AA167ED1ED}"/>
                  </a:ext>
                </a:extLst>
              </p14:cNvPr>
              <p14:cNvContentPartPr/>
              <p14:nvPr/>
            </p14:nvContentPartPr>
            <p14:xfrm>
              <a:off x="5815852" y="4773705"/>
              <a:ext cx="11205" cy="11205"/>
            </p14:xfrm>
          </p:contentPart>
        </mc:Choice>
        <mc:Fallback xmlns="">
          <p:pic>
            <p:nvPicPr>
              <p:cNvPr id="83" name="Szabadkéz 82">
                <a:extLst>
                  <a:ext uri="{FF2B5EF4-FFF2-40B4-BE49-F238E27FC236}">
                    <a16:creationId xmlns:a16="http://schemas.microsoft.com/office/drawing/2014/main" id="{25A31AF0-6854-B03C-210F-F0AA167ED1E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866182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4" name="Szabadkéz 83">
                <a:extLst>
                  <a:ext uri="{FF2B5EF4-FFF2-40B4-BE49-F238E27FC236}">
                    <a16:creationId xmlns:a16="http://schemas.microsoft.com/office/drawing/2014/main" id="{95D824C3-8902-B1E6-7480-D3184EEF150F}"/>
                  </a:ext>
                </a:extLst>
              </p14:cNvPr>
              <p14:cNvContentPartPr/>
              <p14:nvPr/>
            </p14:nvContentPartPr>
            <p14:xfrm>
              <a:off x="6286499" y="4482352"/>
              <a:ext cx="11205" cy="11205"/>
            </p14:xfrm>
          </p:contentPart>
        </mc:Choice>
        <mc:Fallback xmlns="">
          <p:pic>
            <p:nvPicPr>
              <p:cNvPr id="84" name="Szabadkéz 83">
                <a:extLst>
                  <a:ext uri="{FF2B5EF4-FFF2-40B4-BE49-F238E27FC236}">
                    <a16:creationId xmlns:a16="http://schemas.microsoft.com/office/drawing/2014/main" id="{95D824C3-8902-B1E6-7480-D3184EEF150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336829" y="2521477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5" name="Szabadkéz 84">
                <a:extLst>
                  <a:ext uri="{FF2B5EF4-FFF2-40B4-BE49-F238E27FC236}">
                    <a16:creationId xmlns:a16="http://schemas.microsoft.com/office/drawing/2014/main" id="{2DF95C44-F3FC-8110-9EE9-7A431E6E8136}"/>
                  </a:ext>
                </a:extLst>
              </p14:cNvPr>
              <p14:cNvContentPartPr/>
              <p14:nvPr/>
            </p14:nvContentPartPr>
            <p14:xfrm>
              <a:off x="6745941" y="4213411"/>
              <a:ext cx="11205" cy="11205"/>
            </p14:xfrm>
          </p:contentPart>
        </mc:Choice>
        <mc:Fallback xmlns="">
          <p:pic>
            <p:nvPicPr>
              <p:cNvPr id="85" name="Szabadkéz 84">
                <a:extLst>
                  <a:ext uri="{FF2B5EF4-FFF2-40B4-BE49-F238E27FC236}">
                    <a16:creationId xmlns:a16="http://schemas.microsoft.com/office/drawing/2014/main" id="{2DF95C44-F3FC-8110-9EE9-7A431E6E813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796271" y="2252536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6" name="Szabadkéz 85">
                <a:extLst>
                  <a:ext uri="{FF2B5EF4-FFF2-40B4-BE49-F238E27FC236}">
                    <a16:creationId xmlns:a16="http://schemas.microsoft.com/office/drawing/2014/main" id="{4DD4A069-4045-B850-26C1-5C7E4E61132E}"/>
                  </a:ext>
                </a:extLst>
              </p14:cNvPr>
              <p14:cNvContentPartPr/>
              <p14:nvPr/>
            </p14:nvContentPartPr>
            <p14:xfrm>
              <a:off x="7182970" y="3955676"/>
              <a:ext cx="11205" cy="11205"/>
            </p14:xfrm>
          </p:contentPart>
        </mc:Choice>
        <mc:Fallback xmlns="">
          <p:pic>
            <p:nvPicPr>
              <p:cNvPr id="86" name="Szabadkéz 85">
                <a:extLst>
                  <a:ext uri="{FF2B5EF4-FFF2-40B4-BE49-F238E27FC236}">
                    <a16:creationId xmlns:a16="http://schemas.microsoft.com/office/drawing/2014/main" id="{4DD4A069-4045-B850-26C1-5C7E4E61132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22095" y="2006006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Szabadkéz 87">
                <a:extLst>
                  <a:ext uri="{FF2B5EF4-FFF2-40B4-BE49-F238E27FC236}">
                    <a16:creationId xmlns:a16="http://schemas.microsoft.com/office/drawing/2014/main" id="{E1BEF012-EFC1-4C8B-21B5-12EC2D4309DB}"/>
                  </a:ext>
                </a:extLst>
              </p14:cNvPr>
              <p14:cNvContentPartPr/>
              <p14:nvPr/>
            </p14:nvContentPartPr>
            <p14:xfrm>
              <a:off x="7631205" y="3664323"/>
              <a:ext cx="11205" cy="11205"/>
            </p14:xfrm>
          </p:contentPart>
        </mc:Choice>
        <mc:Fallback xmlns="">
          <p:pic>
            <p:nvPicPr>
              <p:cNvPr id="88" name="Szabadkéz 87">
                <a:extLst>
                  <a:ext uri="{FF2B5EF4-FFF2-40B4-BE49-F238E27FC236}">
                    <a16:creationId xmlns:a16="http://schemas.microsoft.com/office/drawing/2014/main" id="{E1BEF012-EFC1-4C8B-21B5-12EC2D4309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681535" y="171465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Szabadkéz 88">
                <a:extLst>
                  <a:ext uri="{FF2B5EF4-FFF2-40B4-BE49-F238E27FC236}">
                    <a16:creationId xmlns:a16="http://schemas.microsoft.com/office/drawing/2014/main" id="{F0DD805C-4B7F-1B4F-DE5D-497817A10FB3}"/>
                  </a:ext>
                </a:extLst>
              </p14:cNvPr>
              <p14:cNvContentPartPr/>
              <p14:nvPr/>
            </p14:nvContentPartPr>
            <p14:xfrm>
              <a:off x="8079441" y="3384176"/>
              <a:ext cx="11205" cy="11205"/>
            </p14:xfrm>
          </p:contentPart>
        </mc:Choice>
        <mc:Fallback xmlns="">
          <p:pic>
            <p:nvPicPr>
              <p:cNvPr id="89" name="Szabadkéz 88">
                <a:extLst>
                  <a:ext uri="{FF2B5EF4-FFF2-40B4-BE49-F238E27FC236}">
                    <a16:creationId xmlns:a16="http://schemas.microsoft.com/office/drawing/2014/main" id="{F0DD805C-4B7F-1B4F-DE5D-497817A10FB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118566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90" name="Szabadkéz 89">
                <a:extLst>
                  <a:ext uri="{FF2B5EF4-FFF2-40B4-BE49-F238E27FC236}">
                    <a16:creationId xmlns:a16="http://schemas.microsoft.com/office/drawing/2014/main" id="{E3D4514E-1F61-4147-B09C-464EB61FFA33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90" name="Szabadkéz 89">
                <a:extLst>
                  <a:ext uri="{FF2B5EF4-FFF2-40B4-BE49-F238E27FC236}">
                    <a16:creationId xmlns:a16="http://schemas.microsoft.com/office/drawing/2014/main" id="{E3D4514E-1F61-4147-B09C-464EB61FFA3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89212" y="1154359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Szabadkéz 90">
                <a:extLst>
                  <a:ext uri="{FF2B5EF4-FFF2-40B4-BE49-F238E27FC236}">
                    <a16:creationId xmlns:a16="http://schemas.microsoft.com/office/drawing/2014/main" id="{646199D4-B8C3-F64F-FD7E-DF171BDA2A64}"/>
                  </a:ext>
                </a:extLst>
              </p14:cNvPr>
              <p14:cNvContentPartPr/>
              <p14:nvPr/>
            </p14:nvContentPartPr>
            <p14:xfrm>
              <a:off x="8998323" y="2801470"/>
              <a:ext cx="11205" cy="11205"/>
            </p14:xfrm>
          </p:contentPart>
        </mc:Choice>
        <mc:Fallback xmlns="">
          <p:pic>
            <p:nvPicPr>
              <p:cNvPr id="91" name="Szabadkéz 90">
                <a:extLst>
                  <a:ext uri="{FF2B5EF4-FFF2-40B4-BE49-F238E27FC236}">
                    <a16:creationId xmlns:a16="http://schemas.microsoft.com/office/drawing/2014/main" id="{646199D4-B8C3-F64F-FD7E-DF171BDA2A6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048653" y="840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3" name="Szabadkéz 92">
                <a:extLst>
                  <a:ext uri="{FF2B5EF4-FFF2-40B4-BE49-F238E27FC236}">
                    <a16:creationId xmlns:a16="http://schemas.microsoft.com/office/drawing/2014/main" id="{0474541C-5F31-0D36-402C-F7493C672FB0}"/>
                  </a:ext>
                </a:extLst>
              </p14:cNvPr>
              <p14:cNvContentPartPr/>
              <p14:nvPr/>
            </p14:nvContentPartPr>
            <p14:xfrm>
              <a:off x="9412941" y="2554941"/>
              <a:ext cx="11205" cy="11205"/>
            </p14:xfrm>
          </p:contentPart>
        </mc:Choice>
        <mc:Fallback xmlns="">
          <p:pic>
            <p:nvPicPr>
              <p:cNvPr id="93" name="Szabadkéz 92">
                <a:extLst>
                  <a:ext uri="{FF2B5EF4-FFF2-40B4-BE49-F238E27FC236}">
                    <a16:creationId xmlns:a16="http://schemas.microsoft.com/office/drawing/2014/main" id="{0474541C-5F31-0D36-402C-F7493C672FB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63271" y="594066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6" name="Szabadkéz 95">
                <a:extLst>
                  <a:ext uri="{FF2B5EF4-FFF2-40B4-BE49-F238E27FC236}">
                    <a16:creationId xmlns:a16="http://schemas.microsoft.com/office/drawing/2014/main" id="{69B6A8C2-9F80-3680-F070-D01E03F2D801}"/>
                  </a:ext>
                </a:extLst>
              </p14:cNvPr>
              <p14:cNvContentPartPr/>
              <p14:nvPr/>
            </p14:nvContentPartPr>
            <p14:xfrm>
              <a:off x="9816352" y="2297205"/>
              <a:ext cx="11205" cy="11205"/>
            </p14:xfrm>
          </p:contentPart>
        </mc:Choice>
        <mc:Fallback xmlns="">
          <p:pic>
            <p:nvPicPr>
              <p:cNvPr id="96" name="Szabadkéz 95">
                <a:extLst>
                  <a:ext uri="{FF2B5EF4-FFF2-40B4-BE49-F238E27FC236}">
                    <a16:creationId xmlns:a16="http://schemas.microsoft.com/office/drawing/2014/main" id="{69B6A8C2-9F80-3680-F070-D01E03F2D80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855477" y="34753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8" name="Szabadkéz 97">
                <a:extLst>
                  <a:ext uri="{FF2B5EF4-FFF2-40B4-BE49-F238E27FC236}">
                    <a16:creationId xmlns:a16="http://schemas.microsoft.com/office/drawing/2014/main" id="{58DC887F-EDAE-8C53-EC78-72BC46E84852}"/>
                  </a:ext>
                </a:extLst>
              </p14:cNvPr>
              <p14:cNvContentPartPr/>
              <p14:nvPr/>
            </p14:nvContentPartPr>
            <p14:xfrm>
              <a:off x="10309411" y="1983441"/>
              <a:ext cx="11205" cy="11205"/>
            </p14:xfrm>
          </p:contentPart>
        </mc:Choice>
        <mc:Fallback xmlns="">
          <p:pic>
            <p:nvPicPr>
              <p:cNvPr id="98" name="Szabadkéz 97">
                <a:extLst>
                  <a:ext uri="{FF2B5EF4-FFF2-40B4-BE49-F238E27FC236}">
                    <a16:creationId xmlns:a16="http://schemas.microsoft.com/office/drawing/2014/main" id="{58DC887F-EDAE-8C53-EC78-72BC46E8485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48536" y="33771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285EC082-C2A0-A1D7-1C01-6B75C8235401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F9181A6A-B77E-170C-16B3-7755E89EA7E9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rgbClr val="FF0000"/>
                </a:solidFill>
              </a:rPr>
              <a:t>elements</a:t>
            </a:r>
            <a:r>
              <a:rPr lang="hu-HU" sz="2000" b="1" dirty="0">
                <a:solidFill>
                  <a:srgbClr val="FF0000"/>
                </a:solidFill>
              </a:rPr>
              <a:t> of 𝔽</a:t>
            </a:r>
            <a:r>
              <a:rPr lang="hu-HU" sz="2000" b="1" baseline="-25000" dirty="0">
                <a:solidFill>
                  <a:srgbClr val="FF0000"/>
                </a:solidFill>
              </a:rPr>
              <a:t>q</a:t>
            </a:r>
            <a:r>
              <a:rPr lang="hu-HU" sz="2000" b="1" baseline="30000" dirty="0">
                <a:solidFill>
                  <a:srgbClr val="FF000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0581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E86335-CDFD-289F-6134-EB4C87050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BFD664F-668C-01A9-BB44-C54CA71E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</p:spTree>
    <p:extLst>
      <p:ext uri="{BB962C8B-B14F-4D97-AF65-F5344CB8AC3E}">
        <p14:creationId xmlns:p14="http://schemas.microsoft.com/office/powerpoint/2010/main" val="21360346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42F964-F7D0-3777-8B72-2D708F1A4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B83FAE-BD92-E0C4-D58E-6ECC96CB9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D936EE5A-F154-DC18-F182-E51666127F16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B62C0544-6B7C-9F10-BB8F-87F335081E10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8278A20-9029-4120-5FEC-A7849ADAD087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4BEFB85B-BF5D-032D-4E78-1CF5BC0001CB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2E15808C-59FD-EEBA-806E-5890FF7549BE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2E15808C-59FD-EEBA-806E-5890FF7549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3C952DA9-B991-CDF1-3BF5-5F5CEA79B35E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3C952DA9-B991-CDF1-3BF5-5F5CEA79B3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E441F96E-F58A-9610-D3FD-3B903C6A70CB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E441F96E-F58A-9610-D3FD-3B903C6A70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AB704D1E-0A77-6B55-F670-92676063B471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AB704D1E-0A77-6B55-F670-92676063B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A9F81D89-05CD-ABFF-1C91-7A5D75767EF6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A9F81D89-05CD-ABFF-1C91-7A5D75767E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5BEC8D8C-D8A7-FF5A-46B6-0B5CF855B80F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5BEC8D8C-D8A7-FF5A-46B6-0B5CF855B80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83FAF0BD-02E7-58E7-69F1-ECE274C98545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83FAF0BD-02E7-58E7-69F1-ECE274C9854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079ABFAA-4FEB-B4E7-6E96-45F62088DE58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079ABFAA-4FEB-B4E7-6E96-45F62088D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A6BADF1D-1AF2-25AA-98C9-DCA949EA59F6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A6BADF1D-1AF2-25AA-98C9-DCA949EA59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02492B99-2866-A0CC-B319-86A10F97CC24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02492B99-2866-A0CC-B319-86A10F97CC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4277EF52-52D3-E591-BCC4-3337F4047DC9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4277EF52-52D3-E591-BCC4-3337F4047DC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zövegdoboz 29">
            <a:extLst>
              <a:ext uri="{FF2B5EF4-FFF2-40B4-BE49-F238E27FC236}">
                <a16:creationId xmlns:a16="http://schemas.microsoft.com/office/drawing/2014/main" id="{6B82FCB8-49AD-437B-3367-A75E994DEF1D}"/>
              </a:ext>
            </a:extLst>
          </p:cNvPr>
          <p:cNvSpPr txBox="1"/>
          <p:nvPr/>
        </p:nvSpPr>
        <p:spPr>
          <a:xfrm>
            <a:off x="5571672" y="4930584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m(1)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FE70EBA9-C000-E242-1333-69B2BD8AC0B2}"/>
              </a:ext>
            </a:extLst>
          </p:cNvPr>
          <p:cNvSpPr txBox="1"/>
          <p:nvPr/>
        </p:nvSpPr>
        <p:spPr>
          <a:xfrm>
            <a:off x="6031113" y="461681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m(2)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21543297-4E6E-A276-8959-C93D663701FE}"/>
              </a:ext>
            </a:extLst>
          </p:cNvPr>
          <p:cNvSpPr txBox="1"/>
          <p:nvPr/>
        </p:nvSpPr>
        <p:spPr>
          <a:xfrm>
            <a:off x="6490554" y="437028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m(3)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9FCDEA8-AFEF-61B9-5D48-2BB12FA40380}"/>
              </a:ext>
            </a:extLst>
          </p:cNvPr>
          <p:cNvSpPr txBox="1"/>
          <p:nvPr/>
        </p:nvSpPr>
        <p:spPr>
          <a:xfrm>
            <a:off x="6927583" y="4090142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m(4)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DFFA27B2-12F4-7CE0-B114-11A198F34A85}"/>
              </a:ext>
            </a:extLst>
          </p:cNvPr>
          <p:cNvSpPr txBox="1"/>
          <p:nvPr/>
        </p:nvSpPr>
        <p:spPr>
          <a:xfrm>
            <a:off x="7633553" y="3753965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rgbClr val="FF0000"/>
                </a:solidFill>
              </a:rPr>
              <a:t>...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1EB7A8ED-619F-DEDC-3C71-C2BE6A0FF179}"/>
              </a:ext>
            </a:extLst>
          </p:cNvPr>
          <p:cNvSpPr txBox="1"/>
          <p:nvPr/>
        </p:nvSpPr>
        <p:spPr>
          <a:xfrm>
            <a:off x="9684229" y="2454081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m(q-2)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6229641D-8690-4E99-861F-4EEC13FEAB04}"/>
              </a:ext>
            </a:extLst>
          </p:cNvPr>
          <p:cNvSpPr txBox="1"/>
          <p:nvPr/>
        </p:nvSpPr>
        <p:spPr>
          <a:xfrm>
            <a:off x="10311758" y="2106698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m(q-1)</a:t>
            </a:r>
            <a:r>
              <a:rPr lang="hu-HU" sz="1700" b="1" dirty="0">
                <a:solidFill>
                  <a:srgbClr val="FF0000"/>
                </a:solidFill>
              </a:rPr>
              <a:t>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57A61ABD-AA7D-AC3D-8258-1AE0D131687C}"/>
              </a:ext>
            </a:extLst>
          </p:cNvPr>
          <p:cNvSpPr txBox="1"/>
          <p:nvPr/>
        </p:nvSpPr>
        <p:spPr>
          <a:xfrm>
            <a:off x="9235994" y="2835082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rgbClr val="FF0000"/>
                </a:solidFill>
              </a:rPr>
              <a:t>... </a:t>
            </a:r>
            <a:endParaRPr lang="hu-HU" sz="1700">
              <a:solidFill>
                <a:srgbClr val="FF0000"/>
              </a:solidFill>
              <a:ea typeface="+mn-lt"/>
              <a:cs typeface="+mn-lt"/>
            </a:endParaRPr>
          </a:p>
        </p:txBody>
      </p:sp>
      <p:cxnSp>
        <p:nvCxnSpPr>
          <p:cNvPr id="15" name="Egyenes összekötő nyíllal 14">
            <a:extLst>
              <a:ext uri="{FF2B5EF4-FFF2-40B4-BE49-F238E27FC236}">
                <a16:creationId xmlns:a16="http://schemas.microsoft.com/office/drawing/2014/main" id="{84944B7F-64A1-4802-A37A-5216AE2EAAD4}"/>
              </a:ext>
            </a:extLst>
          </p:cNvPr>
          <p:cNvCxnSpPr>
            <a:cxnSpLocks/>
          </p:cNvCxnSpPr>
          <p:nvPr/>
        </p:nvCxnSpPr>
        <p:spPr>
          <a:xfrm>
            <a:off x="3047999" y="4426325"/>
            <a:ext cx="2353232" cy="11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5F136C21-69ED-DBA3-0B58-21702BE5BEE1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baseline="30000" dirty="0">
                <a:solidFill>
                  <a:schemeClr val="bg1"/>
                </a:solidFill>
              </a:rPr>
              <a:t>*</a:t>
            </a:r>
            <a:endParaRPr lang="hu-HU" sz="2000" b="1" baseline="30000" dirty="0" err="1">
              <a:solidFill>
                <a:schemeClr val="bg1"/>
              </a:solidFill>
            </a:endParaRP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29845AF-CA52-2CB3-613B-630E304C3424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750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2CDEF9-EDFF-79C5-187C-C714E40DE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7AF5B5-62D2-4031-1BFF-1407A1111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F4200658-8B35-3E8E-837C-00F24F31E96B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9D8CCE82-3516-9FEE-034E-50F07C6D1209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197617D-42B9-A4DB-54D4-FEC3A756E76E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6E523711-73C0-92BF-D658-C70E14D30B8F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223EA4AA-BCE5-C8D8-76B7-C88E9CE5255A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223EA4AA-BCE5-C8D8-76B7-C88E9CE52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5475C008-9D1E-471F-0D14-305767D55A22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5475C008-9D1E-471F-0D14-305767D55A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046CF9F9-57AD-20D9-5474-F4E47960825D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046CF9F9-57AD-20D9-5474-F4E4796082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01644649-BD69-ADEA-C188-AB8618BB05F7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01644649-BD69-ADEA-C188-AB8618BB05F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16564F16-674D-3F5F-4CF6-81A5CBA4B9C0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16564F16-674D-3F5F-4CF6-81A5CBA4B9C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ECEF6B43-A5C0-6466-609C-C3311B2D4BFF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ECEF6B43-A5C0-6466-609C-C3311B2D4B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A2083DCA-CCA6-2996-D236-285E662C174E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A2083DCA-CCA6-2996-D236-285E662C17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ED634762-DE68-2170-77FF-408EF42B3FA6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ED634762-DE68-2170-77FF-408EF42B3FA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034ADD25-94CC-2BFD-47E0-71E53015ED09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034ADD25-94CC-2BFD-47E0-71E53015ED0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AD2025E8-8284-13F5-DBA5-344482506406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AD2025E8-8284-13F5-DBA5-3444825064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7BB09695-65EB-A3E7-FC07-80AE47A83C7E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7BB09695-65EB-A3E7-FC07-80AE47A83C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zövegdoboz 29">
            <a:extLst>
              <a:ext uri="{FF2B5EF4-FFF2-40B4-BE49-F238E27FC236}">
                <a16:creationId xmlns:a16="http://schemas.microsoft.com/office/drawing/2014/main" id="{7726D2D6-A8CC-1F12-3B02-604DE331A8C3}"/>
              </a:ext>
            </a:extLst>
          </p:cNvPr>
          <p:cNvSpPr txBox="1"/>
          <p:nvPr/>
        </p:nvSpPr>
        <p:spPr>
          <a:xfrm>
            <a:off x="5571672" y="4930584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60E0C36E-2D31-7730-2B5A-8BE450D079D1}"/>
              </a:ext>
            </a:extLst>
          </p:cNvPr>
          <p:cNvSpPr txBox="1"/>
          <p:nvPr/>
        </p:nvSpPr>
        <p:spPr>
          <a:xfrm>
            <a:off x="6031113" y="461681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09853CC3-8C30-A27D-5712-D6E941F14219}"/>
              </a:ext>
            </a:extLst>
          </p:cNvPr>
          <p:cNvSpPr txBox="1"/>
          <p:nvPr/>
        </p:nvSpPr>
        <p:spPr>
          <a:xfrm>
            <a:off x="6490554" y="437028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m(3)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2395DBB0-EB48-E1D0-FC21-3C96A190E2DE}"/>
              </a:ext>
            </a:extLst>
          </p:cNvPr>
          <p:cNvSpPr txBox="1"/>
          <p:nvPr/>
        </p:nvSpPr>
        <p:spPr>
          <a:xfrm>
            <a:off x="6927583" y="4090142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m(4)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F9AB60A3-3FA2-B23B-6930-110D8D86ABB6}"/>
              </a:ext>
            </a:extLst>
          </p:cNvPr>
          <p:cNvSpPr txBox="1"/>
          <p:nvPr/>
        </p:nvSpPr>
        <p:spPr>
          <a:xfrm>
            <a:off x="7633553" y="3753965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E9813CD3-6EBE-FBD9-04FB-0A618CA4B668}"/>
              </a:ext>
            </a:extLst>
          </p:cNvPr>
          <p:cNvSpPr txBox="1"/>
          <p:nvPr/>
        </p:nvSpPr>
        <p:spPr>
          <a:xfrm>
            <a:off x="9684229" y="2454081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447238C1-72B7-6746-C861-C20C16A7E367}"/>
              </a:ext>
            </a:extLst>
          </p:cNvPr>
          <p:cNvSpPr txBox="1"/>
          <p:nvPr/>
        </p:nvSpPr>
        <p:spPr>
          <a:xfrm>
            <a:off x="10311758" y="2106698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8026B46D-705E-90B1-B103-06C603E081C8}"/>
              </a:ext>
            </a:extLst>
          </p:cNvPr>
          <p:cNvSpPr txBox="1"/>
          <p:nvPr/>
        </p:nvSpPr>
        <p:spPr>
          <a:xfrm>
            <a:off x="9235994" y="2835082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07B2CCC2-9E96-948A-AB18-C66FC6788B37}"/>
              </a:ext>
            </a:extLst>
          </p:cNvPr>
          <p:cNvSpPr/>
          <p:nvPr/>
        </p:nvSpPr>
        <p:spPr>
          <a:xfrm>
            <a:off x="5793439" y="6084792"/>
            <a:ext cx="513229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B51D0063-DB8C-F1B0-167F-1DCE8B0DACE7}"/>
              </a:ext>
            </a:extLst>
          </p:cNvPr>
          <p:cNvCxnSpPr>
            <a:cxnSpLocks/>
          </p:cNvCxnSpPr>
          <p:nvPr/>
        </p:nvCxnSpPr>
        <p:spPr>
          <a:xfrm>
            <a:off x="3047999" y="4426325"/>
            <a:ext cx="2353232" cy="112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5FF45814-8761-84D8-7EDC-67033BC6E577}"/>
              </a:ext>
            </a:extLst>
          </p:cNvPr>
          <p:cNvCxnSpPr>
            <a:cxnSpLocks/>
          </p:cNvCxnSpPr>
          <p:nvPr/>
        </p:nvCxnSpPr>
        <p:spPr>
          <a:xfrm>
            <a:off x="8527675" y="4123767"/>
            <a:ext cx="22409" cy="16024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3EE0577-E1FA-399E-44E3-B61EA8BC99A6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baseline="30000" dirty="0">
                <a:solidFill>
                  <a:schemeClr val="bg1"/>
                </a:solidFill>
              </a:rPr>
              <a:t>*</a:t>
            </a:r>
            <a:endParaRPr lang="hu-HU" sz="2000" b="1" baseline="30000" dirty="0" err="1">
              <a:solidFill>
                <a:schemeClr val="bg1"/>
              </a:solidFill>
            </a:endParaRP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698B210B-5568-DDEB-4B32-DF340F3F3016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23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67B22A-11F3-5CB5-3768-20D6F0A00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D3882E-4C3A-0753-7E85-CC9C8BA80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296890B4-2DE2-F89B-6FAB-C5CD59B71C1F}"/>
              </a:ext>
            </a:extLst>
          </p:cNvPr>
          <p:cNvSpPr/>
          <p:nvPr/>
        </p:nvSpPr>
        <p:spPr>
          <a:xfrm>
            <a:off x="1030939" y="1714500"/>
            <a:ext cx="2465295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dirty="0"/>
              <a:t>m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55862B2F-7F57-BFD8-33E8-FFA3853AAA02}"/>
              </a:ext>
            </a:extLst>
          </p:cNvPr>
          <p:cNvCxnSpPr>
            <a:cxnSpLocks/>
          </p:cNvCxnSpPr>
          <p:nvPr/>
        </p:nvCxnSpPr>
        <p:spPr>
          <a:xfrm>
            <a:off x="2252381" y="2330826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3303051-D3F6-65F3-FF51-3CBC59FACA79}"/>
              </a:ext>
            </a:extLst>
          </p:cNvPr>
          <p:cNvSpPr txBox="1"/>
          <p:nvPr/>
        </p:nvSpPr>
        <p:spPr>
          <a:xfrm>
            <a:off x="1974585" y="4202203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m(x)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cxnSp>
        <p:nvCxnSpPr>
          <p:cNvPr id="5" name="Egyenes összekötő nyíllal 4">
            <a:extLst>
              <a:ext uri="{FF2B5EF4-FFF2-40B4-BE49-F238E27FC236}">
                <a16:creationId xmlns:a16="http://schemas.microsoft.com/office/drawing/2014/main" id="{E099A2CE-70D2-28FB-0C31-B8E8B64F3455}"/>
              </a:ext>
            </a:extLst>
          </p:cNvPr>
          <p:cNvCxnSpPr/>
          <p:nvPr/>
        </p:nvCxnSpPr>
        <p:spPr>
          <a:xfrm flipV="1">
            <a:off x="5827058" y="1961027"/>
            <a:ext cx="4493558" cy="2812677"/>
          </a:xfrm>
          <a:prstGeom prst="straightConnector1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Szabadkéz 6">
                <a:extLst>
                  <a:ext uri="{FF2B5EF4-FFF2-40B4-BE49-F238E27FC236}">
                    <a16:creationId xmlns:a16="http://schemas.microsoft.com/office/drawing/2014/main" id="{AA5F702B-EC36-8A3F-90FE-EF4CA0A12E1C}"/>
                  </a:ext>
                </a:extLst>
              </p14:cNvPr>
              <p14:cNvContentPartPr/>
              <p14:nvPr/>
            </p14:nvContentPartPr>
            <p14:xfrm>
              <a:off x="5827058" y="4773705"/>
              <a:ext cx="11205" cy="11205"/>
            </p14:xfrm>
          </p:contentPart>
        </mc:Choice>
        <mc:Fallback xmlns="">
          <p:pic>
            <p:nvPicPr>
              <p:cNvPr id="7" name="Szabadkéz 6">
                <a:extLst>
                  <a:ext uri="{FF2B5EF4-FFF2-40B4-BE49-F238E27FC236}">
                    <a16:creationId xmlns:a16="http://schemas.microsoft.com/office/drawing/2014/main" id="{AA5F702B-EC36-8A3F-90FE-EF4CA0A12E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66183" y="28128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Szabadkéz 11">
                <a:extLst>
                  <a:ext uri="{FF2B5EF4-FFF2-40B4-BE49-F238E27FC236}">
                    <a16:creationId xmlns:a16="http://schemas.microsoft.com/office/drawing/2014/main" id="{82933E22-30FB-284D-07A2-FD013D883F3F}"/>
                  </a:ext>
                </a:extLst>
              </p14:cNvPr>
              <p14:cNvContentPartPr/>
              <p14:nvPr/>
            </p14:nvContentPartPr>
            <p14:xfrm>
              <a:off x="6286499" y="4493558"/>
              <a:ext cx="11205" cy="11205"/>
            </p14:xfrm>
          </p:contentPart>
        </mc:Choice>
        <mc:Fallback xmlns="">
          <p:pic>
            <p:nvPicPr>
              <p:cNvPr id="12" name="Szabadkéz 11">
                <a:extLst>
                  <a:ext uri="{FF2B5EF4-FFF2-40B4-BE49-F238E27FC236}">
                    <a16:creationId xmlns:a16="http://schemas.microsoft.com/office/drawing/2014/main" id="{82933E22-30FB-284D-07A2-FD013D883F3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25624" y="2532683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Szabadkéz 12">
                <a:extLst>
                  <a:ext uri="{FF2B5EF4-FFF2-40B4-BE49-F238E27FC236}">
                    <a16:creationId xmlns:a16="http://schemas.microsoft.com/office/drawing/2014/main" id="{20ADC723-CF73-F7E7-5E91-6DF7647A65BB}"/>
                  </a:ext>
                </a:extLst>
              </p14:cNvPr>
              <p14:cNvContentPartPr/>
              <p14:nvPr/>
            </p14:nvContentPartPr>
            <p14:xfrm>
              <a:off x="6745940" y="4224617"/>
              <a:ext cx="11205" cy="11205"/>
            </p14:xfrm>
          </p:contentPart>
        </mc:Choice>
        <mc:Fallback xmlns="">
          <p:pic>
            <p:nvPicPr>
              <p:cNvPr id="13" name="Szabadkéz 12">
                <a:extLst>
                  <a:ext uri="{FF2B5EF4-FFF2-40B4-BE49-F238E27FC236}">
                    <a16:creationId xmlns:a16="http://schemas.microsoft.com/office/drawing/2014/main" id="{20ADC723-CF73-F7E7-5E91-6DF7647A65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85065" y="22637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7" name="Szabadkéz 16">
                <a:extLst>
                  <a:ext uri="{FF2B5EF4-FFF2-40B4-BE49-F238E27FC236}">
                    <a16:creationId xmlns:a16="http://schemas.microsoft.com/office/drawing/2014/main" id="{3096CB05-6FC2-0D3B-66E8-D517D773EC97}"/>
                  </a:ext>
                </a:extLst>
              </p14:cNvPr>
              <p14:cNvContentPartPr/>
              <p14:nvPr/>
            </p14:nvContentPartPr>
            <p14:xfrm>
              <a:off x="7194176" y="3944470"/>
              <a:ext cx="11205" cy="11205"/>
            </p14:xfrm>
          </p:contentPart>
        </mc:Choice>
        <mc:Fallback xmlns="">
          <p:pic>
            <p:nvPicPr>
              <p:cNvPr id="17" name="Szabadkéz 16">
                <a:extLst>
                  <a:ext uri="{FF2B5EF4-FFF2-40B4-BE49-F238E27FC236}">
                    <a16:creationId xmlns:a16="http://schemas.microsoft.com/office/drawing/2014/main" id="{3096CB05-6FC2-0D3B-66E8-D517D773EC9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33301" y="1983595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Szabadkéz 17">
                <a:extLst>
                  <a:ext uri="{FF2B5EF4-FFF2-40B4-BE49-F238E27FC236}">
                    <a16:creationId xmlns:a16="http://schemas.microsoft.com/office/drawing/2014/main" id="{EA197FA8-ECE3-6ADE-C16D-CB9AC51C07F3}"/>
                  </a:ext>
                </a:extLst>
              </p14:cNvPr>
              <p14:cNvContentPartPr/>
              <p14:nvPr/>
            </p14:nvContentPartPr>
            <p14:xfrm>
              <a:off x="7631205" y="3653117"/>
              <a:ext cx="11205" cy="11205"/>
            </p14:xfrm>
          </p:contentPart>
        </mc:Choice>
        <mc:Fallback xmlns="">
          <p:pic>
            <p:nvPicPr>
              <p:cNvPr id="18" name="Szabadkéz 17">
                <a:extLst>
                  <a:ext uri="{FF2B5EF4-FFF2-40B4-BE49-F238E27FC236}">
                    <a16:creationId xmlns:a16="http://schemas.microsoft.com/office/drawing/2014/main" id="{EA197FA8-ECE3-6ADE-C16D-CB9AC51C07F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0330" y="1692242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Szabadkéz 19">
                <a:extLst>
                  <a:ext uri="{FF2B5EF4-FFF2-40B4-BE49-F238E27FC236}">
                    <a16:creationId xmlns:a16="http://schemas.microsoft.com/office/drawing/2014/main" id="{6A4F3DFA-D25D-AAAF-F168-2640272DC279}"/>
                  </a:ext>
                </a:extLst>
              </p14:cNvPr>
              <p14:cNvContentPartPr/>
              <p14:nvPr/>
            </p14:nvContentPartPr>
            <p14:xfrm>
              <a:off x="8090646" y="3384176"/>
              <a:ext cx="11205" cy="11205"/>
            </p14:xfrm>
          </p:contentPart>
        </mc:Choice>
        <mc:Fallback xmlns="">
          <p:pic>
            <p:nvPicPr>
              <p:cNvPr id="20" name="Szabadkéz 19">
                <a:extLst>
                  <a:ext uri="{FF2B5EF4-FFF2-40B4-BE49-F238E27FC236}">
                    <a16:creationId xmlns:a16="http://schemas.microsoft.com/office/drawing/2014/main" id="{6A4F3DFA-D25D-AAAF-F168-2640272DC2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29771" y="14233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2" name="Szabadkéz 21">
                <a:extLst>
                  <a:ext uri="{FF2B5EF4-FFF2-40B4-BE49-F238E27FC236}">
                    <a16:creationId xmlns:a16="http://schemas.microsoft.com/office/drawing/2014/main" id="{E0505E1C-B5ED-C2BE-ACA3-96B1A59D09A1}"/>
                  </a:ext>
                </a:extLst>
              </p14:cNvPr>
              <p14:cNvContentPartPr/>
              <p14:nvPr/>
            </p14:nvContentPartPr>
            <p14:xfrm>
              <a:off x="8538882" y="3104029"/>
              <a:ext cx="11205" cy="11205"/>
            </p14:xfrm>
          </p:contentPart>
        </mc:Choice>
        <mc:Fallback xmlns="">
          <p:pic>
            <p:nvPicPr>
              <p:cNvPr id="22" name="Szabadkéz 21">
                <a:extLst>
                  <a:ext uri="{FF2B5EF4-FFF2-40B4-BE49-F238E27FC236}">
                    <a16:creationId xmlns:a16="http://schemas.microsoft.com/office/drawing/2014/main" id="{E0505E1C-B5ED-C2BE-ACA3-96B1A59D09A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8007" y="1143154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Szabadkéz 22">
                <a:extLst>
                  <a:ext uri="{FF2B5EF4-FFF2-40B4-BE49-F238E27FC236}">
                    <a16:creationId xmlns:a16="http://schemas.microsoft.com/office/drawing/2014/main" id="{CBB10616-7A3F-1337-DD9A-4774D4F56FDD}"/>
                  </a:ext>
                </a:extLst>
              </p14:cNvPr>
              <p14:cNvContentPartPr/>
              <p14:nvPr/>
            </p14:nvContentPartPr>
            <p14:xfrm>
              <a:off x="8998323" y="2812676"/>
              <a:ext cx="11205" cy="11205"/>
            </p14:xfrm>
          </p:contentPart>
        </mc:Choice>
        <mc:Fallback xmlns="">
          <p:pic>
            <p:nvPicPr>
              <p:cNvPr id="23" name="Szabadkéz 22">
                <a:extLst>
                  <a:ext uri="{FF2B5EF4-FFF2-40B4-BE49-F238E27FC236}">
                    <a16:creationId xmlns:a16="http://schemas.microsoft.com/office/drawing/2014/main" id="{CBB10616-7A3F-1337-DD9A-4774D4F56F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037448" y="851801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6" name="Szabadkéz 25">
                <a:extLst>
                  <a:ext uri="{FF2B5EF4-FFF2-40B4-BE49-F238E27FC236}">
                    <a16:creationId xmlns:a16="http://schemas.microsoft.com/office/drawing/2014/main" id="{CB09567A-A62E-0CD5-0162-A73455CC4B5E}"/>
                  </a:ext>
                </a:extLst>
              </p14:cNvPr>
              <p14:cNvContentPartPr/>
              <p14:nvPr/>
            </p14:nvContentPartPr>
            <p14:xfrm>
              <a:off x="9412941" y="2543735"/>
              <a:ext cx="11205" cy="11205"/>
            </p14:xfrm>
          </p:contentPart>
        </mc:Choice>
        <mc:Fallback xmlns="">
          <p:pic>
            <p:nvPicPr>
              <p:cNvPr id="26" name="Szabadkéz 25">
                <a:extLst>
                  <a:ext uri="{FF2B5EF4-FFF2-40B4-BE49-F238E27FC236}">
                    <a16:creationId xmlns:a16="http://schemas.microsoft.com/office/drawing/2014/main" id="{CB09567A-A62E-0CD5-0162-A73455CC4B5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52066" y="58286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7" name="Szabadkéz 26">
                <a:extLst>
                  <a:ext uri="{FF2B5EF4-FFF2-40B4-BE49-F238E27FC236}">
                    <a16:creationId xmlns:a16="http://schemas.microsoft.com/office/drawing/2014/main" id="{A2B4997B-31CD-57C4-AC9E-63667677255A}"/>
                  </a:ext>
                </a:extLst>
              </p14:cNvPr>
              <p14:cNvContentPartPr/>
              <p14:nvPr/>
            </p14:nvContentPartPr>
            <p14:xfrm>
              <a:off x="9827558" y="2297205"/>
              <a:ext cx="11205" cy="11205"/>
            </p14:xfrm>
          </p:contentPart>
        </mc:Choice>
        <mc:Fallback xmlns="">
          <p:pic>
            <p:nvPicPr>
              <p:cNvPr id="27" name="Szabadkéz 26">
                <a:extLst>
                  <a:ext uri="{FF2B5EF4-FFF2-40B4-BE49-F238E27FC236}">
                    <a16:creationId xmlns:a16="http://schemas.microsoft.com/office/drawing/2014/main" id="{A2B4997B-31CD-57C4-AC9E-6366767725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66683" y="336330"/>
                <a:ext cx="3921750" cy="39217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Szabadkéz 27">
                <a:extLst>
                  <a:ext uri="{FF2B5EF4-FFF2-40B4-BE49-F238E27FC236}">
                    <a16:creationId xmlns:a16="http://schemas.microsoft.com/office/drawing/2014/main" id="{3FEBFB99-B4DF-C6F1-3125-533F1BC192C3}"/>
                  </a:ext>
                </a:extLst>
              </p14:cNvPr>
              <p14:cNvContentPartPr/>
              <p14:nvPr/>
            </p14:nvContentPartPr>
            <p14:xfrm>
              <a:off x="10309411" y="1983440"/>
              <a:ext cx="11205" cy="11205"/>
            </p14:xfrm>
          </p:contentPart>
        </mc:Choice>
        <mc:Fallback xmlns="">
          <p:pic>
            <p:nvPicPr>
              <p:cNvPr id="28" name="Szabadkéz 27">
                <a:extLst>
                  <a:ext uri="{FF2B5EF4-FFF2-40B4-BE49-F238E27FC236}">
                    <a16:creationId xmlns:a16="http://schemas.microsoft.com/office/drawing/2014/main" id="{3FEBFB99-B4DF-C6F1-3125-533F1BC192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48536" y="22565"/>
                <a:ext cx="3921750" cy="392175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Szövegdoboz 29">
            <a:extLst>
              <a:ext uri="{FF2B5EF4-FFF2-40B4-BE49-F238E27FC236}">
                <a16:creationId xmlns:a16="http://schemas.microsoft.com/office/drawing/2014/main" id="{423EBDFB-1C9C-1F08-A0B0-79ED79D49B5D}"/>
              </a:ext>
            </a:extLst>
          </p:cNvPr>
          <p:cNvSpPr txBox="1"/>
          <p:nvPr/>
        </p:nvSpPr>
        <p:spPr>
          <a:xfrm>
            <a:off x="5571672" y="4930584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189ECC4B-C697-EF39-C0A8-9E94F1DBCB1B}"/>
              </a:ext>
            </a:extLst>
          </p:cNvPr>
          <p:cNvSpPr txBox="1"/>
          <p:nvPr/>
        </p:nvSpPr>
        <p:spPr>
          <a:xfrm>
            <a:off x="6031113" y="461681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CD2110E0-31A8-C55C-EED0-0C2CB154C2C7}"/>
              </a:ext>
            </a:extLst>
          </p:cNvPr>
          <p:cNvSpPr txBox="1"/>
          <p:nvPr/>
        </p:nvSpPr>
        <p:spPr>
          <a:xfrm>
            <a:off x="6490554" y="4370289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m(3)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17B4911-529E-BFB5-EF7F-EC9D733343A7}"/>
              </a:ext>
            </a:extLst>
          </p:cNvPr>
          <p:cNvSpPr txBox="1"/>
          <p:nvPr/>
        </p:nvSpPr>
        <p:spPr>
          <a:xfrm>
            <a:off x="6927583" y="4090142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m(4)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2EF5F026-9A7F-1489-EE3A-E1087DA2F225}"/>
              </a:ext>
            </a:extLst>
          </p:cNvPr>
          <p:cNvSpPr txBox="1"/>
          <p:nvPr/>
        </p:nvSpPr>
        <p:spPr>
          <a:xfrm>
            <a:off x="7633553" y="3753965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DBCEC05A-BBF0-7133-2987-E826773FB708}"/>
              </a:ext>
            </a:extLst>
          </p:cNvPr>
          <p:cNvSpPr txBox="1"/>
          <p:nvPr/>
        </p:nvSpPr>
        <p:spPr>
          <a:xfrm>
            <a:off x="9684229" y="2454081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m(q-2)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BA23D037-2D1F-2C55-3D3C-4C8571583158}"/>
              </a:ext>
            </a:extLst>
          </p:cNvPr>
          <p:cNvSpPr txBox="1"/>
          <p:nvPr/>
        </p:nvSpPr>
        <p:spPr>
          <a:xfrm>
            <a:off x="10311758" y="2106698"/>
            <a:ext cx="9502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m(q-1)</a:t>
            </a:r>
            <a:r>
              <a:rPr lang="hu-HU" sz="1700" b="1" dirty="0">
                <a:solidFill>
                  <a:schemeClr val="bg1"/>
                </a:solidFill>
              </a:rPr>
              <a:t>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90CF341D-01B7-B3E8-FCA3-FC4E492D70F8}"/>
              </a:ext>
            </a:extLst>
          </p:cNvPr>
          <p:cNvSpPr txBox="1"/>
          <p:nvPr/>
        </p:nvSpPr>
        <p:spPr>
          <a:xfrm>
            <a:off x="9235994" y="2835082"/>
            <a:ext cx="71493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700" b="1" dirty="0">
                <a:solidFill>
                  <a:schemeClr val="bg1"/>
                </a:solidFill>
              </a:rPr>
              <a:t>... </a:t>
            </a:r>
            <a:endParaRPr lang="hu-HU" sz="1700" dirty="0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F274AEDF-EDC4-02D7-84B7-28B5EFB5D930}"/>
              </a:ext>
            </a:extLst>
          </p:cNvPr>
          <p:cNvSpPr/>
          <p:nvPr/>
        </p:nvSpPr>
        <p:spPr>
          <a:xfrm>
            <a:off x="5793439" y="6084792"/>
            <a:ext cx="5132291" cy="403411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/>
              <a:t>c</a:t>
            </a: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43F4D7CF-4613-0B72-6F1D-A07CE1A4FDB1}"/>
              </a:ext>
            </a:extLst>
          </p:cNvPr>
          <p:cNvCxnSpPr>
            <a:cxnSpLocks/>
          </p:cNvCxnSpPr>
          <p:nvPr/>
        </p:nvCxnSpPr>
        <p:spPr>
          <a:xfrm>
            <a:off x="3047999" y="4426325"/>
            <a:ext cx="2353232" cy="1120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84A23808-D970-5B28-8477-20411B8064B9}"/>
              </a:ext>
            </a:extLst>
          </p:cNvPr>
          <p:cNvCxnSpPr>
            <a:cxnSpLocks/>
          </p:cNvCxnSpPr>
          <p:nvPr/>
        </p:nvCxnSpPr>
        <p:spPr>
          <a:xfrm>
            <a:off x="8527675" y="4123767"/>
            <a:ext cx="22409" cy="1602438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F75B768-D87D-A5C1-DBC5-2BA4653C7DEA}"/>
              </a:ext>
            </a:extLst>
          </p:cNvPr>
          <p:cNvSpPr txBox="1"/>
          <p:nvPr/>
        </p:nvSpPr>
        <p:spPr>
          <a:xfrm>
            <a:off x="5840615" y="2566147"/>
            <a:ext cx="209326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baseline="30000" dirty="0">
                <a:solidFill>
                  <a:schemeClr val="bg1"/>
                </a:solidFill>
              </a:rPr>
              <a:t>*</a:t>
            </a:r>
            <a:endParaRPr lang="hu-HU" sz="2000" b="1" baseline="30000" dirty="0" err="1">
              <a:solidFill>
                <a:schemeClr val="bg1"/>
              </a:solidFill>
            </a:endParaRPr>
          </a:p>
        </p:txBody>
      </p:sp>
      <p:sp>
        <p:nvSpPr>
          <p:cNvPr id="25" name="Téglalap: lekerekített 24">
            <a:extLst>
              <a:ext uri="{FF2B5EF4-FFF2-40B4-BE49-F238E27FC236}">
                <a16:creationId xmlns:a16="http://schemas.microsoft.com/office/drawing/2014/main" id="{2A5E84D2-511A-A0FA-F5C9-770FB4E37E14}"/>
              </a:ext>
            </a:extLst>
          </p:cNvPr>
          <p:cNvSpPr/>
          <p:nvPr/>
        </p:nvSpPr>
        <p:spPr>
          <a:xfrm rot="780000">
            <a:off x="1258199" y="2637136"/>
            <a:ext cx="9536204" cy="2644589"/>
          </a:xfrm>
          <a:prstGeom prst="roundRect">
            <a:avLst/>
          </a:prstGeom>
          <a:solidFill>
            <a:schemeClr val="tx1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sz="2800" dirty="0" err="1"/>
              <a:t>encoding</a:t>
            </a:r>
            <a:r>
              <a:rPr lang="hu-HU" sz="2800" dirty="0"/>
              <a:t> = </a:t>
            </a:r>
            <a:r>
              <a:rPr lang="hu-HU" sz="2800" dirty="0" err="1"/>
              <a:t>polynomial</a:t>
            </a:r>
            <a:r>
              <a:rPr lang="hu-HU" sz="2800" dirty="0"/>
              <a:t> </a:t>
            </a:r>
            <a:r>
              <a:rPr lang="hu-HU" sz="2800" dirty="0" err="1"/>
              <a:t>evaluation</a:t>
            </a:r>
            <a:endParaRPr lang="hu-HU" sz="28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76A45EF-60BD-6448-B291-BC51DE646B54}"/>
              </a:ext>
            </a:extLst>
          </p:cNvPr>
          <p:cNvSpPr txBox="1"/>
          <p:nvPr/>
        </p:nvSpPr>
        <p:spPr>
          <a:xfrm>
            <a:off x="1900749" y="5135515"/>
            <a:ext cx="714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𝔽</a:t>
            </a:r>
            <a:r>
              <a:rPr lang="hu-HU" sz="17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1700" b="1" dirty="0">
                <a:solidFill>
                  <a:schemeClr val="bg1"/>
                </a:solidFill>
                <a:ea typeface="+mn-lt"/>
                <a:cs typeface="+mn-lt"/>
              </a:rPr>
              <a:t>[x]</a:t>
            </a:r>
            <a:endParaRPr lang="hu-HU" sz="17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1787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03A980-49B2-2DC8-E629-39ECC1B5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E54C37B-9B4A-A491-4692-47F024E9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6B2A2EF9-A220-1622-7B5D-1F58D096D824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CD70921A-6063-8624-71AD-CD5B7D87DCC7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55ED3B30-D64E-3295-E515-EBAEDB9941EB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824AFE39-883F-68F2-D777-FEE8FC1C14FF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</p:spTree>
    <p:extLst>
      <p:ext uri="{BB962C8B-B14F-4D97-AF65-F5344CB8AC3E}">
        <p14:creationId xmlns:p14="http://schemas.microsoft.com/office/powerpoint/2010/main" val="23585465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FB5CF-DC41-5680-920D-232232396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FB9CC-A9CC-8660-8FEC-728AA4024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1500DEC5-7721-3F8B-F448-B5D928149B1F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4F4401D-8BF8-870C-8AD9-4E9ABEB88094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D49DDE2E-51EB-AB53-B6D4-CA9D359DD06C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25186023-483A-B9AA-1A08-89AB44268E78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906F6CF8-48E9-20B1-3131-A94B3D1511D3}"/>
              </a:ext>
            </a:extLst>
          </p:cNvPr>
          <p:cNvSpPr txBox="1"/>
          <p:nvPr/>
        </p:nvSpPr>
        <p:spPr>
          <a:xfrm>
            <a:off x="1481527" y="3238498"/>
            <a:ext cx="3449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easy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en</a:t>
            </a:r>
            <a:r>
              <a:rPr lang="hu-HU" sz="2000" b="1" dirty="0">
                <a:solidFill>
                  <a:schemeClr val="bg1"/>
                </a:solidFill>
              </a:rPr>
              <a:t>/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79A41322-2C5B-BC0F-C499-C900DABBB81B}"/>
              </a:ext>
            </a:extLst>
          </p:cNvPr>
          <p:cNvSpPr/>
          <p:nvPr/>
        </p:nvSpPr>
        <p:spPr>
          <a:xfrm>
            <a:off x="2061882" y="3888440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C4A3E2B-E267-8EC8-6C82-D08E3587B784}"/>
              </a:ext>
            </a:extLst>
          </p:cNvPr>
          <p:cNvSpPr txBox="1"/>
          <p:nvPr/>
        </p:nvSpPr>
        <p:spPr>
          <a:xfrm>
            <a:off x="2176290" y="4034115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A6F809F-17E9-EE14-4868-13F73E3A1899}"/>
              </a:ext>
            </a:extLst>
          </p:cNvPr>
          <p:cNvSpPr txBox="1"/>
          <p:nvPr/>
        </p:nvSpPr>
        <p:spPr>
          <a:xfrm>
            <a:off x="2176290" y="4437526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A1E4B744-E66D-46EB-436D-CBD49E8A0265}"/>
              </a:ext>
            </a:extLst>
          </p:cNvPr>
          <p:cNvSpPr txBox="1"/>
          <p:nvPr/>
        </p:nvSpPr>
        <p:spPr>
          <a:xfrm>
            <a:off x="2176290" y="4840937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2D8E1251-BD56-EFBA-7FD4-AF4140A230AB}"/>
              </a:ext>
            </a:extLst>
          </p:cNvPr>
          <p:cNvSpPr txBox="1"/>
          <p:nvPr/>
        </p:nvSpPr>
        <p:spPr>
          <a:xfrm>
            <a:off x="2176290" y="5244348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78AEC7D3-EABE-42C2-1924-5201003C834F}"/>
              </a:ext>
            </a:extLst>
          </p:cNvPr>
          <p:cNvSpPr txBox="1"/>
          <p:nvPr/>
        </p:nvSpPr>
        <p:spPr>
          <a:xfrm>
            <a:off x="2546084" y="4045320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AB444B0-42A0-69EC-4E2C-52DC577DEF9B}"/>
              </a:ext>
            </a:extLst>
          </p:cNvPr>
          <p:cNvSpPr txBox="1"/>
          <p:nvPr/>
        </p:nvSpPr>
        <p:spPr>
          <a:xfrm>
            <a:off x="2523673" y="4437526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965F4AE-04CF-B591-4635-002A7EB201D7}"/>
              </a:ext>
            </a:extLst>
          </p:cNvPr>
          <p:cNvSpPr txBox="1"/>
          <p:nvPr/>
        </p:nvSpPr>
        <p:spPr>
          <a:xfrm>
            <a:off x="2546084" y="524434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187236FF-646A-5641-D74F-76FB607A5F87}"/>
              </a:ext>
            </a:extLst>
          </p:cNvPr>
          <p:cNvSpPr txBox="1"/>
          <p:nvPr/>
        </p:nvSpPr>
        <p:spPr>
          <a:xfrm>
            <a:off x="2546084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D815A95E-C595-3D84-1BE8-D21FFC3B192C}"/>
              </a:ext>
            </a:extLst>
          </p:cNvPr>
          <p:cNvSpPr txBox="1"/>
          <p:nvPr/>
        </p:nvSpPr>
        <p:spPr>
          <a:xfrm>
            <a:off x="2904673" y="404532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C8A39F71-4B1B-033C-B0A0-BCDCE36743A8}"/>
              </a:ext>
            </a:extLst>
          </p:cNvPr>
          <p:cNvSpPr txBox="1"/>
          <p:nvPr/>
        </p:nvSpPr>
        <p:spPr>
          <a:xfrm>
            <a:off x="2904672" y="5233141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71285B4F-BA6F-6E15-97B0-74A0B834A52E}"/>
              </a:ext>
            </a:extLst>
          </p:cNvPr>
          <p:cNvSpPr txBox="1"/>
          <p:nvPr/>
        </p:nvSpPr>
        <p:spPr>
          <a:xfrm>
            <a:off x="2893466" y="4448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EFA1423F-EC58-85D6-DAA2-629528B9DDE6}"/>
              </a:ext>
            </a:extLst>
          </p:cNvPr>
          <p:cNvSpPr txBox="1"/>
          <p:nvPr/>
        </p:nvSpPr>
        <p:spPr>
          <a:xfrm>
            <a:off x="2893466" y="4829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1C8A919-9A6C-D7B2-0BBD-8C07BE0DAB42}"/>
              </a:ext>
            </a:extLst>
          </p:cNvPr>
          <p:cNvSpPr txBox="1"/>
          <p:nvPr/>
        </p:nvSpPr>
        <p:spPr>
          <a:xfrm>
            <a:off x="3240849" y="4034114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D7C475C-4CB4-9AC0-F6D3-BB919826B6E0}"/>
              </a:ext>
            </a:extLst>
          </p:cNvPr>
          <p:cNvSpPr txBox="1"/>
          <p:nvPr/>
        </p:nvSpPr>
        <p:spPr>
          <a:xfrm>
            <a:off x="3240849" y="4437525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A296A794-D432-349A-17A9-59BDC260A621}"/>
              </a:ext>
            </a:extLst>
          </p:cNvPr>
          <p:cNvSpPr txBox="1"/>
          <p:nvPr/>
        </p:nvSpPr>
        <p:spPr>
          <a:xfrm>
            <a:off x="3263260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9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38C3A41-EF66-EF31-44E6-33F3BCFE45F6}"/>
              </a:ext>
            </a:extLst>
          </p:cNvPr>
          <p:cNvSpPr txBox="1"/>
          <p:nvPr/>
        </p:nvSpPr>
        <p:spPr>
          <a:xfrm>
            <a:off x="3621849" y="4045319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CB80D43E-1ACD-8A23-A1E2-7DBD0A9370FB}"/>
              </a:ext>
            </a:extLst>
          </p:cNvPr>
          <p:cNvSpPr txBox="1"/>
          <p:nvPr/>
        </p:nvSpPr>
        <p:spPr>
          <a:xfrm>
            <a:off x="3610642" y="444873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0D812920-3F83-7EB9-6E55-241F526E329D}"/>
              </a:ext>
            </a:extLst>
          </p:cNvPr>
          <p:cNvSpPr txBox="1"/>
          <p:nvPr/>
        </p:nvSpPr>
        <p:spPr>
          <a:xfrm>
            <a:off x="3621847" y="4840935"/>
            <a:ext cx="513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51CCE3BA-541E-4414-5280-4A87B55E9E7D}"/>
              </a:ext>
            </a:extLst>
          </p:cNvPr>
          <p:cNvSpPr txBox="1"/>
          <p:nvPr/>
        </p:nvSpPr>
        <p:spPr>
          <a:xfrm>
            <a:off x="3240848" y="5233140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B63C60F3-8966-72D3-7677-55C91E9AEE6E}"/>
              </a:ext>
            </a:extLst>
          </p:cNvPr>
          <p:cNvSpPr txBox="1"/>
          <p:nvPr/>
        </p:nvSpPr>
        <p:spPr>
          <a:xfrm>
            <a:off x="3610642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A871F5D5-28B2-E4C3-6A6F-4B4B7863EF66}"/>
              </a:ext>
            </a:extLst>
          </p:cNvPr>
          <p:cNvSpPr txBox="1"/>
          <p:nvPr/>
        </p:nvSpPr>
        <p:spPr>
          <a:xfrm>
            <a:off x="4036465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A7CF434E-2CE3-77F8-C2BF-26F809BCF6DD}"/>
              </a:ext>
            </a:extLst>
          </p:cNvPr>
          <p:cNvSpPr txBox="1"/>
          <p:nvPr/>
        </p:nvSpPr>
        <p:spPr>
          <a:xfrm>
            <a:off x="4047670" y="4852139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32B96173-435D-1B95-AD0D-CE770E2FFE5D}"/>
              </a:ext>
            </a:extLst>
          </p:cNvPr>
          <p:cNvSpPr txBox="1"/>
          <p:nvPr/>
        </p:nvSpPr>
        <p:spPr>
          <a:xfrm>
            <a:off x="4047670" y="444872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58CA5C09-3643-2DD8-DF6F-FE20D12CDC1D}"/>
              </a:ext>
            </a:extLst>
          </p:cNvPr>
          <p:cNvSpPr txBox="1"/>
          <p:nvPr/>
        </p:nvSpPr>
        <p:spPr>
          <a:xfrm>
            <a:off x="4047670" y="404531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C83EA7D2-B8C7-E058-E9F3-7F6E30669D5B}"/>
              </a:ext>
            </a:extLst>
          </p:cNvPr>
          <p:cNvSpPr txBox="1"/>
          <p:nvPr/>
        </p:nvSpPr>
        <p:spPr>
          <a:xfrm>
            <a:off x="2501261" y="6297703"/>
            <a:ext cx="2631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Vandermonde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</a:p>
        </p:txBody>
      </p:sp>
    </p:spTree>
    <p:extLst>
      <p:ext uri="{BB962C8B-B14F-4D97-AF65-F5344CB8AC3E}">
        <p14:creationId xmlns:p14="http://schemas.microsoft.com/office/powerpoint/2010/main" val="9926462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60483-0A0E-0A9D-A120-0D1489150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EA0C32-B666-068A-0007-FC8E54E5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235D106-60F4-2770-AD7F-DE7C6097FEA6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FDEE0FAE-9BC7-C090-759D-6863807EF275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3368F947-B833-BD78-6D28-25685F36CCDD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F8820C5B-DCB8-DF60-2158-17090F6E15A3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AF4E1BE6-5EE2-9375-7D8B-AF374CA13E12}"/>
              </a:ext>
            </a:extLst>
          </p:cNvPr>
          <p:cNvSpPr txBox="1"/>
          <p:nvPr/>
        </p:nvSpPr>
        <p:spPr>
          <a:xfrm>
            <a:off x="1481527" y="3238498"/>
            <a:ext cx="3449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easy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en</a:t>
            </a:r>
            <a:r>
              <a:rPr lang="hu-HU" sz="2000" b="1" dirty="0">
                <a:solidFill>
                  <a:schemeClr val="bg1"/>
                </a:solidFill>
              </a:rPr>
              <a:t>/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6AD731A-24CC-F931-E39A-6040A7E30732}"/>
              </a:ext>
            </a:extLst>
          </p:cNvPr>
          <p:cNvSpPr/>
          <p:nvPr/>
        </p:nvSpPr>
        <p:spPr>
          <a:xfrm>
            <a:off x="2061882" y="3888440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F7CECCC0-4E0A-D36C-427C-7C612E4ADD3C}"/>
              </a:ext>
            </a:extLst>
          </p:cNvPr>
          <p:cNvSpPr txBox="1"/>
          <p:nvPr/>
        </p:nvSpPr>
        <p:spPr>
          <a:xfrm>
            <a:off x="2176290" y="4034115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3E1AA6BF-1FE3-EE1F-C9A1-678EADAFA4A1}"/>
              </a:ext>
            </a:extLst>
          </p:cNvPr>
          <p:cNvSpPr txBox="1"/>
          <p:nvPr/>
        </p:nvSpPr>
        <p:spPr>
          <a:xfrm>
            <a:off x="2176290" y="4437526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7C09DFEC-C4E0-B8F2-BA58-47394E17AD54}"/>
              </a:ext>
            </a:extLst>
          </p:cNvPr>
          <p:cNvSpPr txBox="1"/>
          <p:nvPr/>
        </p:nvSpPr>
        <p:spPr>
          <a:xfrm>
            <a:off x="2176290" y="4840937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D1A87CCE-1DD9-17F1-9CAB-18417B9B9167}"/>
              </a:ext>
            </a:extLst>
          </p:cNvPr>
          <p:cNvSpPr txBox="1"/>
          <p:nvPr/>
        </p:nvSpPr>
        <p:spPr>
          <a:xfrm>
            <a:off x="2176290" y="5244348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D728791-3946-00B7-27A8-C0E79EBEAC51}"/>
              </a:ext>
            </a:extLst>
          </p:cNvPr>
          <p:cNvSpPr txBox="1"/>
          <p:nvPr/>
        </p:nvSpPr>
        <p:spPr>
          <a:xfrm>
            <a:off x="2546084" y="4045320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13B42173-D207-0793-3E1D-E5B5342954A1}"/>
              </a:ext>
            </a:extLst>
          </p:cNvPr>
          <p:cNvSpPr txBox="1"/>
          <p:nvPr/>
        </p:nvSpPr>
        <p:spPr>
          <a:xfrm>
            <a:off x="2523673" y="4437526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3F15A33E-B0C1-3EC6-00B7-5F89D0AFD1B5}"/>
              </a:ext>
            </a:extLst>
          </p:cNvPr>
          <p:cNvSpPr txBox="1"/>
          <p:nvPr/>
        </p:nvSpPr>
        <p:spPr>
          <a:xfrm>
            <a:off x="2546084" y="524434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7CFBD93B-41A7-CA77-A680-374C9CA320BB}"/>
              </a:ext>
            </a:extLst>
          </p:cNvPr>
          <p:cNvSpPr txBox="1"/>
          <p:nvPr/>
        </p:nvSpPr>
        <p:spPr>
          <a:xfrm>
            <a:off x="2546084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3C4A97BC-BC20-17EC-AB66-D738624F45EC}"/>
              </a:ext>
            </a:extLst>
          </p:cNvPr>
          <p:cNvSpPr txBox="1"/>
          <p:nvPr/>
        </p:nvSpPr>
        <p:spPr>
          <a:xfrm>
            <a:off x="2904673" y="404532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8D746CC3-C569-4F6F-EAF7-33634FCF4EEB}"/>
              </a:ext>
            </a:extLst>
          </p:cNvPr>
          <p:cNvSpPr txBox="1"/>
          <p:nvPr/>
        </p:nvSpPr>
        <p:spPr>
          <a:xfrm>
            <a:off x="2904672" y="5233141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83481D4D-11D7-BE1D-84F4-399100FA228B}"/>
              </a:ext>
            </a:extLst>
          </p:cNvPr>
          <p:cNvSpPr txBox="1"/>
          <p:nvPr/>
        </p:nvSpPr>
        <p:spPr>
          <a:xfrm>
            <a:off x="2893466" y="4448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FEE5FF2D-7E8F-F9FD-ECCA-DC536FA3C19B}"/>
              </a:ext>
            </a:extLst>
          </p:cNvPr>
          <p:cNvSpPr txBox="1"/>
          <p:nvPr/>
        </p:nvSpPr>
        <p:spPr>
          <a:xfrm>
            <a:off x="2893466" y="4829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F58A61D7-CE7D-24A5-91D0-A609F783BFBF}"/>
              </a:ext>
            </a:extLst>
          </p:cNvPr>
          <p:cNvSpPr txBox="1"/>
          <p:nvPr/>
        </p:nvSpPr>
        <p:spPr>
          <a:xfrm>
            <a:off x="3240849" y="4034114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53298A91-7591-AA46-D250-33070B46D3D0}"/>
              </a:ext>
            </a:extLst>
          </p:cNvPr>
          <p:cNvSpPr txBox="1"/>
          <p:nvPr/>
        </p:nvSpPr>
        <p:spPr>
          <a:xfrm>
            <a:off x="3240849" y="4437525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8A9A6D95-BCE2-61DD-CB74-7FAC4E943DE3}"/>
              </a:ext>
            </a:extLst>
          </p:cNvPr>
          <p:cNvSpPr txBox="1"/>
          <p:nvPr/>
        </p:nvSpPr>
        <p:spPr>
          <a:xfrm>
            <a:off x="3263260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9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CD2104A1-EC41-6DB4-927D-AB88FD43E7AF}"/>
              </a:ext>
            </a:extLst>
          </p:cNvPr>
          <p:cNvSpPr txBox="1"/>
          <p:nvPr/>
        </p:nvSpPr>
        <p:spPr>
          <a:xfrm>
            <a:off x="3621849" y="4045319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60C5C7C4-842E-9209-D4CD-618036351AEF}"/>
              </a:ext>
            </a:extLst>
          </p:cNvPr>
          <p:cNvSpPr txBox="1"/>
          <p:nvPr/>
        </p:nvSpPr>
        <p:spPr>
          <a:xfrm>
            <a:off x="3610642" y="444873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4AD1447C-1BE4-9DFE-A99A-DFDFB56B39A3}"/>
              </a:ext>
            </a:extLst>
          </p:cNvPr>
          <p:cNvSpPr txBox="1"/>
          <p:nvPr/>
        </p:nvSpPr>
        <p:spPr>
          <a:xfrm>
            <a:off x="3621847" y="4840935"/>
            <a:ext cx="513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3E71C18-CAEA-B516-499A-0D567B2A76BD}"/>
              </a:ext>
            </a:extLst>
          </p:cNvPr>
          <p:cNvSpPr txBox="1"/>
          <p:nvPr/>
        </p:nvSpPr>
        <p:spPr>
          <a:xfrm>
            <a:off x="3240848" y="5233140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9FB2CFD1-A11D-86FB-3A03-EB40DA354353}"/>
              </a:ext>
            </a:extLst>
          </p:cNvPr>
          <p:cNvSpPr txBox="1"/>
          <p:nvPr/>
        </p:nvSpPr>
        <p:spPr>
          <a:xfrm>
            <a:off x="3610642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704300F9-55A3-284D-B2D4-1399C58445C2}"/>
              </a:ext>
            </a:extLst>
          </p:cNvPr>
          <p:cNvSpPr txBox="1"/>
          <p:nvPr/>
        </p:nvSpPr>
        <p:spPr>
          <a:xfrm>
            <a:off x="4036465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579879C7-5E39-89FE-AF8B-2C7C991E9762}"/>
              </a:ext>
            </a:extLst>
          </p:cNvPr>
          <p:cNvSpPr txBox="1"/>
          <p:nvPr/>
        </p:nvSpPr>
        <p:spPr>
          <a:xfrm>
            <a:off x="4047670" y="4852139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DD3B82B4-499B-742C-6320-9712AD19292E}"/>
              </a:ext>
            </a:extLst>
          </p:cNvPr>
          <p:cNvSpPr txBox="1"/>
          <p:nvPr/>
        </p:nvSpPr>
        <p:spPr>
          <a:xfrm>
            <a:off x="4047670" y="444872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FF3B889A-FE9D-4AFB-673D-EE6AD5B4F518}"/>
              </a:ext>
            </a:extLst>
          </p:cNvPr>
          <p:cNvSpPr txBox="1"/>
          <p:nvPr/>
        </p:nvSpPr>
        <p:spPr>
          <a:xfrm>
            <a:off x="4047670" y="404531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F62E5FA6-791B-27E5-FBAA-16F9D29BA445}"/>
              </a:ext>
            </a:extLst>
          </p:cNvPr>
          <p:cNvSpPr txBox="1"/>
          <p:nvPr/>
        </p:nvSpPr>
        <p:spPr>
          <a:xfrm>
            <a:off x="2501261" y="6297703"/>
            <a:ext cx="2631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Vandermonde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1A746DB0-0EBB-B646-130B-D0A649095ADC}"/>
              </a:ext>
            </a:extLst>
          </p:cNvPr>
          <p:cNvSpPr txBox="1"/>
          <p:nvPr/>
        </p:nvSpPr>
        <p:spPr>
          <a:xfrm>
            <a:off x="6700704" y="2278168"/>
            <a:ext cx="50879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n (#evaluation </a:t>
            </a:r>
            <a:r>
              <a:rPr lang="hu-HU" sz="2000" b="1" dirty="0" err="1">
                <a:solidFill>
                  <a:schemeClr val="bg1"/>
                </a:solidFill>
              </a:rPr>
              <a:t>points</a:t>
            </a:r>
            <a:r>
              <a:rPr lang="hu-HU" sz="2000" b="1" dirty="0">
                <a:solidFill>
                  <a:schemeClr val="bg1"/>
                </a:solidFill>
              </a:rPr>
              <a:t>) &lt; q (#field </a:t>
            </a:r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522203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D68383-C8EE-3FC1-61D9-E2D8F5A80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5EAC3DF-AAEE-7B86-9E11-7E61770E7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>
                <a:solidFill>
                  <a:schemeClr val="bg1"/>
                </a:solidFill>
                <a:latin typeface="Aptos"/>
              </a:rPr>
              <a:t>Reed-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Solomon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ACD5F917-CF8E-3A5F-4B93-CB9F2ABA2BB1}"/>
              </a:ext>
            </a:extLst>
          </p:cNvPr>
          <p:cNvSpPr txBox="1"/>
          <p:nvPr/>
        </p:nvSpPr>
        <p:spPr>
          <a:xfrm>
            <a:off x="1178966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pros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3DCBF786-D513-59A2-A9DB-6659E8844E2D}"/>
              </a:ext>
            </a:extLst>
          </p:cNvPr>
          <p:cNvSpPr txBox="1"/>
          <p:nvPr/>
        </p:nvSpPr>
        <p:spPr>
          <a:xfrm>
            <a:off x="6400907" y="1512791"/>
            <a:ext cx="83820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cons:</a:t>
            </a:r>
          </a:p>
        </p:txBody>
      </p:sp>
      <p:sp>
        <p:nvSpPr>
          <p:cNvPr id="29" name="Szövegdoboz 28">
            <a:extLst>
              <a:ext uri="{FF2B5EF4-FFF2-40B4-BE49-F238E27FC236}">
                <a16:creationId xmlns:a16="http://schemas.microsoft.com/office/drawing/2014/main" id="{4AC9D8A8-E76E-3CC8-6356-A74CFE6F96B5}"/>
              </a:ext>
            </a:extLst>
          </p:cNvPr>
          <p:cNvSpPr txBox="1"/>
          <p:nvPr/>
        </p:nvSpPr>
        <p:spPr>
          <a:xfrm>
            <a:off x="1503938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38" name="Szövegdoboz 37">
            <a:extLst>
              <a:ext uri="{FF2B5EF4-FFF2-40B4-BE49-F238E27FC236}">
                <a16:creationId xmlns:a16="http://schemas.microsoft.com/office/drawing/2014/main" id="{A048C95A-B04A-D73D-6743-7ED65F73C53B}"/>
              </a:ext>
            </a:extLst>
          </p:cNvPr>
          <p:cNvSpPr txBox="1"/>
          <p:nvPr/>
        </p:nvSpPr>
        <p:spPr>
          <a:xfrm>
            <a:off x="3577025" y="2285998"/>
            <a:ext cx="207085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F31C8E77-FAC4-1D7D-5F81-2F93CB9CA3DF}"/>
              </a:ext>
            </a:extLst>
          </p:cNvPr>
          <p:cNvSpPr txBox="1"/>
          <p:nvPr/>
        </p:nvSpPr>
        <p:spPr>
          <a:xfrm>
            <a:off x="1481527" y="3238498"/>
            <a:ext cx="34491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easy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en</a:t>
            </a:r>
            <a:r>
              <a:rPr lang="hu-HU" sz="2000" b="1" dirty="0">
                <a:solidFill>
                  <a:schemeClr val="bg1"/>
                </a:solidFill>
              </a:rPr>
              <a:t>/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</a:p>
        </p:txBody>
      </p:sp>
      <p:sp>
        <p:nvSpPr>
          <p:cNvPr id="4" name="Téglalap: lekerekített 3">
            <a:extLst>
              <a:ext uri="{FF2B5EF4-FFF2-40B4-BE49-F238E27FC236}">
                <a16:creationId xmlns:a16="http://schemas.microsoft.com/office/drawing/2014/main" id="{C871AA99-A704-6309-1054-215CF70D5875}"/>
              </a:ext>
            </a:extLst>
          </p:cNvPr>
          <p:cNvSpPr/>
          <p:nvPr/>
        </p:nvSpPr>
        <p:spPr>
          <a:xfrm>
            <a:off x="2061882" y="3888440"/>
            <a:ext cx="3641911" cy="2285999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hu-HU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7A89D00-D9EE-F2D9-6371-9F9E47E50EC3}"/>
              </a:ext>
            </a:extLst>
          </p:cNvPr>
          <p:cNvSpPr txBox="1"/>
          <p:nvPr/>
        </p:nvSpPr>
        <p:spPr>
          <a:xfrm>
            <a:off x="2176290" y="4034115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04C04A47-D987-1CFE-B46D-644F43E4BE41}"/>
              </a:ext>
            </a:extLst>
          </p:cNvPr>
          <p:cNvSpPr txBox="1"/>
          <p:nvPr/>
        </p:nvSpPr>
        <p:spPr>
          <a:xfrm>
            <a:off x="2176290" y="4437526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689F6537-B716-D4D5-71C0-71AFCE018DC8}"/>
              </a:ext>
            </a:extLst>
          </p:cNvPr>
          <p:cNvSpPr txBox="1"/>
          <p:nvPr/>
        </p:nvSpPr>
        <p:spPr>
          <a:xfrm>
            <a:off x="2176290" y="4840937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C1A77B-0B6A-7DC0-11CB-58842A446C05}"/>
              </a:ext>
            </a:extLst>
          </p:cNvPr>
          <p:cNvSpPr txBox="1"/>
          <p:nvPr/>
        </p:nvSpPr>
        <p:spPr>
          <a:xfrm>
            <a:off x="2176290" y="5244348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DE2E3A5C-0357-5EFA-0EEF-C3E239BF8392}"/>
              </a:ext>
            </a:extLst>
          </p:cNvPr>
          <p:cNvSpPr txBox="1"/>
          <p:nvPr/>
        </p:nvSpPr>
        <p:spPr>
          <a:xfrm>
            <a:off x="2546084" y="4045320"/>
            <a:ext cx="345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8D86B7FA-6586-DDDD-28B4-884F8075185F}"/>
              </a:ext>
            </a:extLst>
          </p:cNvPr>
          <p:cNvSpPr txBox="1"/>
          <p:nvPr/>
        </p:nvSpPr>
        <p:spPr>
          <a:xfrm>
            <a:off x="2523673" y="4437526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5B0C113-BA0F-70F1-A52E-4579568CFE58}"/>
              </a:ext>
            </a:extLst>
          </p:cNvPr>
          <p:cNvSpPr txBox="1"/>
          <p:nvPr/>
        </p:nvSpPr>
        <p:spPr>
          <a:xfrm>
            <a:off x="2546084" y="524434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9FF0266A-0578-8277-DDB2-3AD42DF7F678}"/>
              </a:ext>
            </a:extLst>
          </p:cNvPr>
          <p:cNvSpPr txBox="1"/>
          <p:nvPr/>
        </p:nvSpPr>
        <p:spPr>
          <a:xfrm>
            <a:off x="2546084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D0C798A-09BF-D9DB-EA9C-9659E0F4E3FB}"/>
              </a:ext>
            </a:extLst>
          </p:cNvPr>
          <p:cNvSpPr txBox="1"/>
          <p:nvPr/>
        </p:nvSpPr>
        <p:spPr>
          <a:xfrm>
            <a:off x="2904673" y="404532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F557DCFA-7554-D263-F120-98A36AF81DFD}"/>
              </a:ext>
            </a:extLst>
          </p:cNvPr>
          <p:cNvSpPr txBox="1"/>
          <p:nvPr/>
        </p:nvSpPr>
        <p:spPr>
          <a:xfrm>
            <a:off x="2904672" y="5233141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D00C6512-44B8-43C2-6133-6332CC9838FD}"/>
              </a:ext>
            </a:extLst>
          </p:cNvPr>
          <p:cNvSpPr txBox="1"/>
          <p:nvPr/>
        </p:nvSpPr>
        <p:spPr>
          <a:xfrm>
            <a:off x="2893466" y="4448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  <a:endParaRPr lang="hu-HU" dirty="0"/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9F04FD19-95C0-AB23-F3E0-403AC67C314C}"/>
              </a:ext>
            </a:extLst>
          </p:cNvPr>
          <p:cNvSpPr txBox="1"/>
          <p:nvPr/>
        </p:nvSpPr>
        <p:spPr>
          <a:xfrm>
            <a:off x="2893466" y="4829731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CF4A20A-8669-D8D7-BE5D-1361E980CD74}"/>
              </a:ext>
            </a:extLst>
          </p:cNvPr>
          <p:cNvSpPr txBox="1"/>
          <p:nvPr/>
        </p:nvSpPr>
        <p:spPr>
          <a:xfrm>
            <a:off x="3240849" y="4034114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35B99234-603E-A5C0-9896-3B1F95F225E0}"/>
              </a:ext>
            </a:extLst>
          </p:cNvPr>
          <p:cNvSpPr txBox="1"/>
          <p:nvPr/>
        </p:nvSpPr>
        <p:spPr>
          <a:xfrm>
            <a:off x="3240849" y="4437525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35C3D93D-826D-74A6-2BEA-1060AE8B1E3C}"/>
              </a:ext>
            </a:extLst>
          </p:cNvPr>
          <p:cNvSpPr txBox="1"/>
          <p:nvPr/>
        </p:nvSpPr>
        <p:spPr>
          <a:xfrm>
            <a:off x="3263260" y="4840937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9</a:t>
            </a:r>
            <a:endParaRPr lang="hu-HU" dirty="0"/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C5D51EE-AA27-BB72-C127-2DE2C2DDB211}"/>
              </a:ext>
            </a:extLst>
          </p:cNvPr>
          <p:cNvSpPr txBox="1"/>
          <p:nvPr/>
        </p:nvSpPr>
        <p:spPr>
          <a:xfrm>
            <a:off x="3621849" y="4045319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8" name="Szövegdoboz 27">
            <a:extLst>
              <a:ext uri="{FF2B5EF4-FFF2-40B4-BE49-F238E27FC236}">
                <a16:creationId xmlns:a16="http://schemas.microsoft.com/office/drawing/2014/main" id="{5724DE00-3792-123C-F0DA-CF1BDDAF8B54}"/>
              </a:ext>
            </a:extLst>
          </p:cNvPr>
          <p:cNvSpPr txBox="1"/>
          <p:nvPr/>
        </p:nvSpPr>
        <p:spPr>
          <a:xfrm>
            <a:off x="3610642" y="4448730"/>
            <a:ext cx="42358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8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30" name="Szövegdoboz 29">
            <a:extLst>
              <a:ext uri="{FF2B5EF4-FFF2-40B4-BE49-F238E27FC236}">
                <a16:creationId xmlns:a16="http://schemas.microsoft.com/office/drawing/2014/main" id="{1FE6BA8D-859E-A762-F31F-61AC3AD4380A}"/>
              </a:ext>
            </a:extLst>
          </p:cNvPr>
          <p:cNvSpPr txBox="1"/>
          <p:nvPr/>
        </p:nvSpPr>
        <p:spPr>
          <a:xfrm>
            <a:off x="3621847" y="4840935"/>
            <a:ext cx="51323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g</a:t>
            </a:r>
            <a:r>
              <a:rPr lang="hu-HU" sz="2000" b="1" baseline="30000" dirty="0">
                <a:solidFill>
                  <a:schemeClr val="bg1"/>
                </a:solidFill>
              </a:rPr>
              <a:t>12</a:t>
            </a:r>
            <a:endParaRPr lang="hu-HU" dirty="0"/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5EA90BB9-34AC-789B-1D70-4758F21556CA}"/>
              </a:ext>
            </a:extLst>
          </p:cNvPr>
          <p:cNvSpPr txBox="1"/>
          <p:nvPr/>
        </p:nvSpPr>
        <p:spPr>
          <a:xfrm>
            <a:off x="3240848" y="5233140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198FF5A0-4A35-0552-5ED2-BB122015D008}"/>
              </a:ext>
            </a:extLst>
          </p:cNvPr>
          <p:cNvSpPr txBox="1"/>
          <p:nvPr/>
        </p:nvSpPr>
        <p:spPr>
          <a:xfrm>
            <a:off x="3610642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EC42F062-782C-D9E1-B020-F590C771236C}"/>
              </a:ext>
            </a:extLst>
          </p:cNvPr>
          <p:cNvSpPr txBox="1"/>
          <p:nvPr/>
        </p:nvSpPr>
        <p:spPr>
          <a:xfrm>
            <a:off x="4036465" y="524434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91299D1D-E4D9-922C-39B4-8FEAF19AE7A1}"/>
              </a:ext>
            </a:extLst>
          </p:cNvPr>
          <p:cNvSpPr txBox="1"/>
          <p:nvPr/>
        </p:nvSpPr>
        <p:spPr>
          <a:xfrm>
            <a:off x="4047670" y="4852139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5" name="Szövegdoboz 34">
            <a:extLst>
              <a:ext uri="{FF2B5EF4-FFF2-40B4-BE49-F238E27FC236}">
                <a16:creationId xmlns:a16="http://schemas.microsoft.com/office/drawing/2014/main" id="{8E83C462-A561-F03A-463C-250058C75B10}"/>
              </a:ext>
            </a:extLst>
          </p:cNvPr>
          <p:cNvSpPr txBox="1"/>
          <p:nvPr/>
        </p:nvSpPr>
        <p:spPr>
          <a:xfrm>
            <a:off x="4047670" y="4448727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36" name="Szövegdoboz 35">
            <a:extLst>
              <a:ext uri="{FF2B5EF4-FFF2-40B4-BE49-F238E27FC236}">
                <a16:creationId xmlns:a16="http://schemas.microsoft.com/office/drawing/2014/main" id="{510645B1-4891-097F-80BE-27CF7A9D51E7}"/>
              </a:ext>
            </a:extLst>
          </p:cNvPr>
          <p:cNvSpPr txBox="1"/>
          <p:nvPr/>
        </p:nvSpPr>
        <p:spPr>
          <a:xfrm>
            <a:off x="4047670" y="4045315"/>
            <a:ext cx="4235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...</a:t>
            </a:r>
          </a:p>
        </p:txBody>
      </p:sp>
      <p:sp>
        <p:nvSpPr>
          <p:cNvPr id="40" name="Szövegdoboz 39">
            <a:extLst>
              <a:ext uri="{FF2B5EF4-FFF2-40B4-BE49-F238E27FC236}">
                <a16:creationId xmlns:a16="http://schemas.microsoft.com/office/drawing/2014/main" id="{3C5DA6A1-33D8-CAC4-9066-E954C5605CDA}"/>
              </a:ext>
            </a:extLst>
          </p:cNvPr>
          <p:cNvSpPr txBox="1"/>
          <p:nvPr/>
        </p:nvSpPr>
        <p:spPr>
          <a:xfrm>
            <a:off x="2501261" y="6297703"/>
            <a:ext cx="263114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Vandermonde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matrix</a:t>
            </a: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A264534D-EB36-F3A7-871B-0F46F8BC49E0}"/>
              </a:ext>
            </a:extLst>
          </p:cNvPr>
          <p:cNvSpPr txBox="1"/>
          <p:nvPr/>
        </p:nvSpPr>
        <p:spPr>
          <a:xfrm>
            <a:off x="6700704" y="2278168"/>
            <a:ext cx="508799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n (#evaluation </a:t>
            </a:r>
            <a:r>
              <a:rPr lang="hu-HU" sz="2000" b="1" dirty="0" err="1">
                <a:solidFill>
                  <a:schemeClr val="bg1"/>
                </a:solidFill>
              </a:rPr>
              <a:t>points</a:t>
            </a:r>
            <a:r>
              <a:rPr lang="hu-HU" sz="2000" b="1" dirty="0">
                <a:solidFill>
                  <a:schemeClr val="bg1"/>
                </a:solidFill>
              </a:rPr>
              <a:t>) &lt; q (#field </a:t>
            </a:r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6FD52EB7-EA73-8430-6D44-DBFEB0B86B92}"/>
              </a:ext>
            </a:extLst>
          </p:cNvPr>
          <p:cNvSpPr txBox="1"/>
          <p:nvPr/>
        </p:nvSpPr>
        <p:spPr>
          <a:xfrm>
            <a:off x="6700703" y="3228057"/>
            <a:ext cx="508799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no </a:t>
            </a:r>
            <a:r>
              <a:rPr lang="hu-HU" sz="2000" b="1" dirty="0" err="1">
                <a:solidFill>
                  <a:schemeClr val="bg1"/>
                </a:solidFill>
              </a:rPr>
              <a:t>asymptotically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good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family</a:t>
            </a:r>
            <a:r>
              <a:rPr lang="hu-HU" sz="2000" b="1" dirty="0">
                <a:solidFill>
                  <a:schemeClr val="bg1"/>
                </a:solidFill>
              </a:rPr>
              <a:t> of </a:t>
            </a:r>
            <a:r>
              <a:rPr lang="hu-HU" sz="2000" b="1" dirty="0" err="1">
                <a:solidFill>
                  <a:schemeClr val="bg1"/>
                </a:solidFill>
              </a:rPr>
              <a:t>codes</a:t>
            </a:r>
            <a:br>
              <a:rPr lang="hu-HU" sz="2000" b="1" dirty="0">
                <a:solidFill>
                  <a:schemeClr val="bg1"/>
                </a:solidFill>
              </a:rPr>
            </a:br>
            <a:r>
              <a:rPr lang="hu-HU" sz="2000" b="1" dirty="0" err="1">
                <a:solidFill>
                  <a:schemeClr val="bg1"/>
                </a:solidFill>
              </a:rPr>
              <a:t>as</a:t>
            </a:r>
            <a:r>
              <a:rPr lang="hu-HU" sz="2000" b="1" dirty="0">
                <a:solidFill>
                  <a:schemeClr val="bg1"/>
                </a:solidFill>
              </a:rPr>
              <a:t> n </a:t>
            </a:r>
            <a:r>
              <a:rPr lang="en" sz="2000" b="1" dirty="0">
                <a:solidFill>
                  <a:schemeClr val="bg1"/>
                </a:solidFill>
                <a:ea typeface="+mn-lt"/>
                <a:cs typeface="+mn-lt"/>
              </a:rPr>
              <a:t>→</a:t>
            </a:r>
            <a:r>
              <a:rPr lang="hu-HU" sz="2000" b="1" dirty="0">
                <a:solidFill>
                  <a:schemeClr val="bg1"/>
                </a:solidFill>
              </a:rPr>
              <a:t> 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∞</a:t>
            </a:r>
            <a:endParaRPr lang="hu-H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3611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77EF30-B081-5965-D145-F594AEAE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15F57EF-6F48-4C31-1E14-7AEC8B8B1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</p:spTree>
    <p:extLst>
      <p:ext uri="{BB962C8B-B14F-4D97-AF65-F5344CB8AC3E}">
        <p14:creationId xmlns:p14="http://schemas.microsoft.com/office/powerpoint/2010/main" val="34746385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09692-F8B5-EA14-5C57-48CA41EF2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C548BAF-B356-C43E-087C-98E0D1CA9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B2B3FC86-92EB-8036-BF81-622E4100BC69}"/>
                  </a:ext>
                </a:extLst>
              </p14:cNvPr>
              <p14:cNvContentPartPr/>
              <p14:nvPr/>
            </p14:nvContentPartPr>
            <p14:xfrm>
              <a:off x="3788520" y="1169096"/>
              <a:ext cx="4509972" cy="4458296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B2B3FC86-92EB-8036-BF81-622E4100BC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886" y="1106100"/>
                <a:ext cx="4635599" cy="4583927"/>
              </a:xfrm>
              <a:prstGeom prst="rect">
                <a:avLst/>
              </a:prstGeom>
            </p:spPr>
          </p:pic>
        </mc:Fallback>
      </mc:AlternateContent>
      <p:sp>
        <p:nvSpPr>
          <p:cNvPr id="7" name="Szövegdoboz 6">
            <a:extLst>
              <a:ext uri="{FF2B5EF4-FFF2-40B4-BE49-F238E27FC236}">
                <a16:creationId xmlns:a16="http://schemas.microsoft.com/office/drawing/2014/main" id="{A59BF5B2-4AC2-1998-E82B-CA7100DB498D}"/>
              </a:ext>
            </a:extLst>
          </p:cNvPr>
          <p:cNvSpPr txBox="1"/>
          <p:nvPr/>
        </p:nvSpPr>
        <p:spPr>
          <a:xfrm>
            <a:off x="4635445" y="6054244"/>
            <a:ext cx="31668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projective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curve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𝕏 </a:t>
            </a:r>
            <a:r>
              <a:rPr lang="hu-HU" sz="2000" b="1" dirty="0">
                <a:solidFill>
                  <a:schemeClr val="bg1"/>
                </a:solidFill>
              </a:rPr>
              <a:t>over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82122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CAF713-83D6-6A24-3E78-D16CD57C0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FA43BDC-3CD3-341B-7D61-4784C80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Szabadkéz 2">
                <a:extLst>
                  <a:ext uri="{FF2B5EF4-FFF2-40B4-BE49-F238E27FC236}">
                    <a16:creationId xmlns:a16="http://schemas.microsoft.com/office/drawing/2014/main" id="{1D7A4E8C-9E6D-4740-E6CE-0779F3989DDF}"/>
                  </a:ext>
                </a:extLst>
              </p14:cNvPr>
              <p14:cNvContentPartPr/>
              <p14:nvPr/>
            </p14:nvContentPartPr>
            <p14:xfrm>
              <a:off x="3788520" y="1169096"/>
              <a:ext cx="4509972" cy="4458296"/>
            </p14:xfrm>
          </p:contentPart>
        </mc:Choice>
        <mc:Fallback xmlns="">
          <p:pic>
            <p:nvPicPr>
              <p:cNvPr id="3" name="Szabadkéz 2">
                <a:extLst>
                  <a:ext uri="{FF2B5EF4-FFF2-40B4-BE49-F238E27FC236}">
                    <a16:creationId xmlns:a16="http://schemas.microsoft.com/office/drawing/2014/main" id="{1D7A4E8C-9E6D-4740-E6CE-0779F3989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25522" y="1106100"/>
                <a:ext cx="4635609" cy="4583927"/>
              </a:xfrm>
              <a:prstGeom prst="rect">
                <a:avLst/>
              </a:prstGeom>
            </p:spPr>
          </p:pic>
        </mc:Fallback>
      </mc:AlternateContent>
      <p:sp>
        <p:nvSpPr>
          <p:cNvPr id="5" name="Szövegdoboz 4">
            <a:extLst>
              <a:ext uri="{FF2B5EF4-FFF2-40B4-BE49-F238E27FC236}">
                <a16:creationId xmlns:a16="http://schemas.microsoft.com/office/drawing/2014/main" id="{E9B55B2A-DA2E-AB9F-D012-64357B7F7A9E}"/>
              </a:ext>
            </a:extLst>
          </p:cNvPr>
          <p:cNvSpPr txBox="1"/>
          <p:nvPr/>
        </p:nvSpPr>
        <p:spPr>
          <a:xfrm>
            <a:off x="4635445" y="6054244"/>
            <a:ext cx="316687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projective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curve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dirty="0">
                <a:solidFill>
                  <a:schemeClr val="bg1"/>
                </a:solidFill>
              </a:rPr>
              <a:t>𝕏 </a:t>
            </a:r>
            <a:r>
              <a:rPr lang="hu-HU" sz="2000" b="1" dirty="0">
                <a:solidFill>
                  <a:schemeClr val="bg1"/>
                </a:solidFill>
              </a:rPr>
              <a:t>over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033F84A-17BE-8346-E602-27D87AD340A4}"/>
              </a:ext>
            </a:extLst>
          </p:cNvPr>
          <p:cNvSpPr txBox="1"/>
          <p:nvPr/>
        </p:nvSpPr>
        <p:spPr>
          <a:xfrm>
            <a:off x="647993" y="1471804"/>
            <a:ext cx="10061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00B0F0"/>
                </a:solidFill>
              </a:rPr>
              <a:t>divisor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01A68AD-E9B8-FC42-E90D-A07B657923DD}"/>
              </a:ext>
            </a:extLst>
          </p:cNvPr>
          <p:cNvSpPr txBox="1"/>
          <p:nvPr/>
        </p:nvSpPr>
        <p:spPr>
          <a:xfrm>
            <a:off x="9489279" y="1471803"/>
            <a:ext cx="187252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evaluation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set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E92AF9C-D50C-C0D9-0BC5-F552E90A0456}"/>
              </a:ext>
            </a:extLst>
          </p:cNvPr>
          <p:cNvSpPr txBox="1"/>
          <p:nvPr/>
        </p:nvSpPr>
        <p:spPr>
          <a:xfrm>
            <a:off x="647992" y="4185776"/>
            <a:ext cx="126709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4D94D8"/>
                </a:solidFill>
              </a:rPr>
              <a:t>D = </a:t>
            </a:r>
            <a:r>
              <a:rPr lang="en" sz="2000" err="1">
                <a:solidFill>
                  <a:srgbClr val="4D94D8"/>
                </a:solidFill>
                <a:ea typeface="+mn-lt"/>
                <a:cs typeface="+mn-lt"/>
              </a:rPr>
              <a:t>Σa</a:t>
            </a:r>
            <a:r>
              <a:rPr lang="en" sz="2000" baseline="-25000" err="1">
                <a:solidFill>
                  <a:srgbClr val="4D94D8"/>
                </a:solidFill>
                <a:ea typeface="+mn-lt"/>
                <a:cs typeface="+mn-lt"/>
              </a:rPr>
              <a:t>i</a:t>
            </a:r>
            <a:r>
              <a:rPr lang="en" sz="2000" err="1">
                <a:solidFill>
                  <a:srgbClr val="4D94D8"/>
                </a:solidFill>
                <a:ea typeface="+mn-lt"/>
                <a:cs typeface="+mn-lt"/>
              </a:rPr>
              <a:t>×A</a:t>
            </a:r>
            <a:r>
              <a:rPr lang="en" sz="2000" baseline="-25000" err="1">
                <a:solidFill>
                  <a:srgbClr val="4D94D8"/>
                </a:solidFill>
                <a:ea typeface="+mn-lt"/>
                <a:cs typeface="+mn-lt"/>
              </a:rPr>
              <a:t>i</a:t>
            </a:r>
            <a:endParaRPr lang="hu-HU" sz="2000" b="1" baseline="-25000" err="1">
              <a:solidFill>
                <a:srgbClr val="4D94D8"/>
              </a:solidFill>
            </a:endParaRP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A0E6F90B-C04F-09B5-15BB-C91D2B512E29}"/>
              </a:ext>
            </a:extLst>
          </p:cNvPr>
          <p:cNvCxnSpPr>
            <a:cxnSpLocks/>
          </p:cNvCxnSpPr>
          <p:nvPr/>
        </p:nvCxnSpPr>
        <p:spPr>
          <a:xfrm>
            <a:off x="1920196" y="4436917"/>
            <a:ext cx="5429477" cy="903069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A55B0C79-8D63-D394-CF72-4AFA16B00558}"/>
              </a:ext>
            </a:extLst>
          </p:cNvPr>
          <p:cNvCxnSpPr>
            <a:cxnSpLocks/>
          </p:cNvCxnSpPr>
          <p:nvPr/>
        </p:nvCxnSpPr>
        <p:spPr>
          <a:xfrm flipV="1">
            <a:off x="1920195" y="4129137"/>
            <a:ext cx="2204025" cy="307780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9D51F469-59D3-56AB-1094-F57FAC395859}"/>
              </a:ext>
            </a:extLst>
          </p:cNvPr>
          <p:cNvCxnSpPr>
            <a:cxnSpLocks/>
          </p:cNvCxnSpPr>
          <p:nvPr/>
        </p:nvCxnSpPr>
        <p:spPr>
          <a:xfrm flipV="1">
            <a:off x="1941071" y="2907849"/>
            <a:ext cx="1817806" cy="1539505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llipszis 13">
            <a:extLst>
              <a:ext uri="{FF2B5EF4-FFF2-40B4-BE49-F238E27FC236}">
                <a16:creationId xmlns:a16="http://schemas.microsoft.com/office/drawing/2014/main" id="{200C8283-CEB3-860A-18A0-617590CD56F6}"/>
              </a:ext>
            </a:extLst>
          </p:cNvPr>
          <p:cNvSpPr/>
          <p:nvPr/>
        </p:nvSpPr>
        <p:spPr>
          <a:xfrm>
            <a:off x="3789122" y="2745287"/>
            <a:ext cx="250521" cy="250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B16FFD62-19AA-3E9C-70EF-90EDEC5B3293}"/>
              </a:ext>
            </a:extLst>
          </p:cNvPr>
          <p:cNvSpPr/>
          <p:nvPr/>
        </p:nvSpPr>
        <p:spPr>
          <a:xfrm>
            <a:off x="4133588" y="3956136"/>
            <a:ext cx="250521" cy="250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384D110B-5190-195D-FF94-610E6BA6B115}"/>
              </a:ext>
            </a:extLst>
          </p:cNvPr>
          <p:cNvSpPr/>
          <p:nvPr/>
        </p:nvSpPr>
        <p:spPr>
          <a:xfrm>
            <a:off x="7359039" y="5271369"/>
            <a:ext cx="250521" cy="250520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46239C5B-C7F4-13BA-3FC0-9F28F6B17253}"/>
              </a:ext>
            </a:extLst>
          </p:cNvPr>
          <p:cNvSpPr txBox="1"/>
          <p:nvPr/>
        </p:nvSpPr>
        <p:spPr>
          <a:xfrm>
            <a:off x="9395333" y="4185776"/>
            <a:ext cx="172638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(P</a:t>
            </a:r>
            <a:r>
              <a:rPr lang="hu-HU" sz="2000" b="1" baseline="-25000" dirty="0">
                <a:solidFill>
                  <a:srgbClr val="FF0000"/>
                </a:solidFill>
              </a:rPr>
              <a:t>1</a:t>
            </a:r>
            <a:r>
              <a:rPr lang="hu-HU" sz="2000" b="1" dirty="0">
                <a:solidFill>
                  <a:srgbClr val="FF0000"/>
                </a:solidFill>
              </a:rPr>
              <a:t>, P</a:t>
            </a:r>
            <a:r>
              <a:rPr lang="hu-HU" sz="2000" b="1" baseline="-25000" dirty="0">
                <a:solidFill>
                  <a:srgbClr val="FF0000"/>
                </a:solidFill>
              </a:rPr>
              <a:t>2</a:t>
            </a:r>
            <a:r>
              <a:rPr lang="hu-HU" sz="2000" b="1" dirty="0">
                <a:solidFill>
                  <a:srgbClr val="FF0000"/>
                </a:solidFill>
              </a:rPr>
              <a:t>, …, </a:t>
            </a:r>
            <a:r>
              <a:rPr lang="hu-HU" sz="2000" b="1" err="1">
                <a:solidFill>
                  <a:srgbClr val="FF0000"/>
                </a:solidFill>
              </a:rPr>
              <a:t>P</a:t>
            </a:r>
            <a:r>
              <a:rPr lang="hu-HU" sz="2000" b="1" baseline="-25000" err="1">
                <a:solidFill>
                  <a:srgbClr val="FF0000"/>
                </a:solidFill>
              </a:rPr>
              <a:t>n</a:t>
            </a:r>
            <a:r>
              <a:rPr lang="hu-HU" sz="2000" b="1" dirty="0">
                <a:solidFill>
                  <a:srgbClr val="FF0000"/>
                </a:solidFill>
              </a:rPr>
              <a:t>)</a:t>
            </a:r>
            <a:endParaRPr lang="en" sz="2000" baseline="-25000" dirty="0">
              <a:solidFill>
                <a:srgbClr val="FF0000"/>
              </a:solidFill>
            </a:endParaRPr>
          </a:p>
        </p:txBody>
      </p:sp>
      <p:cxnSp>
        <p:nvCxnSpPr>
          <p:cNvPr id="19" name="Egyenes összekötő nyíllal 18">
            <a:extLst>
              <a:ext uri="{FF2B5EF4-FFF2-40B4-BE49-F238E27FC236}">
                <a16:creationId xmlns:a16="http://schemas.microsoft.com/office/drawing/2014/main" id="{D46CEC5A-E825-C435-0A2B-9137F97EA905}"/>
              </a:ext>
            </a:extLst>
          </p:cNvPr>
          <p:cNvCxnSpPr>
            <a:cxnSpLocks/>
          </p:cNvCxnSpPr>
          <p:nvPr/>
        </p:nvCxnSpPr>
        <p:spPr>
          <a:xfrm flipH="1" flipV="1">
            <a:off x="7840274" y="2104094"/>
            <a:ext cx="1512030" cy="222843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>
            <a:extLst>
              <a:ext uri="{FF2B5EF4-FFF2-40B4-BE49-F238E27FC236}">
                <a16:creationId xmlns:a16="http://schemas.microsoft.com/office/drawing/2014/main" id="{40D18622-5A03-CE40-76C2-34171B1A6D60}"/>
              </a:ext>
            </a:extLst>
          </p:cNvPr>
          <p:cNvCxnSpPr>
            <a:cxnSpLocks/>
          </p:cNvCxnSpPr>
          <p:nvPr/>
        </p:nvCxnSpPr>
        <p:spPr>
          <a:xfrm flipH="1" flipV="1">
            <a:off x="6545917" y="2626012"/>
            <a:ext cx="2775069" cy="167520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>
            <a:extLst>
              <a:ext uri="{FF2B5EF4-FFF2-40B4-BE49-F238E27FC236}">
                <a16:creationId xmlns:a16="http://schemas.microsoft.com/office/drawing/2014/main" id="{EE53E7D9-2346-28C7-50B9-6BFE7173E0D2}"/>
              </a:ext>
            </a:extLst>
          </p:cNvPr>
          <p:cNvCxnSpPr>
            <a:cxnSpLocks/>
          </p:cNvCxnSpPr>
          <p:nvPr/>
        </p:nvCxnSpPr>
        <p:spPr>
          <a:xfrm flipH="1" flipV="1">
            <a:off x="6462408" y="4254394"/>
            <a:ext cx="2910769" cy="3638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Ellipszis 21">
            <a:extLst>
              <a:ext uri="{FF2B5EF4-FFF2-40B4-BE49-F238E27FC236}">
                <a16:creationId xmlns:a16="http://schemas.microsoft.com/office/drawing/2014/main" id="{78110C8F-A45B-C311-8395-A5EB3D610589}"/>
              </a:ext>
            </a:extLst>
          </p:cNvPr>
          <p:cNvSpPr/>
          <p:nvPr/>
        </p:nvSpPr>
        <p:spPr>
          <a:xfrm>
            <a:off x="6210820" y="4185780"/>
            <a:ext cx="250521" cy="250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6D3CA21B-2857-369C-9CCB-4D0C68083C37}"/>
              </a:ext>
            </a:extLst>
          </p:cNvPr>
          <p:cNvSpPr/>
          <p:nvPr/>
        </p:nvSpPr>
        <p:spPr>
          <a:xfrm>
            <a:off x="6336080" y="2453012"/>
            <a:ext cx="250521" cy="250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2A3E98AB-6C38-3C02-2AA8-680F583D246C}"/>
              </a:ext>
            </a:extLst>
          </p:cNvPr>
          <p:cNvSpPr/>
          <p:nvPr/>
        </p:nvSpPr>
        <p:spPr>
          <a:xfrm>
            <a:off x="7672189" y="1868464"/>
            <a:ext cx="250521" cy="25052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4D94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5107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7F1199-D6F0-CA73-4BD4-52408AA29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7222F1-E9DF-A09E-B2B4-AB3161AA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35281E5E-7776-49B8-3046-50B9672D02C2}"/>
              </a:ext>
            </a:extLst>
          </p:cNvPr>
          <p:cNvSpPr txBox="1"/>
          <p:nvPr/>
        </p:nvSpPr>
        <p:spPr>
          <a:xfrm>
            <a:off x="2198704" y="3249705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3266E287-9C53-DEAB-75A0-D56EF1D19C6D}"/>
              </a:ext>
            </a:extLst>
          </p:cNvPr>
          <p:cNvSpPr/>
          <p:nvPr/>
        </p:nvSpPr>
        <p:spPr>
          <a:xfrm>
            <a:off x="38324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32818515-97DE-B60B-28D7-E2F5C5C15210}"/>
              </a:ext>
            </a:extLst>
          </p:cNvPr>
          <p:cNvSpPr txBox="1"/>
          <p:nvPr/>
        </p:nvSpPr>
        <p:spPr>
          <a:xfrm>
            <a:off x="9045360" y="3249705"/>
            <a:ext cx="1353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 + </a:t>
            </a:r>
            <a:r>
              <a:rPr lang="hu-HU" sz="2000" b="1" dirty="0">
                <a:solidFill>
                  <a:srgbClr val="00B0F0"/>
                </a:solidFill>
              </a:rPr>
              <a:t>e</a:t>
            </a:r>
            <a:endParaRPr lang="hu-HU">
              <a:solidFill>
                <a:srgbClr val="00B0F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2530687-3496-A0DC-B6AD-FB1DE2274F2A}"/>
              </a:ext>
            </a:extLst>
          </p:cNvPr>
          <p:cNvSpPr txBox="1"/>
          <p:nvPr/>
        </p:nvSpPr>
        <p:spPr>
          <a:xfrm>
            <a:off x="1888259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6864CD7-CBE0-EE42-1D5E-6535DF651463}"/>
              </a:ext>
            </a:extLst>
          </p:cNvPr>
          <p:cNvSpPr txBox="1"/>
          <p:nvPr/>
        </p:nvSpPr>
        <p:spPr>
          <a:xfrm>
            <a:off x="9047296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42AE4A-B627-DFF0-5A62-D834E11E4496}"/>
              </a:ext>
            </a:extLst>
          </p:cNvPr>
          <p:cNvSpPr txBox="1"/>
          <p:nvPr/>
        </p:nvSpPr>
        <p:spPr>
          <a:xfrm>
            <a:off x="8258596" y="4473497"/>
            <a:ext cx="3497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00B0F0"/>
                </a:solidFill>
              </a:rPr>
              <a:t>where</a:t>
            </a:r>
            <a:r>
              <a:rPr lang="hu-HU" sz="2000" b="1" dirty="0">
                <a:solidFill>
                  <a:srgbClr val="00B0F0"/>
                </a:solidFill>
              </a:rPr>
              <a:t> e is </a:t>
            </a:r>
            <a:r>
              <a:rPr lang="hu-HU" sz="2000" b="1" dirty="0" err="1">
                <a:solidFill>
                  <a:srgbClr val="00B0F0"/>
                </a:solidFill>
              </a:rPr>
              <a:t>some</a:t>
            </a:r>
            <a:r>
              <a:rPr lang="hu-HU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low</a:t>
            </a:r>
            <a:r>
              <a:rPr lang="hu-HU" sz="2000" b="1" dirty="0">
                <a:solidFill>
                  <a:srgbClr val="00B0F0"/>
                </a:solidFill>
              </a:rPr>
              <a:t> Hamming </a:t>
            </a:r>
            <a:r>
              <a:rPr lang="hu-HU" sz="2000" b="1" dirty="0" err="1">
                <a:solidFill>
                  <a:srgbClr val="00B0F0"/>
                </a:solidFill>
              </a:rPr>
              <a:t>weight</a:t>
            </a:r>
            <a:r>
              <a:rPr lang="hu-HU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noise</a:t>
            </a:r>
            <a:r>
              <a:rPr lang="hu-HU" sz="2000" b="1" dirty="0">
                <a:solidFill>
                  <a:srgbClr val="00B0F0"/>
                </a:solidFill>
              </a:rPr>
              <a:t> </a:t>
            </a:r>
            <a:r>
              <a:rPr lang="hu-HU" sz="2000" b="1" dirty="0" err="1">
                <a:solidFill>
                  <a:srgbClr val="00B0F0"/>
                </a:solidFill>
              </a:rPr>
              <a:t>term</a:t>
            </a:r>
            <a:endParaRPr lang="hu-HU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08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7C729B-B64C-0AE8-EFF6-19039DF98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9B54E6-59B2-2B7E-5B6B-B74F4FC07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98EF081-AA2E-5DAF-D13C-C5369EF3196D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43D35301-5D48-51DB-76B4-BC79C8C4900E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D63C71CB-F51E-165A-858A-A89AEF460D88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sp>
        <p:nvSpPr>
          <p:cNvPr id="37" name="Szövegdoboz 36">
            <a:extLst>
              <a:ext uri="{FF2B5EF4-FFF2-40B4-BE49-F238E27FC236}">
                <a16:creationId xmlns:a16="http://schemas.microsoft.com/office/drawing/2014/main" id="{770B01DC-6567-00E5-8F5F-DF31600F6153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39" name="Szövegdoboz 38">
            <a:extLst>
              <a:ext uri="{FF2B5EF4-FFF2-40B4-BE49-F238E27FC236}">
                <a16:creationId xmlns:a16="http://schemas.microsoft.com/office/drawing/2014/main" id="{E6B04324-FCBB-87A0-6E7A-2FE3963FB43F}"/>
              </a:ext>
            </a:extLst>
          </p:cNvPr>
          <p:cNvSpPr txBox="1"/>
          <p:nvPr/>
        </p:nvSpPr>
        <p:spPr>
          <a:xfrm>
            <a:off x="8048786" y="2254681"/>
            <a:ext cx="3081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 ~  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Frac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(𝔽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  <p:sp>
        <p:nvSpPr>
          <p:cNvPr id="41" name="Szövegdoboz 40">
            <a:extLst>
              <a:ext uri="{FF2B5EF4-FFF2-40B4-BE49-F238E27FC236}">
                <a16:creationId xmlns:a16="http://schemas.microsoft.com/office/drawing/2014/main" id="{F0A829A4-A7AA-C81B-388D-0DF8DB99C739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</p:spTree>
    <p:extLst>
      <p:ext uri="{BB962C8B-B14F-4D97-AF65-F5344CB8AC3E}">
        <p14:creationId xmlns:p14="http://schemas.microsoft.com/office/powerpoint/2010/main" val="1450133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81D8F7-7D98-2273-AE2D-207C76682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51B2D6-F7CC-7440-1EFD-6C8D422BA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55CFDF0-1714-DF71-E43D-0B1073F8D534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056B4DC9-3C8B-BC03-C8F2-51CE7FD0E8BC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9E252333-5E2A-6817-5E5B-EE3BD0174257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B56E9F54-2A82-685E-FC3A-CBD4F2223513}"/>
              </a:ext>
            </a:extLst>
          </p:cNvPr>
          <p:cNvCxnSpPr>
            <a:cxnSpLocks/>
          </p:cNvCxnSpPr>
          <p:nvPr/>
        </p:nvCxnSpPr>
        <p:spPr>
          <a:xfrm flipV="1">
            <a:off x="3986989" y="3158368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zövegdoboz 7">
            <a:extLst>
              <a:ext uri="{FF2B5EF4-FFF2-40B4-BE49-F238E27FC236}">
                <a16:creationId xmlns:a16="http://schemas.microsoft.com/office/drawing/2014/main" id="{AB3BB46D-AE2C-083D-C580-6D74C87E336F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4AFC4F28-E14F-9A8B-BA4B-3016E9EF4447}"/>
              </a:ext>
            </a:extLst>
          </p:cNvPr>
          <p:cNvSpPr txBox="1"/>
          <p:nvPr/>
        </p:nvSpPr>
        <p:spPr>
          <a:xfrm>
            <a:off x="2975745" y="3020621"/>
            <a:ext cx="94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dirty="0">
                <a:solidFill>
                  <a:schemeClr val="bg1"/>
                </a:solidFill>
              </a:rPr>
              <a:t>[x]</a:t>
            </a:r>
            <a:r>
              <a:rPr lang="hu-HU" sz="2000" b="1" baseline="-25000" dirty="0">
                <a:solidFill>
                  <a:schemeClr val="bg1"/>
                </a:solidFill>
              </a:rPr>
              <a:t>&lt;k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DDFF101-CF25-56A4-CBDA-629642E1AC11}"/>
              </a:ext>
            </a:extLst>
          </p:cNvPr>
          <p:cNvSpPr txBox="1"/>
          <p:nvPr/>
        </p:nvSpPr>
        <p:spPr>
          <a:xfrm>
            <a:off x="8048785" y="3016679"/>
            <a:ext cx="797371" cy="41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ℒ(</a:t>
            </a:r>
            <a:r>
              <a:rPr lang="hu-HU" sz="2000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2D1C1BF3-463A-BCB5-3DB4-735FB1AA23C7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61B6B7A5-6057-3728-5E0B-DEF1ABBE4FAF}"/>
              </a:ext>
            </a:extLst>
          </p:cNvPr>
          <p:cNvSpPr txBox="1"/>
          <p:nvPr/>
        </p:nvSpPr>
        <p:spPr>
          <a:xfrm>
            <a:off x="4923540" y="2818115"/>
            <a:ext cx="202909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space</a:t>
            </a:r>
            <a:r>
              <a:rPr lang="hu-HU" sz="1600" b="1" dirty="0">
                <a:solidFill>
                  <a:schemeClr val="bg1"/>
                </a:solidFill>
              </a:rPr>
              <a:t> of </a:t>
            </a:r>
            <a:r>
              <a:rPr lang="hu-HU" sz="1600" b="1" dirty="0" err="1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D257A877-B155-BD9A-BB46-3CAF3C77A729}"/>
              </a:ext>
            </a:extLst>
          </p:cNvPr>
          <p:cNvSpPr txBox="1"/>
          <p:nvPr/>
        </p:nvSpPr>
        <p:spPr>
          <a:xfrm>
            <a:off x="8998675" y="3016679"/>
            <a:ext cx="2926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Riemann-Roch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space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258C18B-D47E-637C-7AF8-D7C799631C4D}"/>
              </a:ext>
            </a:extLst>
          </p:cNvPr>
          <p:cNvSpPr txBox="1"/>
          <p:nvPr/>
        </p:nvSpPr>
        <p:spPr>
          <a:xfrm>
            <a:off x="8048786" y="2254681"/>
            <a:ext cx="3081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 ~  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Frac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(𝔽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349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5661B5-10E9-AE70-4B15-75FA73984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61D006-FFBE-8DB8-D537-EB3E9547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45D7F50F-92B6-BC52-8B97-3D2FC37114FE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66EA3E7A-6D87-75E1-6EA6-84FE7B75A3D8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E322947-5930-17D3-D01B-1608A2F095D2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60F9AB8C-0DF6-7D3F-C26B-0114AEA73FD2}"/>
              </a:ext>
            </a:extLst>
          </p:cNvPr>
          <p:cNvSpPr txBox="1"/>
          <p:nvPr/>
        </p:nvSpPr>
        <p:spPr>
          <a:xfrm>
            <a:off x="2975745" y="3020621"/>
            <a:ext cx="94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dirty="0">
                <a:solidFill>
                  <a:schemeClr val="bg1"/>
                </a:solidFill>
              </a:rPr>
              <a:t>[x]</a:t>
            </a:r>
            <a:r>
              <a:rPr lang="hu-HU" sz="2000" b="1" baseline="-25000" dirty="0">
                <a:solidFill>
                  <a:schemeClr val="bg1"/>
                </a:solidFill>
              </a:rPr>
              <a:t>&lt;k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49298398-BA9F-678F-A2FF-833C04391632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48014601-7C00-7C81-373D-23EDD69DDF29}"/>
              </a:ext>
            </a:extLst>
          </p:cNvPr>
          <p:cNvCxnSpPr>
            <a:cxnSpLocks/>
          </p:cNvCxnSpPr>
          <p:nvPr/>
        </p:nvCxnSpPr>
        <p:spPr>
          <a:xfrm flipV="1">
            <a:off x="3986989" y="3158368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16FC454B-D2C4-D819-E377-65F738906CCA}"/>
              </a:ext>
            </a:extLst>
          </p:cNvPr>
          <p:cNvSpPr txBox="1"/>
          <p:nvPr/>
        </p:nvSpPr>
        <p:spPr>
          <a:xfrm>
            <a:off x="8048785" y="3016679"/>
            <a:ext cx="797371" cy="41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ℒ(</a:t>
            </a:r>
            <a:r>
              <a:rPr lang="hu-HU" sz="2000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FB6BE44-D2C1-E263-3FDA-400E750031FE}"/>
              </a:ext>
            </a:extLst>
          </p:cNvPr>
          <p:cNvSpPr txBox="1"/>
          <p:nvPr/>
        </p:nvSpPr>
        <p:spPr>
          <a:xfrm>
            <a:off x="8998675" y="3016679"/>
            <a:ext cx="2926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Riemann-Roch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space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78AD190A-A4FB-4028-8E8F-6176F3E533AA}"/>
              </a:ext>
            </a:extLst>
          </p:cNvPr>
          <p:cNvSpPr txBox="1"/>
          <p:nvPr/>
        </p:nvSpPr>
        <p:spPr>
          <a:xfrm>
            <a:off x="1942346" y="3793059"/>
            <a:ext cx="1903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C741129-CBE5-1918-A541-28140D545DCE}"/>
              </a:ext>
            </a:extLst>
          </p:cNvPr>
          <p:cNvCxnSpPr>
            <a:cxnSpLocks/>
          </p:cNvCxnSpPr>
          <p:nvPr/>
        </p:nvCxnSpPr>
        <p:spPr>
          <a:xfrm flipV="1">
            <a:off x="3986988" y="3993436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C914DB05-D4BD-B750-738C-9C300861365C}"/>
              </a:ext>
            </a:extLst>
          </p:cNvPr>
          <p:cNvSpPr txBox="1"/>
          <p:nvPr/>
        </p:nvSpPr>
        <p:spPr>
          <a:xfrm>
            <a:off x="8048784" y="3793058"/>
            <a:ext cx="159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(P</a:t>
            </a:r>
            <a:r>
              <a:rPr lang="hu-HU" sz="1300" b="1" baseline="-25000" dirty="0">
                <a:solidFill>
                  <a:srgbClr val="FF0000"/>
                </a:solidFill>
              </a:rPr>
              <a:t>1</a:t>
            </a:r>
            <a:r>
              <a:rPr lang="hu-HU" sz="2000" b="1" dirty="0">
                <a:solidFill>
                  <a:srgbClr val="FF0000"/>
                </a:solidFill>
              </a:rPr>
              <a:t>, P</a:t>
            </a:r>
            <a:r>
              <a:rPr lang="hu-HU" sz="1300" b="1" baseline="-25000" dirty="0">
                <a:solidFill>
                  <a:srgbClr val="FF0000"/>
                </a:solidFill>
              </a:rPr>
              <a:t>2</a:t>
            </a:r>
            <a:r>
              <a:rPr lang="hu-HU" sz="2000" b="1" dirty="0">
                <a:solidFill>
                  <a:srgbClr val="FF0000"/>
                </a:solidFill>
              </a:rPr>
              <a:t>, …, </a:t>
            </a:r>
            <a:r>
              <a:rPr lang="hu-HU" sz="2000" b="1" dirty="0" err="1">
                <a:solidFill>
                  <a:srgbClr val="FF0000"/>
                </a:solidFill>
              </a:rPr>
              <a:t>P</a:t>
            </a:r>
            <a:r>
              <a:rPr lang="hu-HU" sz="1300" b="1" baseline="-25000" dirty="0" err="1">
                <a:solidFill>
                  <a:srgbClr val="FF0000"/>
                </a:solidFill>
              </a:rPr>
              <a:t>n</a:t>
            </a:r>
            <a:r>
              <a:rPr lang="hu-HU" sz="2000" b="1" dirty="0">
                <a:solidFill>
                  <a:srgbClr val="FF0000"/>
                </a:solidFill>
              </a:rPr>
              <a:t>)</a:t>
            </a:r>
            <a:endParaRPr lang="hu-HU" sz="2000" b="1" baseline="-25000">
              <a:solidFill>
                <a:srgbClr val="FF0000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EF3AAF1-9834-C6E8-3E35-0CF0D29C3FA6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A45F548-A7AB-1EF2-0750-97A7E1FB3FD9}"/>
              </a:ext>
            </a:extLst>
          </p:cNvPr>
          <p:cNvSpPr txBox="1"/>
          <p:nvPr/>
        </p:nvSpPr>
        <p:spPr>
          <a:xfrm>
            <a:off x="4923540" y="2818115"/>
            <a:ext cx="21364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space</a:t>
            </a:r>
            <a:r>
              <a:rPr lang="hu-HU" sz="1600" b="1" dirty="0">
                <a:solidFill>
                  <a:schemeClr val="bg1"/>
                </a:solidFill>
              </a:rPr>
              <a:t> of </a:t>
            </a:r>
            <a:r>
              <a:rPr lang="hu-HU" sz="1600" b="1" dirty="0" err="1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B3F0A469-4E0E-81AF-82CE-F8A48816117C}"/>
              </a:ext>
            </a:extLst>
          </p:cNvPr>
          <p:cNvSpPr txBox="1"/>
          <p:nvPr/>
        </p:nvSpPr>
        <p:spPr>
          <a:xfrm>
            <a:off x="4996609" y="3621868"/>
            <a:ext cx="17994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evaluation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0D12B855-09F7-C68D-A522-C79B519929DE}"/>
              </a:ext>
            </a:extLst>
          </p:cNvPr>
          <p:cNvSpPr txBox="1"/>
          <p:nvPr/>
        </p:nvSpPr>
        <p:spPr>
          <a:xfrm>
            <a:off x="8048786" y="2254681"/>
            <a:ext cx="3081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 ~  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Frac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(𝔽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343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EE345A-7831-77B2-0A5F-6AF518D22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994FB47-B8E2-9F88-CB07-1CA8A5093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Algebraic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Geometry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  <a:endParaRPr lang="hu-HU" sz="3200" dirty="0">
              <a:solidFill>
                <a:schemeClr val="bg1"/>
              </a:solidFill>
              <a:latin typeface="Aptos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71056E2C-D395-9DFD-1D53-08DED2EC098B}"/>
              </a:ext>
            </a:extLst>
          </p:cNvPr>
          <p:cNvSpPr txBox="1"/>
          <p:nvPr/>
        </p:nvSpPr>
        <p:spPr>
          <a:xfrm>
            <a:off x="595801" y="1513559"/>
            <a:ext cx="197690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Reed-</a:t>
            </a:r>
            <a:r>
              <a:rPr lang="hu-HU" sz="2000" b="1" dirty="0" err="1">
                <a:solidFill>
                  <a:schemeClr val="bg1"/>
                </a:solidFill>
              </a:rPr>
              <a:t>Solomon</a:t>
            </a:r>
            <a:endParaRPr lang="hu-HU" dirty="0" err="1"/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59EF83E8-600A-13E9-EF02-B356742BC8E5}"/>
              </a:ext>
            </a:extLst>
          </p:cNvPr>
          <p:cNvSpPr txBox="1"/>
          <p:nvPr/>
        </p:nvSpPr>
        <p:spPr>
          <a:xfrm>
            <a:off x="10460048" y="1513559"/>
            <a:ext cx="55728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AG</a:t>
            </a:r>
            <a:endParaRPr lang="hu-HU" dirty="0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0E33AE97-8A7D-45C6-121A-9FA2528ED6AE}"/>
              </a:ext>
            </a:extLst>
          </p:cNvPr>
          <p:cNvSpPr txBox="1"/>
          <p:nvPr/>
        </p:nvSpPr>
        <p:spPr>
          <a:xfrm>
            <a:off x="3048814" y="2254682"/>
            <a:ext cx="79737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>
                <a:solidFill>
                  <a:schemeClr val="bg1"/>
                </a:solidFill>
              </a:rPr>
              <a:t>𝔽</a:t>
            </a:r>
            <a:r>
              <a:rPr lang="hu-HU" sz="2000" b="1" baseline="-25000">
                <a:solidFill>
                  <a:schemeClr val="bg1"/>
                </a:solidFill>
              </a:rPr>
              <a:t>q</a:t>
            </a:r>
            <a:r>
              <a:rPr lang="hu-HU" sz="2000" b="1">
                <a:solidFill>
                  <a:schemeClr val="bg1"/>
                </a:solidFill>
              </a:rPr>
              <a:t>[x]</a:t>
            </a:r>
            <a:endParaRPr lang="hu-HU" sz="2000" b="1" baseline="-25000">
              <a:solidFill>
                <a:schemeClr val="bg1"/>
              </a:solidFill>
            </a:endParaRPr>
          </a:p>
        </p:txBody>
      </p:sp>
      <p:sp>
        <p:nvSpPr>
          <p:cNvPr id="25" name="Szövegdoboz 24">
            <a:extLst>
              <a:ext uri="{FF2B5EF4-FFF2-40B4-BE49-F238E27FC236}">
                <a16:creationId xmlns:a16="http://schemas.microsoft.com/office/drawing/2014/main" id="{AD514798-2C4B-F933-CA45-561E0466DEAB}"/>
              </a:ext>
            </a:extLst>
          </p:cNvPr>
          <p:cNvSpPr txBox="1"/>
          <p:nvPr/>
        </p:nvSpPr>
        <p:spPr>
          <a:xfrm>
            <a:off x="2975745" y="3020621"/>
            <a:ext cx="94350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  <a:r>
              <a:rPr lang="hu-HU" sz="2000" b="1" dirty="0">
                <a:solidFill>
                  <a:schemeClr val="bg1"/>
                </a:solidFill>
              </a:rPr>
              <a:t>[x]</a:t>
            </a:r>
            <a:r>
              <a:rPr lang="hu-HU" sz="2000" b="1" baseline="-25000" dirty="0">
                <a:solidFill>
                  <a:schemeClr val="bg1"/>
                </a:solidFill>
              </a:rPr>
              <a:t>&lt;k</a:t>
            </a:r>
            <a:endParaRPr lang="hu-HU" dirty="0">
              <a:solidFill>
                <a:schemeClr val="bg1"/>
              </a:solidFill>
            </a:endParaRPr>
          </a:p>
        </p:txBody>
      </p: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6E939F5B-7D0F-6ECE-2653-B0E3B508844C}"/>
              </a:ext>
            </a:extLst>
          </p:cNvPr>
          <p:cNvCxnSpPr>
            <a:cxnSpLocks/>
          </p:cNvCxnSpPr>
          <p:nvPr/>
        </p:nvCxnSpPr>
        <p:spPr>
          <a:xfrm flipV="1">
            <a:off x="3986990" y="238593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Egyenes összekötő nyíllal 28">
            <a:extLst>
              <a:ext uri="{FF2B5EF4-FFF2-40B4-BE49-F238E27FC236}">
                <a16:creationId xmlns:a16="http://schemas.microsoft.com/office/drawing/2014/main" id="{44C36074-DF14-7B1A-26E0-EFC36B20CF60}"/>
              </a:ext>
            </a:extLst>
          </p:cNvPr>
          <p:cNvCxnSpPr>
            <a:cxnSpLocks/>
          </p:cNvCxnSpPr>
          <p:nvPr/>
        </p:nvCxnSpPr>
        <p:spPr>
          <a:xfrm flipV="1">
            <a:off x="3986989" y="3158368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zövegdoboz 2">
            <a:extLst>
              <a:ext uri="{FF2B5EF4-FFF2-40B4-BE49-F238E27FC236}">
                <a16:creationId xmlns:a16="http://schemas.microsoft.com/office/drawing/2014/main" id="{6DDC5E7C-50FB-1EB6-6B86-D6F66C0D81AF}"/>
              </a:ext>
            </a:extLst>
          </p:cNvPr>
          <p:cNvSpPr txBox="1"/>
          <p:nvPr/>
        </p:nvSpPr>
        <p:spPr>
          <a:xfrm>
            <a:off x="8048785" y="3016679"/>
            <a:ext cx="797371" cy="41054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ℒ(</a:t>
            </a:r>
            <a:r>
              <a:rPr lang="hu-HU" sz="2000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3F1F1E43-ADFB-A549-A9EB-8FB1956137E4}"/>
              </a:ext>
            </a:extLst>
          </p:cNvPr>
          <p:cNvSpPr txBox="1"/>
          <p:nvPr/>
        </p:nvSpPr>
        <p:spPr>
          <a:xfrm>
            <a:off x="8998675" y="3016679"/>
            <a:ext cx="29267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 err="1">
                <a:solidFill>
                  <a:schemeClr val="bg1"/>
                </a:solidFill>
              </a:rPr>
              <a:t>Riemann-Roch</a:t>
            </a:r>
            <a:r>
              <a:rPr lang="hu-HU" b="1" dirty="0">
                <a:solidFill>
                  <a:schemeClr val="bg1"/>
                </a:solidFill>
              </a:rPr>
              <a:t> </a:t>
            </a:r>
            <a:r>
              <a:rPr lang="hu-HU" b="1" dirty="0" err="1">
                <a:solidFill>
                  <a:schemeClr val="bg1"/>
                </a:solidFill>
              </a:rPr>
              <a:t>space</a:t>
            </a:r>
            <a:r>
              <a:rPr lang="hu-HU" b="1" dirty="0">
                <a:solidFill>
                  <a:schemeClr val="bg1"/>
                </a:solidFill>
              </a:rPr>
              <a:t> of </a:t>
            </a:r>
            <a:r>
              <a:rPr lang="hu-HU" b="1" dirty="0">
                <a:solidFill>
                  <a:srgbClr val="00B0F0"/>
                </a:solidFill>
              </a:rPr>
              <a:t>D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35FED99-0D16-493A-33B3-EE6CE9721E44}"/>
              </a:ext>
            </a:extLst>
          </p:cNvPr>
          <p:cNvSpPr txBox="1"/>
          <p:nvPr/>
        </p:nvSpPr>
        <p:spPr>
          <a:xfrm>
            <a:off x="1942346" y="3793059"/>
            <a:ext cx="1903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elements</a:t>
            </a:r>
            <a:r>
              <a:rPr lang="hu-HU" sz="2000" b="1" dirty="0">
                <a:solidFill>
                  <a:schemeClr val="bg1"/>
                </a:solidFill>
              </a:rPr>
              <a:t> of 𝔽</a:t>
            </a:r>
            <a:r>
              <a:rPr lang="hu-HU" sz="2000" b="1" baseline="-25000" dirty="0">
                <a:solidFill>
                  <a:schemeClr val="bg1"/>
                </a:solidFill>
              </a:rPr>
              <a:t>q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5A4ED44-90DE-6C7B-4ADF-3777589805CD}"/>
              </a:ext>
            </a:extLst>
          </p:cNvPr>
          <p:cNvCxnSpPr>
            <a:cxnSpLocks/>
          </p:cNvCxnSpPr>
          <p:nvPr/>
        </p:nvCxnSpPr>
        <p:spPr>
          <a:xfrm flipV="1">
            <a:off x="3986988" y="3993436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zövegdoboz 6">
            <a:extLst>
              <a:ext uri="{FF2B5EF4-FFF2-40B4-BE49-F238E27FC236}">
                <a16:creationId xmlns:a16="http://schemas.microsoft.com/office/drawing/2014/main" id="{0C48A440-77E2-CB72-1437-47FDE3CFF6AB}"/>
              </a:ext>
            </a:extLst>
          </p:cNvPr>
          <p:cNvSpPr txBox="1"/>
          <p:nvPr/>
        </p:nvSpPr>
        <p:spPr>
          <a:xfrm>
            <a:off x="8048784" y="3793058"/>
            <a:ext cx="15906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(P</a:t>
            </a:r>
            <a:r>
              <a:rPr lang="hu-HU" sz="1300" b="1" baseline="-25000" dirty="0">
                <a:solidFill>
                  <a:srgbClr val="FF0000"/>
                </a:solidFill>
              </a:rPr>
              <a:t>1</a:t>
            </a:r>
            <a:r>
              <a:rPr lang="hu-HU" sz="2000" b="1" dirty="0">
                <a:solidFill>
                  <a:srgbClr val="FF0000"/>
                </a:solidFill>
              </a:rPr>
              <a:t>, P</a:t>
            </a:r>
            <a:r>
              <a:rPr lang="hu-HU" sz="1300" b="1" baseline="-25000" dirty="0">
                <a:solidFill>
                  <a:srgbClr val="FF0000"/>
                </a:solidFill>
              </a:rPr>
              <a:t>2</a:t>
            </a:r>
            <a:r>
              <a:rPr lang="hu-HU" sz="2000" b="1" dirty="0">
                <a:solidFill>
                  <a:srgbClr val="FF0000"/>
                </a:solidFill>
              </a:rPr>
              <a:t>, …, </a:t>
            </a:r>
            <a:r>
              <a:rPr lang="hu-HU" sz="2000" b="1" dirty="0" err="1">
                <a:solidFill>
                  <a:srgbClr val="FF0000"/>
                </a:solidFill>
              </a:rPr>
              <a:t>P</a:t>
            </a:r>
            <a:r>
              <a:rPr lang="hu-HU" sz="1300" b="1" baseline="-25000" dirty="0" err="1">
                <a:solidFill>
                  <a:srgbClr val="FF0000"/>
                </a:solidFill>
              </a:rPr>
              <a:t>n</a:t>
            </a:r>
            <a:r>
              <a:rPr lang="hu-HU" sz="2000" b="1" dirty="0">
                <a:solidFill>
                  <a:srgbClr val="FF0000"/>
                </a:solidFill>
              </a:rPr>
              <a:t>)</a:t>
            </a:r>
            <a:endParaRPr lang="hu-HU" sz="2000" b="1" baseline="-25000">
              <a:solidFill>
                <a:srgbClr val="FF0000"/>
              </a:solidFill>
            </a:endParaRP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C1C7BFA-3F95-7A81-B988-F505FAF01DE2}"/>
              </a:ext>
            </a:extLst>
          </p:cNvPr>
          <p:cNvSpPr txBox="1"/>
          <p:nvPr/>
        </p:nvSpPr>
        <p:spPr>
          <a:xfrm>
            <a:off x="4750263" y="1987222"/>
            <a:ext cx="229005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ambient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function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field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48D11266-6534-4AC6-FF09-4D943D620611}"/>
              </a:ext>
            </a:extLst>
          </p:cNvPr>
          <p:cNvSpPr txBox="1"/>
          <p:nvPr/>
        </p:nvSpPr>
        <p:spPr>
          <a:xfrm>
            <a:off x="4996609" y="3621868"/>
            <a:ext cx="1799455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evaluation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points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E80FD0D0-C545-31D2-306F-9D0DF94C38B8}"/>
              </a:ext>
            </a:extLst>
          </p:cNvPr>
          <p:cNvSpPr txBox="1"/>
          <p:nvPr/>
        </p:nvSpPr>
        <p:spPr>
          <a:xfrm>
            <a:off x="1942346" y="4586373"/>
            <a:ext cx="1903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MDS </a:t>
            </a:r>
            <a:r>
              <a:rPr lang="hu-HU" sz="2000" b="1" dirty="0" err="1">
                <a:solidFill>
                  <a:schemeClr val="bg1"/>
                </a:solidFill>
              </a:rPr>
              <a:t>property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D3B80E02-BF42-A5B1-90A0-DB96DB40F3E5}"/>
              </a:ext>
            </a:extLst>
          </p:cNvPr>
          <p:cNvCxnSpPr>
            <a:cxnSpLocks/>
          </p:cNvCxnSpPr>
          <p:nvPr/>
        </p:nvCxnSpPr>
        <p:spPr>
          <a:xfrm flipV="1">
            <a:off x="3986987" y="4786751"/>
            <a:ext cx="3811531" cy="15507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zövegdoboz 8">
            <a:extLst>
              <a:ext uri="{FF2B5EF4-FFF2-40B4-BE49-F238E27FC236}">
                <a16:creationId xmlns:a16="http://schemas.microsoft.com/office/drawing/2014/main" id="{E66640E3-6F76-DD0C-5870-CA2B2035C73F}"/>
              </a:ext>
            </a:extLst>
          </p:cNvPr>
          <p:cNvSpPr txBox="1"/>
          <p:nvPr/>
        </p:nvSpPr>
        <p:spPr>
          <a:xfrm>
            <a:off x="8048784" y="4575934"/>
            <a:ext cx="3104248" cy="4105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Riemann</a:t>
            </a:r>
            <a:r>
              <a:rPr lang="hu-HU" sz="2000" b="1" dirty="0">
                <a:solidFill>
                  <a:schemeClr val="bg1"/>
                </a:solidFill>
              </a:rPr>
              <a:t>-(</a:t>
            </a:r>
            <a:r>
              <a:rPr lang="hu-HU" sz="2000" b="1" dirty="0" err="1">
                <a:solidFill>
                  <a:schemeClr val="bg1"/>
                </a:solidFill>
              </a:rPr>
              <a:t>Roch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 err="1">
                <a:solidFill>
                  <a:schemeClr val="bg1"/>
                </a:solidFill>
              </a:rPr>
              <a:t>theorem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14EC48C4-E741-1634-2526-CE1D821050F3}"/>
              </a:ext>
            </a:extLst>
          </p:cNvPr>
          <p:cNvSpPr txBox="1"/>
          <p:nvPr/>
        </p:nvSpPr>
        <p:spPr>
          <a:xfrm>
            <a:off x="4338993" y="4446498"/>
            <a:ext cx="310424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distance</a:t>
            </a:r>
            <a:r>
              <a:rPr lang="hu-HU" sz="1600" b="1" dirty="0">
                <a:solidFill>
                  <a:schemeClr val="bg1"/>
                </a:solidFill>
              </a:rPr>
              <a:t>/</a:t>
            </a:r>
            <a:r>
              <a:rPr lang="hu-HU" sz="1600" b="1" dirty="0" err="1">
                <a:solidFill>
                  <a:schemeClr val="bg1"/>
                </a:solidFill>
              </a:rPr>
              <a:t>dimension</a:t>
            </a:r>
            <a:r>
              <a:rPr lang="hu-HU" sz="1600" b="1" dirty="0">
                <a:solidFill>
                  <a:schemeClr val="bg1"/>
                </a:solidFill>
              </a:rPr>
              <a:t> </a:t>
            </a:r>
            <a:r>
              <a:rPr lang="hu-HU" sz="1600" b="1" dirty="0" err="1">
                <a:solidFill>
                  <a:schemeClr val="bg1"/>
                </a:solidFill>
              </a:rPr>
              <a:t>guarantee</a:t>
            </a:r>
            <a:endParaRPr lang="hu-HU" sz="1600" b="1" dirty="0">
              <a:solidFill>
                <a:schemeClr val="bg1"/>
              </a:solidFill>
            </a:endParaRP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025BE282-B21A-CBFB-4AE5-1198857A0168}"/>
              </a:ext>
            </a:extLst>
          </p:cNvPr>
          <p:cNvSpPr txBox="1"/>
          <p:nvPr/>
        </p:nvSpPr>
        <p:spPr>
          <a:xfrm>
            <a:off x="8048783" y="5118727"/>
            <a:ext cx="320863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k = </a:t>
            </a:r>
            <a:r>
              <a:rPr lang="hu-HU" b="1" err="1">
                <a:solidFill>
                  <a:schemeClr val="bg1"/>
                </a:solidFill>
              </a:rPr>
              <a:t>dim</a:t>
            </a:r>
            <a:r>
              <a:rPr lang="hu-HU" b="1" dirty="0">
                <a:solidFill>
                  <a:schemeClr val="bg1"/>
                </a:solidFill>
              </a:rPr>
              <a:t>(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>
                <a:solidFill>
                  <a:schemeClr val="bg1"/>
                </a:solidFill>
              </a:rPr>
              <a:t>) 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= </a:t>
            </a:r>
            <a:r>
              <a:rPr lang="hu-HU" b="1" err="1">
                <a:solidFill>
                  <a:schemeClr val="bg1"/>
                </a:solidFill>
                <a:ea typeface="+mn-lt"/>
                <a:cs typeface="+mn-lt"/>
              </a:rPr>
              <a:t>deg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(</a:t>
            </a:r>
            <a:r>
              <a:rPr lang="hu-HU" b="1" dirty="0">
                <a:solidFill>
                  <a:srgbClr val="00B0F0"/>
                </a:solidFill>
                <a:ea typeface="+mn-lt"/>
                <a:cs typeface="+mn-lt"/>
              </a:rPr>
              <a:t>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) + 1 – g(𝕏)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20" name="Szövegdoboz 19">
            <a:extLst>
              <a:ext uri="{FF2B5EF4-FFF2-40B4-BE49-F238E27FC236}">
                <a16:creationId xmlns:a16="http://schemas.microsoft.com/office/drawing/2014/main" id="{F384AC0B-1F8C-2A77-7A45-D9D18D2B4A44}"/>
              </a:ext>
            </a:extLst>
          </p:cNvPr>
          <p:cNvSpPr txBox="1"/>
          <p:nvPr/>
        </p:nvSpPr>
        <p:spPr>
          <a:xfrm>
            <a:off x="2143630" y="5598893"/>
            <a:ext cx="15012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d = n – k + 1</a:t>
            </a:r>
          </a:p>
        </p:txBody>
      </p:sp>
      <p:sp>
        <p:nvSpPr>
          <p:cNvPr id="21" name="Szövegdoboz 20">
            <a:extLst>
              <a:ext uri="{FF2B5EF4-FFF2-40B4-BE49-F238E27FC236}">
                <a16:creationId xmlns:a16="http://schemas.microsoft.com/office/drawing/2014/main" id="{979BC110-154D-EA2F-35B2-9B76B1C27EA8}"/>
              </a:ext>
            </a:extLst>
          </p:cNvPr>
          <p:cNvSpPr txBox="1"/>
          <p:nvPr/>
        </p:nvSpPr>
        <p:spPr>
          <a:xfrm>
            <a:off x="8643769" y="5598890"/>
            <a:ext cx="161156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</a:rPr>
              <a:t>d = n – </a:t>
            </a:r>
            <a:r>
              <a:rPr lang="hu-HU" b="1" dirty="0" err="1">
                <a:solidFill>
                  <a:schemeClr val="bg1"/>
                </a:solidFill>
              </a:rPr>
              <a:t>deg</a:t>
            </a:r>
            <a:r>
              <a:rPr lang="hu-HU" b="1" dirty="0">
                <a:solidFill>
                  <a:schemeClr val="bg1"/>
                </a:solidFill>
              </a:rPr>
              <a:t>(</a:t>
            </a:r>
            <a:r>
              <a:rPr lang="hu-HU" b="1" dirty="0">
                <a:solidFill>
                  <a:srgbClr val="00B0F0"/>
                </a:solidFill>
              </a:rPr>
              <a:t>D</a:t>
            </a:r>
            <a:r>
              <a:rPr lang="hu-HU" b="1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6B0C17FF-F66F-1F52-3F7B-C96A14FA145B}"/>
              </a:ext>
            </a:extLst>
          </p:cNvPr>
          <p:cNvSpPr txBox="1"/>
          <p:nvPr/>
        </p:nvSpPr>
        <p:spPr>
          <a:xfrm>
            <a:off x="4923540" y="2818115"/>
            <a:ext cx="2136436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1600" b="1" dirty="0" err="1">
                <a:solidFill>
                  <a:schemeClr val="bg1"/>
                </a:solidFill>
              </a:rPr>
              <a:t>space</a:t>
            </a:r>
            <a:r>
              <a:rPr lang="hu-HU" sz="1600" b="1" dirty="0">
                <a:solidFill>
                  <a:schemeClr val="bg1"/>
                </a:solidFill>
              </a:rPr>
              <a:t> of </a:t>
            </a:r>
            <a:r>
              <a:rPr lang="hu-HU" sz="1600" b="1" dirty="0" err="1">
                <a:solidFill>
                  <a:schemeClr val="bg1"/>
                </a:solidFill>
              </a:rPr>
              <a:t>messages</a:t>
            </a:r>
          </a:p>
        </p:txBody>
      </p: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CC9BA29E-A078-8A22-4F07-D0C4CE437B43}"/>
              </a:ext>
            </a:extLst>
          </p:cNvPr>
          <p:cNvSpPr txBox="1"/>
          <p:nvPr/>
        </p:nvSpPr>
        <p:spPr>
          <a:xfrm>
            <a:off x="8048786" y="2254681"/>
            <a:ext cx="308111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F(</a:t>
            </a:r>
            <a:r>
              <a:rPr lang="hu-HU" b="1" dirty="0">
                <a:solidFill>
                  <a:schemeClr val="bg1"/>
                </a:solidFill>
              </a:rPr>
              <a:t>𝕏</a:t>
            </a:r>
            <a:r>
              <a:rPr lang="hu-HU" sz="2000" b="1" dirty="0">
                <a:solidFill>
                  <a:schemeClr val="bg1"/>
                </a:solidFill>
              </a:rPr>
              <a:t>) 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 ~  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Frac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(𝔽</a:t>
            </a:r>
            <a:r>
              <a:rPr lang="hu-HU" sz="2000" b="1" baseline="-25000" dirty="0">
                <a:solidFill>
                  <a:schemeClr val="bg1"/>
                </a:solidFill>
                <a:ea typeface="+mn-lt"/>
                <a:cs typeface="+mn-lt"/>
              </a:rPr>
              <a:t>q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[</a:t>
            </a:r>
            <a:r>
              <a:rPr lang="hu-HU" sz="2000" b="1" dirty="0" err="1">
                <a:solidFill>
                  <a:schemeClr val="bg1"/>
                </a:solidFill>
                <a:ea typeface="+mn-lt"/>
                <a:cs typeface="+mn-lt"/>
              </a:rPr>
              <a:t>x,y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]/(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𝕏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))</a:t>
            </a:r>
            <a:endParaRPr lang="hu-HU" sz="2000" b="1" baseline="-25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1823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AFCE56-FEA7-1C5D-EE63-D8DB0028D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2F2577-A99A-CA42-65B2-82CC6A9D8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</p:spTree>
    <p:extLst>
      <p:ext uri="{BB962C8B-B14F-4D97-AF65-F5344CB8AC3E}">
        <p14:creationId xmlns:p14="http://schemas.microsoft.com/office/powerpoint/2010/main" val="29936949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4CE9BE-92C3-2000-8255-963BB143A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986995-52B0-E920-3A93-8397ECAF1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147C5F8-47A0-D4CC-A1B8-4D12657A6753}"/>
              </a:ext>
            </a:extLst>
          </p:cNvPr>
          <p:cNvSpPr txBox="1"/>
          <p:nvPr/>
        </p:nvSpPr>
        <p:spPr>
          <a:xfrm>
            <a:off x="1451746" y="1513559"/>
            <a:ext cx="6768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hard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problem</a:t>
            </a:r>
            <a:r>
              <a:rPr lang="hu-HU" sz="2000" b="1" dirty="0">
                <a:solidFill>
                  <a:schemeClr val="bg1"/>
                </a:solidFill>
              </a:rPr>
              <a:t>: </a:t>
            </a:r>
            <a:r>
              <a:rPr lang="hu-HU" sz="2000" b="1" dirty="0" err="1">
                <a:solidFill>
                  <a:schemeClr val="bg1"/>
                </a:solidFill>
              </a:rPr>
              <a:t>decoding</a:t>
            </a:r>
            <a:r>
              <a:rPr lang="hu-HU" sz="2000" b="1" dirty="0">
                <a:solidFill>
                  <a:schemeClr val="bg1"/>
                </a:solidFill>
              </a:rPr>
              <a:t> a </a:t>
            </a:r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where</a:t>
            </a:r>
            <a:r>
              <a:rPr lang="hu-HU" sz="2000" b="1" dirty="0">
                <a:solidFill>
                  <a:schemeClr val="bg1"/>
                </a:solidFill>
              </a:rPr>
              <a:t> G is random</a:t>
            </a:r>
            <a:endParaRPr lang="hu-H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250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12AE4C-0F19-5715-D329-0E91A17CD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2BC9533-0E51-9E31-E8AE-22B76CB22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AFB282BF-EDAD-38A7-EE3A-37FF06E787AF}"/>
              </a:ext>
            </a:extLst>
          </p:cNvPr>
          <p:cNvSpPr txBox="1"/>
          <p:nvPr/>
        </p:nvSpPr>
        <p:spPr>
          <a:xfrm>
            <a:off x="1451746" y="1513559"/>
            <a:ext cx="676811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hard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problem</a:t>
            </a:r>
            <a:r>
              <a:rPr lang="hu-HU" sz="2000" b="1" dirty="0">
                <a:solidFill>
                  <a:schemeClr val="bg1"/>
                </a:solidFill>
              </a:rPr>
              <a:t>: </a:t>
            </a:r>
            <a:r>
              <a:rPr lang="hu-HU" sz="2000" b="1" dirty="0" err="1">
                <a:solidFill>
                  <a:schemeClr val="bg1"/>
                </a:solidFill>
              </a:rPr>
              <a:t>decoding</a:t>
            </a:r>
            <a:r>
              <a:rPr lang="hu-HU" sz="2000" b="1" dirty="0">
                <a:solidFill>
                  <a:schemeClr val="bg1"/>
                </a:solidFill>
              </a:rPr>
              <a:t> a </a:t>
            </a:r>
            <a:r>
              <a:rPr lang="hu-HU" sz="2000" b="1" dirty="0" err="1">
                <a:solidFill>
                  <a:schemeClr val="bg1"/>
                </a:solidFill>
              </a:rPr>
              <a:t>linear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where</a:t>
            </a:r>
            <a:r>
              <a:rPr lang="hu-HU" sz="2000" b="1" dirty="0">
                <a:solidFill>
                  <a:schemeClr val="bg1"/>
                </a:solidFill>
              </a:rPr>
              <a:t> G is random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88141D2A-D5B6-EEA5-6C6C-FFA3E8A233E3}"/>
              </a:ext>
            </a:extLst>
          </p:cNvPr>
          <p:cNvSpPr txBox="1"/>
          <p:nvPr/>
        </p:nvSpPr>
        <p:spPr>
          <a:xfrm>
            <a:off x="1451745" y="2077230"/>
            <a:ext cx="78536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idea: </a:t>
            </a:r>
            <a:r>
              <a:rPr lang="hu-HU" sz="2000" b="1" dirty="0" err="1">
                <a:solidFill>
                  <a:schemeClr val="bg1"/>
                </a:solidFill>
              </a:rPr>
              <a:t>create</a:t>
            </a:r>
            <a:r>
              <a:rPr lang="hu-HU" sz="2000" b="1" dirty="0">
                <a:solidFill>
                  <a:schemeClr val="bg1"/>
                </a:solidFill>
              </a:rPr>
              <a:t> a G' </a:t>
            </a:r>
            <a:r>
              <a:rPr lang="hu-HU" sz="2000" b="1" dirty="0" err="1">
                <a:solidFill>
                  <a:schemeClr val="bg1"/>
                </a:solidFill>
              </a:rPr>
              <a:t>that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looks</a:t>
            </a:r>
            <a:r>
              <a:rPr lang="hu-HU" sz="2000" b="1" dirty="0">
                <a:solidFill>
                  <a:schemeClr val="bg1"/>
                </a:solidFill>
              </a:rPr>
              <a:t> random, </a:t>
            </a:r>
            <a:r>
              <a:rPr lang="hu-HU" sz="2000" b="1" dirty="0" err="1">
                <a:solidFill>
                  <a:schemeClr val="bg1"/>
                </a:solidFill>
              </a:rPr>
              <a:t>but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we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can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decode</a:t>
            </a:r>
            <a:endParaRPr lang="hu-HU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080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97F382-E381-8EE3-5EAE-802121F89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132CBB9-5876-BC44-3803-F11DF9540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19A201BD-C9C5-7FE7-2C14-91BC97C6BEFD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4BD48DC-E76E-C18C-6176-70371C6ED8EB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367D89A-2655-E7A6-EAA4-4A0FD8233572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36CEA17-803D-ACD0-2743-6E4BED85A41D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5243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46F83-5C9E-ECED-8396-F6004143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E747EF4-427C-4209-7012-E1AD2580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46AFD91-5BD9-2D63-6114-7EF406F8F7BA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7518842-804A-D047-FE09-F5EDF43A46F1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52BE60B4-1FD7-327B-979B-DD519CAD94FD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602A0C41-4448-1321-77E0-AB47615993BB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A39C43A-9E46-4581-E0FE-59AB78381E7D}"/>
              </a:ext>
            </a:extLst>
          </p:cNvPr>
          <p:cNvSpPr txBox="1"/>
          <p:nvPr/>
        </p:nvSpPr>
        <p:spPr>
          <a:xfrm>
            <a:off x="1106916" y="3035996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encryption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2D9AAF7-3297-B64F-DD6A-4B4D986703A5}"/>
              </a:ext>
            </a:extLst>
          </p:cNvPr>
          <p:cNvSpPr txBox="1"/>
          <p:nvPr/>
        </p:nvSpPr>
        <p:spPr>
          <a:xfrm>
            <a:off x="1378434" y="3430135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encode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message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and add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noise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: c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' + e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05522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0C913B-31EB-8D49-6FF5-30EC4AD36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CF6711-E646-C28A-5A9A-47A62E78F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158D342-5FC9-4786-5B6A-0E2F925B5480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458A5CA4-87CD-BB44-AC80-B0AA61D4902B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2FC0E117-9622-315B-0271-65D0F4958112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BDB10A22-435B-EA4F-F160-9BBEB7EEFB16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58008ABE-57FB-25CA-7217-3687CA1DEEAB}"/>
              </a:ext>
            </a:extLst>
          </p:cNvPr>
          <p:cNvSpPr txBox="1"/>
          <p:nvPr/>
        </p:nvSpPr>
        <p:spPr>
          <a:xfrm>
            <a:off x="1106916" y="3035996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encryption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41C570A-BDD7-9181-7A9C-D3A98C6397B4}"/>
              </a:ext>
            </a:extLst>
          </p:cNvPr>
          <p:cNvSpPr txBox="1"/>
          <p:nvPr/>
        </p:nvSpPr>
        <p:spPr>
          <a:xfrm>
            <a:off x="1378434" y="3430135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encode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message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and add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noise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: c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' + 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2FB1B571-A862-B289-D2D3-7E8481AC89B0}"/>
              </a:ext>
            </a:extLst>
          </p:cNvPr>
          <p:cNvSpPr txBox="1"/>
          <p:nvPr/>
        </p:nvSpPr>
        <p:spPr>
          <a:xfrm>
            <a:off x="1106915" y="3999443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decryption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830C99DF-EFC0-69E9-2CBF-067EEB03C7F7}"/>
              </a:ext>
            </a:extLst>
          </p:cNvPr>
          <p:cNvSpPr txBox="1"/>
          <p:nvPr/>
        </p:nvSpPr>
        <p:spPr>
          <a:xfrm>
            <a:off x="1378433" y="4393582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permute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back: c' = c*P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+ eP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sz="1200" b="1" baseline="300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C6C434F8-2FB6-9A9B-CA76-5E30E90F60BE}"/>
              </a:ext>
            </a:extLst>
          </p:cNvPr>
          <p:cNvSpPr txBox="1"/>
          <p:nvPr/>
        </p:nvSpPr>
        <p:spPr>
          <a:xfrm>
            <a:off x="1378432" y="4761443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: dec(c')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endParaRPr lang="hu-HU" b="1" baseline="30000" dirty="0" err="1">
              <a:solidFill>
                <a:schemeClr val="bg1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D9AAB72A-C18E-DFA4-3A07-333C54980F3C}"/>
              </a:ext>
            </a:extLst>
          </p:cNvPr>
          <p:cNvSpPr txBox="1"/>
          <p:nvPr/>
        </p:nvSpPr>
        <p:spPr>
          <a:xfrm>
            <a:off x="1378431" y="5129304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multiply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by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S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inverse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: m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*S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216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EF4453-B688-8C17-3742-DA863793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43ADAD-1638-B57B-17A8-46744E086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619AA89-68B9-49C5-AD55-B48D8DA0DF87}"/>
              </a:ext>
            </a:extLst>
          </p:cNvPr>
          <p:cNvSpPr txBox="1"/>
          <p:nvPr/>
        </p:nvSpPr>
        <p:spPr>
          <a:xfrm>
            <a:off x="2198704" y="3249705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CF03CD3A-1395-1BBE-43C3-E5E3F3DD8AFF}"/>
              </a:ext>
            </a:extLst>
          </p:cNvPr>
          <p:cNvSpPr/>
          <p:nvPr/>
        </p:nvSpPr>
        <p:spPr>
          <a:xfrm>
            <a:off x="38324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899E7E1E-A517-6F3B-3234-28C3DB22699B}"/>
              </a:ext>
            </a:extLst>
          </p:cNvPr>
          <p:cNvSpPr txBox="1"/>
          <p:nvPr/>
        </p:nvSpPr>
        <p:spPr>
          <a:xfrm>
            <a:off x="9045360" y="3249705"/>
            <a:ext cx="135367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 + </a:t>
            </a:r>
            <a:r>
              <a:rPr lang="hu-HU" sz="2000" b="1" dirty="0">
                <a:solidFill>
                  <a:srgbClr val="FF0000"/>
                </a:solidFill>
              </a:rPr>
              <a:t>e</a:t>
            </a:r>
            <a:endParaRPr lang="hu-HU">
              <a:solidFill>
                <a:srgbClr val="FF0000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79AFA3E-A272-8D2E-8C12-888D43CB35C5}"/>
              </a:ext>
            </a:extLst>
          </p:cNvPr>
          <p:cNvSpPr txBox="1"/>
          <p:nvPr/>
        </p:nvSpPr>
        <p:spPr>
          <a:xfrm>
            <a:off x="1888259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4B56968-BAA6-C6BA-7D7C-8DADB70A9BA1}"/>
              </a:ext>
            </a:extLst>
          </p:cNvPr>
          <p:cNvSpPr txBox="1"/>
          <p:nvPr/>
        </p:nvSpPr>
        <p:spPr>
          <a:xfrm>
            <a:off x="9047296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C110ED4-631F-57FA-9EC4-66B071B8779D}"/>
              </a:ext>
            </a:extLst>
          </p:cNvPr>
          <p:cNvSpPr txBox="1"/>
          <p:nvPr/>
        </p:nvSpPr>
        <p:spPr>
          <a:xfrm>
            <a:off x="8258596" y="4473497"/>
            <a:ext cx="349731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where</a:t>
            </a:r>
            <a:r>
              <a:rPr lang="hu-HU" sz="2000" b="1" dirty="0">
                <a:solidFill>
                  <a:schemeClr val="bg1"/>
                </a:solidFill>
              </a:rPr>
              <a:t> e is </a:t>
            </a:r>
            <a:r>
              <a:rPr lang="hu-HU" sz="2000" b="1" dirty="0" err="1">
                <a:solidFill>
                  <a:schemeClr val="bg1"/>
                </a:solidFill>
              </a:rPr>
              <a:t>some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low</a:t>
            </a:r>
            <a:r>
              <a:rPr lang="hu-HU" sz="2000" b="1" dirty="0">
                <a:solidFill>
                  <a:schemeClr val="bg1"/>
                </a:solidFill>
              </a:rPr>
              <a:t> Hamming </a:t>
            </a:r>
            <a:r>
              <a:rPr lang="hu-HU" sz="2000" b="1" dirty="0" err="1">
                <a:solidFill>
                  <a:schemeClr val="bg1"/>
                </a:solidFill>
              </a:rPr>
              <a:t>weight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noise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term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0B1886BC-2246-F2DF-782A-7F455DDCEEEF}"/>
              </a:ext>
            </a:extLst>
          </p:cNvPr>
          <p:cNvCxnSpPr/>
          <p:nvPr/>
        </p:nvCxnSpPr>
        <p:spPr>
          <a:xfrm flipV="1">
            <a:off x="5871882" y="3653117"/>
            <a:ext cx="4112557" cy="192741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30737D2A-DB95-52DB-EB3A-AA7D9118BD6A}"/>
              </a:ext>
            </a:extLst>
          </p:cNvPr>
          <p:cNvSpPr txBox="1"/>
          <p:nvPr/>
        </p:nvSpPr>
        <p:spPr>
          <a:xfrm>
            <a:off x="3277789" y="5635450"/>
            <a:ext cx="256847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rgbClr val="FF0000"/>
                </a:solidFill>
              </a:rPr>
              <a:t>we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err="1">
                <a:solidFill>
                  <a:srgbClr val="FF0000"/>
                </a:solidFill>
              </a:rPr>
              <a:t>don't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err="1">
                <a:solidFill>
                  <a:srgbClr val="FF0000"/>
                </a:solidFill>
              </a:rPr>
              <a:t>want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err="1">
                <a:solidFill>
                  <a:srgbClr val="FF0000"/>
                </a:solidFill>
              </a:rPr>
              <a:t>noise</a:t>
            </a:r>
            <a:endParaRPr lang="hu-HU" sz="2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2548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CF8525-C6BF-5CAE-9CA7-D835D87AA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B36B8-2479-2C1E-2CBE-EB1B43B5B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Code-based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Public-Key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Encryption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431C1C3-DD05-0046-99D6-4851FC6630F4}"/>
              </a:ext>
            </a:extLst>
          </p:cNvPr>
          <p:cNvSpPr txBox="1"/>
          <p:nvPr/>
        </p:nvSpPr>
        <p:spPr>
          <a:xfrm>
            <a:off x="1378435" y="1713446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generate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randomly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structured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that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we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can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9B99C3DA-BF40-C521-358B-4EAC016DF8CE}"/>
              </a:ext>
            </a:extLst>
          </p:cNvPr>
          <p:cNvSpPr txBox="1"/>
          <p:nvPr/>
        </p:nvSpPr>
        <p:spPr>
          <a:xfrm>
            <a:off x="1106917" y="1319307"/>
            <a:ext cx="11814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  <a:ea typeface="+mn-lt"/>
                <a:cs typeface="+mn-lt"/>
              </a:rPr>
              <a:t>keygen</a:t>
            </a:r>
            <a:r>
              <a:rPr lang="hu-HU" sz="2000" b="1" dirty="0">
                <a:solidFill>
                  <a:schemeClr val="bg1"/>
                </a:solidFill>
                <a:ea typeface="+mn-lt"/>
                <a:cs typeface="+mn-lt"/>
              </a:rPr>
              <a:t>:</a:t>
            </a:r>
            <a:endParaRPr lang="hu-HU" sz="2000" b="1" dirty="0">
              <a:solidFill>
                <a:schemeClr val="bg1"/>
              </a:solidFill>
            </a:endParaRP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99AD2141-9138-2867-A812-B28A9AE922C7}"/>
              </a:ext>
            </a:extLst>
          </p:cNvPr>
          <p:cNvSpPr txBox="1"/>
          <p:nvPr/>
        </p:nvSpPr>
        <p:spPr>
          <a:xfrm>
            <a:off x="1378435" y="207878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publish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masked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:= SGP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D0BC827A-33C7-ACFA-C86E-3B8BE22795EC}"/>
              </a:ext>
            </a:extLst>
          </p:cNvPr>
          <p:cNvSpPr txBox="1"/>
          <p:nvPr/>
        </p:nvSpPr>
        <p:spPr>
          <a:xfrm>
            <a:off x="1378434" y="2455408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hope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G'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looks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random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to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others</a:t>
            </a:r>
            <a:endParaRPr lang="hu-HU" b="1" dirty="0" err="1">
              <a:solidFill>
                <a:schemeClr val="bg1"/>
              </a:solidFill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6F966C5-E83A-731D-6354-5B03F6F97371}"/>
              </a:ext>
            </a:extLst>
          </p:cNvPr>
          <p:cNvSpPr txBox="1"/>
          <p:nvPr/>
        </p:nvSpPr>
        <p:spPr>
          <a:xfrm>
            <a:off x="1106916" y="3035996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encryption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DC95D6C-3223-E72A-8158-B85836CB9906}"/>
              </a:ext>
            </a:extLst>
          </p:cNvPr>
          <p:cNvSpPr txBox="1"/>
          <p:nvPr/>
        </p:nvSpPr>
        <p:spPr>
          <a:xfrm>
            <a:off x="1378434" y="3430135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encode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the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message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and add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noise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: c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' + e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977822F7-4217-138B-7606-157DAD01C895}"/>
              </a:ext>
            </a:extLst>
          </p:cNvPr>
          <p:cNvSpPr txBox="1"/>
          <p:nvPr/>
        </p:nvSpPr>
        <p:spPr>
          <a:xfrm>
            <a:off x="1106915" y="3999443"/>
            <a:ext cx="16281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decryption</a:t>
            </a:r>
            <a:r>
              <a:rPr lang="hu-HU" sz="2000" b="1" dirty="0">
                <a:solidFill>
                  <a:schemeClr val="bg1"/>
                </a:solidFill>
              </a:rPr>
              <a:t>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4C83E17-8A6C-061A-60CB-68124B5EDAC1}"/>
              </a:ext>
            </a:extLst>
          </p:cNvPr>
          <p:cNvSpPr txBox="1"/>
          <p:nvPr/>
        </p:nvSpPr>
        <p:spPr>
          <a:xfrm>
            <a:off x="1378433" y="4393582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1.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permute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back: c' = c*P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mSG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+ eP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sz="1200" b="1" baseline="30000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827C9FDC-3C5D-6A9D-B12D-2B857CCAF26B}"/>
              </a:ext>
            </a:extLst>
          </p:cNvPr>
          <p:cNvSpPr txBox="1"/>
          <p:nvPr/>
        </p:nvSpPr>
        <p:spPr>
          <a:xfrm>
            <a:off x="1378432" y="4761443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2.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decode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: dec(c')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endParaRPr lang="hu-HU" b="1" baseline="30000" dirty="0" err="1">
              <a:solidFill>
                <a:schemeClr val="bg1"/>
              </a:solidFill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C14A1790-6A1F-5030-0BD5-D1DAA726F46B}"/>
              </a:ext>
            </a:extLst>
          </p:cNvPr>
          <p:cNvSpPr txBox="1"/>
          <p:nvPr/>
        </p:nvSpPr>
        <p:spPr>
          <a:xfrm>
            <a:off x="1378431" y="5129304"/>
            <a:ext cx="68307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3.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multiply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by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 S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inverse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: m = </a:t>
            </a:r>
            <a:r>
              <a:rPr lang="hu-HU" b="1" dirty="0" err="1">
                <a:solidFill>
                  <a:schemeClr val="bg1"/>
                </a:solidFill>
                <a:ea typeface="+mn-lt"/>
                <a:cs typeface="+mn-lt"/>
              </a:rPr>
              <a:t>mS</a:t>
            </a:r>
            <a:r>
              <a:rPr lang="hu-HU" b="1" dirty="0">
                <a:solidFill>
                  <a:schemeClr val="bg1"/>
                </a:solidFill>
                <a:ea typeface="+mn-lt"/>
                <a:cs typeface="+mn-lt"/>
              </a:rPr>
              <a:t>*S</a:t>
            </a:r>
            <a:r>
              <a:rPr lang="hu-HU" b="1" baseline="30000" dirty="0">
                <a:solidFill>
                  <a:schemeClr val="bg1"/>
                </a:solidFill>
                <a:ea typeface="+mn-lt"/>
                <a:cs typeface="+mn-lt"/>
              </a:rPr>
              <a:t>-1</a:t>
            </a:r>
            <a:endParaRPr lang="hu-HU" b="1" dirty="0">
              <a:solidFill>
                <a:schemeClr val="bg1"/>
              </a:solidFill>
            </a:endParaRPr>
          </a:p>
        </p:txBody>
      </p:sp>
      <p:sp>
        <p:nvSpPr>
          <p:cNvPr id="13" name="Jobb oldali kapcsos zárójel 12">
            <a:extLst>
              <a:ext uri="{FF2B5EF4-FFF2-40B4-BE49-F238E27FC236}">
                <a16:creationId xmlns:a16="http://schemas.microsoft.com/office/drawing/2014/main" id="{5C80D9C1-7CB3-1581-BADB-12B7DFDB7E64}"/>
              </a:ext>
            </a:extLst>
          </p:cNvPr>
          <p:cNvSpPr/>
          <p:nvPr/>
        </p:nvSpPr>
        <p:spPr>
          <a:xfrm>
            <a:off x="8129103" y="1351456"/>
            <a:ext cx="663448" cy="4339019"/>
          </a:xfrm>
          <a:prstGeom prst="rightBrac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C08514DA-4F1F-3F03-5E6F-F10FDB09C45C}"/>
              </a:ext>
            </a:extLst>
          </p:cNvPr>
          <p:cNvSpPr txBox="1"/>
          <p:nvPr/>
        </p:nvSpPr>
        <p:spPr>
          <a:xfrm>
            <a:off x="8972157" y="2834547"/>
            <a:ext cx="2661637" cy="135847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bg1"/>
                </a:solidFill>
              </a:rPr>
              <a:t>only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known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secure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instantiation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uses</a:t>
            </a:r>
            <a:r>
              <a:rPr lang="hu-HU" sz="2000" b="1" dirty="0">
                <a:solidFill>
                  <a:schemeClr val="bg1"/>
                </a:solidFill>
              </a:rPr>
              <a:t> AG </a:t>
            </a:r>
            <a:r>
              <a:rPr lang="hu-HU" sz="2000" b="1" dirty="0" err="1">
                <a:solidFill>
                  <a:schemeClr val="bg1"/>
                </a:solidFill>
              </a:rPr>
              <a:t>codes</a:t>
            </a:r>
            <a:r>
              <a:rPr lang="hu-HU" sz="2000" b="1" dirty="0">
                <a:solidFill>
                  <a:schemeClr val="bg1"/>
                </a:solidFill>
              </a:rPr>
              <a:t>, </a:t>
            </a:r>
            <a:r>
              <a:rPr lang="hu-HU" sz="2000" b="1" dirty="0" err="1">
                <a:solidFill>
                  <a:schemeClr val="bg1"/>
                </a:solidFill>
              </a:rPr>
              <a:t>binary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Goppa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codes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dirty="0" err="1">
                <a:solidFill>
                  <a:schemeClr val="bg1"/>
                </a:solidFill>
              </a:rPr>
              <a:t>specifically</a:t>
            </a:r>
          </a:p>
        </p:txBody>
      </p:sp>
    </p:spTree>
    <p:extLst>
      <p:ext uri="{BB962C8B-B14F-4D97-AF65-F5344CB8AC3E}">
        <p14:creationId xmlns:p14="http://schemas.microsoft.com/office/powerpoint/2010/main" val="1202533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B0A920-B00E-E6F2-FA1C-57CA3CC3A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317F064-8F86-8619-C507-FC64A3072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1A7AA9CC-6D4E-C225-E365-83C5FE114ADA}"/>
              </a:ext>
            </a:extLst>
          </p:cNvPr>
          <p:cNvSpPr txBox="1"/>
          <p:nvPr/>
        </p:nvSpPr>
        <p:spPr>
          <a:xfrm>
            <a:off x="607469" y="3227293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893F886E-9A5C-5589-AC86-7D4484404849}"/>
              </a:ext>
            </a:extLst>
          </p:cNvPr>
          <p:cNvSpPr/>
          <p:nvPr/>
        </p:nvSpPr>
        <p:spPr>
          <a:xfrm>
            <a:off x="36419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17B6FA5B-8A17-472F-602E-C248758540D1}"/>
              </a:ext>
            </a:extLst>
          </p:cNvPr>
          <p:cNvSpPr txBox="1"/>
          <p:nvPr/>
        </p:nvSpPr>
        <p:spPr>
          <a:xfrm>
            <a:off x="10625389" y="3227292"/>
            <a:ext cx="126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15B20697-C363-7E95-8CC1-FBA989ABEF8E}"/>
              </a:ext>
            </a:extLst>
          </p:cNvPr>
          <p:cNvSpPr txBox="1"/>
          <p:nvPr/>
        </p:nvSpPr>
        <p:spPr>
          <a:xfrm>
            <a:off x="297024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60312E8-7812-A73C-EDE5-74103AEA7B19}"/>
              </a:ext>
            </a:extLst>
          </p:cNvPr>
          <p:cNvSpPr txBox="1"/>
          <p:nvPr/>
        </p:nvSpPr>
        <p:spPr>
          <a:xfrm>
            <a:off x="10481649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CB836C78-1853-E7F3-002C-ED101A3A99CA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>
                <a:solidFill>
                  <a:srgbClr val="00B0F0"/>
                </a:solidFill>
              </a:rPr>
              <a:t>encoder</a:t>
            </a:r>
            <a:endParaRPr lang="hu-HU" dirty="0">
              <a:solidFill>
                <a:srgbClr val="00B0F0"/>
              </a:solidFill>
            </a:endParaRP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CE3FAD91-9E3E-368E-3B26-8062C72BA085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>
                <a:solidFill>
                  <a:srgbClr val="00B0F0"/>
                </a:solidFill>
              </a:rPr>
              <a:t>decoder</a:t>
            </a:r>
            <a:endParaRPr lang="hu-HU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6616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0BCDBB-51CA-04F8-CBCB-2408101B1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11B287-1980-4A02-DC66-3985CC84E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84F10BFD-1A2A-602C-3F82-50DB96E9B6C1}"/>
              </a:ext>
            </a:extLst>
          </p:cNvPr>
          <p:cNvSpPr txBox="1"/>
          <p:nvPr/>
        </p:nvSpPr>
        <p:spPr>
          <a:xfrm>
            <a:off x="607469" y="3227293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F2B8D712-1799-268D-CD1D-DEB1B2641CC2}"/>
              </a:ext>
            </a:extLst>
          </p:cNvPr>
          <p:cNvSpPr/>
          <p:nvPr/>
        </p:nvSpPr>
        <p:spPr>
          <a:xfrm>
            <a:off x="36419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E7B4A2E6-66B5-3D73-54AC-E09DE3DB649C}"/>
              </a:ext>
            </a:extLst>
          </p:cNvPr>
          <p:cNvSpPr txBox="1"/>
          <p:nvPr/>
        </p:nvSpPr>
        <p:spPr>
          <a:xfrm>
            <a:off x="10625389" y="3227292"/>
            <a:ext cx="126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m' = 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43179573-AEE7-0175-A498-9D15581C49A3}"/>
              </a:ext>
            </a:extLst>
          </p:cNvPr>
          <p:cNvSpPr txBox="1"/>
          <p:nvPr/>
        </p:nvSpPr>
        <p:spPr>
          <a:xfrm>
            <a:off x="297024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CF7B8886-DFB4-7736-70CB-A3E75C6C8598}"/>
              </a:ext>
            </a:extLst>
          </p:cNvPr>
          <p:cNvSpPr txBox="1"/>
          <p:nvPr/>
        </p:nvSpPr>
        <p:spPr>
          <a:xfrm>
            <a:off x="10481649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B169A87-3958-42FC-50BD-E957598E9944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encoder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724A1EC4-7BE6-358B-5A72-0E6D3A457747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decoder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0FCF588C-60AC-2623-AAF8-F8D4A226F2F7}"/>
              </a:ext>
            </a:extLst>
          </p:cNvPr>
          <p:cNvSpPr txBox="1"/>
          <p:nvPr/>
        </p:nvSpPr>
        <p:spPr>
          <a:xfrm>
            <a:off x="2949498" y="3227293"/>
            <a:ext cx="333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FEA90E2-B3DB-6070-3D7A-532794382FB2}"/>
              </a:ext>
            </a:extLst>
          </p:cNvPr>
          <p:cNvSpPr txBox="1"/>
          <p:nvPr/>
        </p:nvSpPr>
        <p:spPr>
          <a:xfrm>
            <a:off x="2434026" y="4684057"/>
            <a:ext cx="1364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00B0F0"/>
                </a:solidFill>
              </a:rPr>
              <a:t>codeword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7A05FF95-5415-DC71-EFED-14E7F5375812}"/>
              </a:ext>
            </a:extLst>
          </p:cNvPr>
          <p:cNvSpPr txBox="1"/>
          <p:nvPr/>
        </p:nvSpPr>
        <p:spPr>
          <a:xfrm>
            <a:off x="7891292" y="3227293"/>
            <a:ext cx="12528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accent6">
                    <a:lumMod val="76000"/>
                  </a:schemeClr>
                </a:solidFill>
              </a:rPr>
              <a:t>w </a:t>
            </a:r>
            <a:r>
              <a:rPr lang="hu-HU" sz="2000" b="1" dirty="0">
                <a:solidFill>
                  <a:schemeClr val="bg1"/>
                </a:solidFill>
              </a:rPr>
              <a:t>= c + 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541F6213-DD5E-5758-FD10-F4FE346C732F}"/>
              </a:ext>
            </a:extLst>
          </p:cNvPr>
          <p:cNvSpPr txBox="1"/>
          <p:nvPr/>
        </p:nvSpPr>
        <p:spPr>
          <a:xfrm>
            <a:off x="7454262" y="4684058"/>
            <a:ext cx="2126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chemeClr val="accent6">
                    <a:lumMod val="76000"/>
                  </a:schemeClr>
                </a:solidFill>
              </a:rPr>
              <a:t>received</a:t>
            </a:r>
            <a:r>
              <a:rPr lang="hu-HU" sz="2000" b="1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hu-HU" sz="2000" b="1" dirty="0" err="1">
                <a:solidFill>
                  <a:schemeClr val="accent6">
                    <a:lumMod val="76000"/>
                  </a:schemeClr>
                </a:solidFill>
              </a:rPr>
              <a:t>word</a:t>
            </a:r>
            <a:endParaRPr lang="hu-HU" sz="2000" b="1" dirty="0">
              <a:solidFill>
                <a:schemeClr val="accent6">
                  <a:lumMod val="76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134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6BCFCC-2504-0C06-D611-68CA7B1C2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20BB54-88BB-BE16-7AAF-43727E60A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D654362C-8470-6CEA-D71B-EF15AA50633E}"/>
              </a:ext>
            </a:extLst>
          </p:cNvPr>
          <p:cNvSpPr txBox="1"/>
          <p:nvPr/>
        </p:nvSpPr>
        <p:spPr>
          <a:xfrm>
            <a:off x="607469" y="3227293"/>
            <a:ext cx="45720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m</a:t>
            </a:r>
          </a:p>
        </p:txBody>
      </p:sp>
      <p:sp>
        <p:nvSpPr>
          <p:cNvPr id="12" name="Felhő 11">
            <a:extLst>
              <a:ext uri="{FF2B5EF4-FFF2-40B4-BE49-F238E27FC236}">
                <a16:creationId xmlns:a16="http://schemas.microsoft.com/office/drawing/2014/main" id="{5F2A285B-B338-CBDE-6E58-D1A0A9186174}"/>
              </a:ext>
            </a:extLst>
          </p:cNvPr>
          <p:cNvSpPr/>
          <p:nvPr/>
        </p:nvSpPr>
        <p:spPr>
          <a:xfrm>
            <a:off x="3641911" y="2487705"/>
            <a:ext cx="4157382" cy="1983441"/>
          </a:xfrm>
          <a:prstGeom prst="cloud">
            <a:avLst/>
          </a:prstGeom>
          <a:solidFill>
            <a:schemeClr val="tx1">
              <a:lumMod val="85000"/>
              <a:lumOff val="15000"/>
            </a:schemeClr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noisy</a:t>
            </a:r>
            <a:r>
              <a:rPr lang="hu-HU" dirty="0"/>
              <a:t> </a:t>
            </a:r>
            <a:r>
              <a:rPr lang="hu-HU" dirty="0" err="1"/>
              <a:t>channel</a:t>
            </a:r>
            <a:endParaRPr lang="hu-HU" dirty="0"/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A435DEC8-F2E2-67F7-06A9-3C6A969B1326}"/>
              </a:ext>
            </a:extLst>
          </p:cNvPr>
          <p:cNvSpPr txBox="1"/>
          <p:nvPr/>
        </p:nvSpPr>
        <p:spPr>
          <a:xfrm>
            <a:off x="10625389" y="3227292"/>
            <a:ext cx="1264024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m' = m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20E75F59-FD3E-EC71-8601-E0B5FD16D555}"/>
              </a:ext>
            </a:extLst>
          </p:cNvPr>
          <p:cNvSpPr txBox="1"/>
          <p:nvPr/>
        </p:nvSpPr>
        <p:spPr>
          <a:xfrm>
            <a:off x="297024" y="2083186"/>
            <a:ext cx="107809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sender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4402398E-24ED-75BF-310D-D2DF74D3FD11}"/>
              </a:ext>
            </a:extLst>
          </p:cNvPr>
          <p:cNvSpPr txBox="1"/>
          <p:nvPr/>
        </p:nvSpPr>
        <p:spPr>
          <a:xfrm>
            <a:off x="10481649" y="2083186"/>
            <a:ext cx="125683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 err="1">
                <a:solidFill>
                  <a:schemeClr val="bg1"/>
                </a:solidFill>
              </a:rPr>
              <a:t>receiver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9503F9CA-7835-38F1-8F11-4190AB78A508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encoder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DB92A336-1083-D9A1-401D-FE580BCE8E5E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decoder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A808C15-B0C4-8E88-28AA-1089452268E1}"/>
              </a:ext>
            </a:extLst>
          </p:cNvPr>
          <p:cNvSpPr txBox="1"/>
          <p:nvPr/>
        </p:nvSpPr>
        <p:spPr>
          <a:xfrm>
            <a:off x="2949498" y="3227293"/>
            <a:ext cx="3339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sz="2000" b="1" dirty="0">
                <a:solidFill>
                  <a:schemeClr val="bg1"/>
                </a:solidFill>
              </a:rPr>
              <a:t>c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B88C3CCC-2494-A339-2765-F8C1A6B2C292}"/>
              </a:ext>
            </a:extLst>
          </p:cNvPr>
          <p:cNvSpPr txBox="1"/>
          <p:nvPr/>
        </p:nvSpPr>
        <p:spPr>
          <a:xfrm>
            <a:off x="2434026" y="4684057"/>
            <a:ext cx="136488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</a:rPr>
              <a:t>codeword</a:t>
            </a:r>
            <a:endParaRPr lang="hu-HU" sz="2000" b="1">
              <a:solidFill>
                <a:schemeClr val="bg1"/>
              </a:solidFill>
            </a:endParaRP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444FA49-CFF4-B336-F92C-1719D6447146}"/>
              </a:ext>
            </a:extLst>
          </p:cNvPr>
          <p:cNvSpPr txBox="1"/>
          <p:nvPr/>
        </p:nvSpPr>
        <p:spPr>
          <a:xfrm>
            <a:off x="7891292" y="3227293"/>
            <a:ext cx="125282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chemeClr val="bg1"/>
                </a:solidFill>
              </a:rPr>
              <a:t>w = c + e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F1EC8804-C952-0620-47C1-D00C466F3892}"/>
              </a:ext>
            </a:extLst>
          </p:cNvPr>
          <p:cNvSpPr txBox="1"/>
          <p:nvPr/>
        </p:nvSpPr>
        <p:spPr>
          <a:xfrm>
            <a:off x="7454262" y="4684058"/>
            <a:ext cx="21268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err="1">
                <a:solidFill>
                  <a:schemeClr val="bg1"/>
                </a:solidFill>
              </a:rPr>
              <a:t>received</a:t>
            </a:r>
            <a:r>
              <a:rPr lang="hu-HU" sz="2000" b="1" dirty="0">
                <a:solidFill>
                  <a:schemeClr val="bg1"/>
                </a:solidFill>
              </a:rPr>
              <a:t> </a:t>
            </a:r>
            <a:r>
              <a:rPr lang="hu-HU" sz="2000" b="1" err="1">
                <a:solidFill>
                  <a:schemeClr val="bg1"/>
                </a:solidFill>
              </a:rPr>
              <a:t>word</a:t>
            </a:r>
            <a:endParaRPr lang="hu-HU" sz="2000" b="1">
              <a:solidFill>
                <a:schemeClr val="bg1"/>
              </a:solidFill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1A4C6B6-56E6-4E80-DC5B-4B6FA1059D8C}"/>
              </a:ext>
            </a:extLst>
          </p:cNvPr>
          <p:cNvSpPr txBox="1"/>
          <p:nvPr/>
        </p:nvSpPr>
        <p:spPr>
          <a:xfrm>
            <a:off x="10188359" y="4471145"/>
            <a:ext cx="170105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>
                <a:solidFill>
                  <a:srgbClr val="FF0000"/>
                </a:solidFill>
              </a:rPr>
              <a:t>* </a:t>
            </a:r>
            <a:r>
              <a:rPr lang="hu-HU" sz="2000" b="1" dirty="0" err="1">
                <a:solidFill>
                  <a:srgbClr val="FF0000"/>
                </a:solidFill>
              </a:rPr>
              <a:t>with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high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probability</a:t>
            </a:r>
            <a:endParaRPr lang="hu-HU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5802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2DBAE9-D0CC-481B-6B4B-98C68997A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57266BA-9000-362F-2A80-A6CBFEB92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Background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on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Coding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Theory</a:t>
            </a:r>
          </a:p>
        </p:txBody>
      </p:sp>
      <p:sp>
        <p:nvSpPr>
          <p:cNvPr id="9" name="Téglalap: lekerekített 8">
            <a:extLst>
              <a:ext uri="{FF2B5EF4-FFF2-40B4-BE49-F238E27FC236}">
                <a16:creationId xmlns:a16="http://schemas.microsoft.com/office/drawing/2014/main" id="{52F04483-B528-6B75-E278-C563A605AD76}"/>
              </a:ext>
            </a:extLst>
          </p:cNvPr>
          <p:cNvSpPr/>
          <p:nvPr/>
        </p:nvSpPr>
        <p:spPr>
          <a:xfrm>
            <a:off x="1255058" y="2924734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encoder</a:t>
            </a:r>
          </a:p>
        </p:txBody>
      </p: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67536497-4EB3-E82F-3C1E-E2DC7B7EEB8E}"/>
              </a:ext>
            </a:extLst>
          </p:cNvPr>
          <p:cNvSpPr/>
          <p:nvPr/>
        </p:nvSpPr>
        <p:spPr>
          <a:xfrm>
            <a:off x="9076764" y="2924735"/>
            <a:ext cx="1400735" cy="997323"/>
          </a:xfrm>
          <a:prstGeom prst="round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hu-HU" dirty="0" err="1"/>
              <a:t>decoder</a:t>
            </a:r>
          </a:p>
        </p:txBody>
      </p:sp>
      <p:cxnSp>
        <p:nvCxnSpPr>
          <p:cNvPr id="16" name="Egyenes összekötő nyíllal 15">
            <a:extLst>
              <a:ext uri="{FF2B5EF4-FFF2-40B4-BE49-F238E27FC236}">
                <a16:creationId xmlns:a16="http://schemas.microsoft.com/office/drawing/2014/main" id="{409809A2-0B45-1E05-E6F3-0462AF50DFD9}"/>
              </a:ext>
            </a:extLst>
          </p:cNvPr>
          <p:cNvCxnSpPr/>
          <p:nvPr/>
        </p:nvCxnSpPr>
        <p:spPr>
          <a:xfrm flipV="1">
            <a:off x="6846793" y="3910852"/>
            <a:ext cx="2028264" cy="105335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gyenes összekötő nyíllal 16">
            <a:extLst>
              <a:ext uri="{FF2B5EF4-FFF2-40B4-BE49-F238E27FC236}">
                <a16:creationId xmlns:a16="http://schemas.microsoft.com/office/drawing/2014/main" id="{F5D1B803-FCC0-A60E-B068-5164A12BBECB}"/>
              </a:ext>
            </a:extLst>
          </p:cNvPr>
          <p:cNvCxnSpPr>
            <a:cxnSpLocks/>
          </p:cNvCxnSpPr>
          <p:nvPr/>
        </p:nvCxnSpPr>
        <p:spPr>
          <a:xfrm flipH="1" flipV="1">
            <a:off x="2857498" y="3821204"/>
            <a:ext cx="2196355" cy="112059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Szövegdoboz 18">
            <a:extLst>
              <a:ext uri="{FF2B5EF4-FFF2-40B4-BE49-F238E27FC236}">
                <a16:creationId xmlns:a16="http://schemas.microsoft.com/office/drawing/2014/main" id="{720B8C76-AEB5-A6EC-B04C-6DE7909C7C9C}"/>
              </a:ext>
            </a:extLst>
          </p:cNvPr>
          <p:cNvSpPr txBox="1"/>
          <p:nvPr/>
        </p:nvSpPr>
        <p:spPr>
          <a:xfrm>
            <a:off x="4551938" y="5154704"/>
            <a:ext cx="307937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sz="2000" b="1" dirty="0" err="1">
                <a:solidFill>
                  <a:srgbClr val="FF0000"/>
                </a:solidFill>
              </a:rPr>
              <a:t>Error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Correcting</a:t>
            </a:r>
            <a:r>
              <a:rPr lang="hu-HU" sz="2000" b="1" dirty="0">
                <a:solidFill>
                  <a:srgbClr val="FF0000"/>
                </a:solidFill>
              </a:rPr>
              <a:t> </a:t>
            </a:r>
            <a:r>
              <a:rPr lang="hu-HU" sz="2000" b="1" dirty="0" err="1">
                <a:solidFill>
                  <a:srgbClr val="FF0000"/>
                </a:solidFill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256045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168A81-CCC4-27A9-85FA-E2509808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4E8F72-7B02-1DC8-22A9-313604ABB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9934"/>
          </a:xfrm>
        </p:spPr>
        <p:txBody>
          <a:bodyPr/>
          <a:lstStyle/>
          <a:p>
            <a:r>
              <a:rPr lang="hu-HU" sz="3200" dirty="0" err="1">
                <a:solidFill>
                  <a:schemeClr val="bg1"/>
                </a:solidFill>
                <a:latin typeface="Aptos"/>
              </a:rPr>
              <a:t>Linear</a:t>
            </a:r>
            <a:r>
              <a:rPr lang="hu-HU" sz="3200" dirty="0">
                <a:solidFill>
                  <a:schemeClr val="bg1"/>
                </a:solidFill>
                <a:latin typeface="Aptos"/>
              </a:rPr>
              <a:t> </a:t>
            </a:r>
            <a:r>
              <a:rPr lang="hu-HU" sz="3200" dirty="0" err="1">
                <a:solidFill>
                  <a:schemeClr val="bg1"/>
                </a:solidFill>
                <a:latin typeface="Aptos"/>
              </a:rPr>
              <a:t>Codes</a:t>
            </a:r>
          </a:p>
        </p:txBody>
      </p:sp>
    </p:spTree>
    <p:extLst>
      <p:ext uri="{BB962C8B-B14F-4D97-AF65-F5344CB8AC3E}">
        <p14:creationId xmlns:p14="http://schemas.microsoft.com/office/powerpoint/2010/main" val="1183354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40</Slides>
  <Notes>0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40</vt:i4>
      </vt:variant>
    </vt:vector>
  </HeadingPairs>
  <TitlesOfParts>
    <vt:vector size="41" baseType="lpstr">
      <vt:lpstr>Office Theme</vt:lpstr>
      <vt:lpstr>Algebraic Geometry Codes</vt:lpstr>
      <vt:lpstr>Background on Coding Theory</vt:lpstr>
      <vt:lpstr>Background on Coding Theory</vt:lpstr>
      <vt:lpstr>Background on Coding Theory</vt:lpstr>
      <vt:lpstr>Background on Coding Theory</vt:lpstr>
      <vt:lpstr>Background on Coding Theory</vt:lpstr>
      <vt:lpstr>Background on Coding Theory</vt:lpstr>
      <vt:lpstr>Background on Coding Theory</vt:lpstr>
      <vt:lpstr>Linear Codes</vt:lpstr>
      <vt:lpstr>Linear Codes</vt:lpstr>
      <vt:lpstr>Linear Codes</vt:lpstr>
      <vt:lpstr>Linear Codes</vt:lpstr>
      <vt:lpstr>Linear Codes</vt:lpstr>
      <vt:lpstr>Linear Codes</vt:lpstr>
      <vt:lpstr>Linear Codes</vt:lpstr>
      <vt:lpstr>Linear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Reed-Solomon Codes</vt:lpstr>
      <vt:lpstr>Algebraic Geometry Codes</vt:lpstr>
      <vt:lpstr>Algebraic Geometry Codes</vt:lpstr>
      <vt:lpstr>Algebraic Geometry Codes</vt:lpstr>
      <vt:lpstr>Algebraic Geometry Codes</vt:lpstr>
      <vt:lpstr>Algebraic Geometry Codes</vt:lpstr>
      <vt:lpstr>Algebraic Geometry Codes</vt:lpstr>
      <vt:lpstr>Algebraic Geometry Codes</vt:lpstr>
      <vt:lpstr>Code-based Public-Key Encryption</vt:lpstr>
      <vt:lpstr>Code-based Public-Key Encryption</vt:lpstr>
      <vt:lpstr>Code-based Public-Key Encryption</vt:lpstr>
      <vt:lpstr>Code-based Public-Key Encryption</vt:lpstr>
      <vt:lpstr>Code-based Public-Key Encryption</vt:lpstr>
      <vt:lpstr>Code-based Public-Key Encryption</vt:lpstr>
      <vt:lpstr>Code-based Public-Key Encryption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1276</cp:revision>
  <dcterms:created xsi:type="dcterms:W3CDTF">2025-05-13T15:05:05Z</dcterms:created>
  <dcterms:modified xsi:type="dcterms:W3CDTF">2025-05-14T17:33:55Z</dcterms:modified>
</cp:coreProperties>
</file>