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29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098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9407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9647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3934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8146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624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9933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997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-7937"/>
            <a:ext cx="10018713" cy="175259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44663"/>
            <a:ext cx="10018713" cy="4046538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86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351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01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518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034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91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666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539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03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35494" y="699237"/>
            <a:ext cx="9144000" cy="158191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ASP .NET MVC alapú szoftverfejlesztés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99723" y="4581332"/>
            <a:ext cx="6879771" cy="2058845"/>
          </a:xfrm>
        </p:spPr>
        <p:txBody>
          <a:bodyPr>
            <a:normAutofit/>
          </a:bodyPr>
          <a:lstStyle/>
          <a:p>
            <a:r>
              <a:rPr lang="hu-HU" dirty="0"/>
              <a:t>Szabó Bence Farkas</a:t>
            </a:r>
          </a:p>
          <a:p>
            <a:r>
              <a:rPr lang="hu-HU" dirty="0"/>
              <a:t>Konzulens: </a:t>
            </a:r>
            <a:r>
              <a:rPr lang="hu-HU" dirty="0" err="1"/>
              <a:t>Gincsai</a:t>
            </a:r>
            <a:r>
              <a:rPr lang="hu-HU" dirty="0"/>
              <a:t> </a:t>
            </a:r>
            <a:r>
              <a:rPr lang="hu-HU" dirty="0" smtClean="0"/>
              <a:t>Gábor</a:t>
            </a:r>
          </a:p>
          <a:p>
            <a:r>
              <a:rPr lang="hu-HU" dirty="0" smtClean="0"/>
              <a:t>Mérnökinformatikus szak, rendszertervezés specializáció</a:t>
            </a: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6518988" y="2729018"/>
            <a:ext cx="4360506" cy="7979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/>
              <a:t>Önálló </a:t>
            </a:r>
            <a:r>
              <a:rPr lang="hu-HU" sz="2800" dirty="0" smtClean="0"/>
              <a:t>laboratórium</a:t>
            </a:r>
          </a:p>
        </p:txBody>
      </p:sp>
    </p:spTree>
    <p:extLst>
      <p:ext uri="{BB962C8B-B14F-4D97-AF65-F5344CB8AC3E}">
        <p14:creationId xmlns:p14="http://schemas.microsoft.com/office/powerpoint/2010/main" val="15160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43336" y="993913"/>
            <a:ext cx="9859687" cy="2812774"/>
          </a:xfrm>
        </p:spPr>
        <p:txBody>
          <a:bodyPr/>
          <a:lstStyle/>
          <a:p>
            <a:r>
              <a:rPr lang="hu-HU" dirty="0" smtClean="0"/>
              <a:t>További tervek:</a:t>
            </a:r>
          </a:p>
          <a:p>
            <a:pPr lvl="1"/>
            <a:r>
              <a:rPr lang="hu-HU" dirty="0" smtClean="0"/>
              <a:t>Chat </a:t>
            </a:r>
            <a:r>
              <a:rPr lang="hu-HU" dirty="0" smtClean="0"/>
              <a:t>ablak a kölcsönzővel</a:t>
            </a:r>
            <a:endParaRPr lang="hu-HU" dirty="0" smtClean="0"/>
          </a:p>
          <a:p>
            <a:pPr lvl="1"/>
            <a:r>
              <a:rPr lang="hu-HU" dirty="0" smtClean="0"/>
              <a:t>Statisztikák (az autókról – </a:t>
            </a:r>
            <a:r>
              <a:rPr lang="hu-HU" dirty="0" err="1" smtClean="0"/>
              <a:t>Admin</a:t>
            </a:r>
            <a:r>
              <a:rPr lang="hu-HU" dirty="0" smtClean="0"/>
              <a:t> funkciók)</a:t>
            </a:r>
            <a:endParaRPr lang="hu-HU" dirty="0" smtClean="0"/>
          </a:p>
          <a:p>
            <a:pPr lvl="1"/>
            <a:r>
              <a:rPr lang="hu-HU" dirty="0" smtClean="0"/>
              <a:t>Nézetek továbbfejlesztése (Design)</a:t>
            </a:r>
          </a:p>
          <a:p>
            <a:pPr lvl="1"/>
            <a:r>
              <a:rPr lang="hu-HU" dirty="0" smtClean="0"/>
              <a:t>További </a:t>
            </a:r>
            <a:r>
              <a:rPr lang="hu-HU" dirty="0" smtClean="0"/>
              <a:t>szűrők</a:t>
            </a:r>
          </a:p>
          <a:p>
            <a:pPr lvl="1"/>
            <a:r>
              <a:rPr lang="hu-HU" dirty="0" smtClean="0"/>
              <a:t>Online fizetés modul</a:t>
            </a:r>
            <a:endParaRPr lang="hu-HU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1643336" y="3438939"/>
            <a:ext cx="10018713" cy="25079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smtClean="0"/>
              <a:t>Kérdések?</a:t>
            </a:r>
          </a:p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266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0" y="93135"/>
            <a:ext cx="10018713" cy="1752599"/>
          </a:xfrm>
        </p:spPr>
        <p:txBody>
          <a:bodyPr/>
          <a:lstStyle/>
          <a:p>
            <a:r>
              <a:rPr lang="hu-HU" dirty="0" smtClean="0"/>
              <a:t>Autókölcsönző </a:t>
            </a:r>
            <a:r>
              <a:rPr lang="hu-HU" dirty="0" err="1" smtClean="0"/>
              <a:t>webalkalmazás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1845734"/>
            <a:ext cx="9808529" cy="4023360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Célok:</a:t>
            </a:r>
            <a:endParaRPr lang="hu-HU" dirty="0"/>
          </a:p>
          <a:p>
            <a:pPr lvl="1"/>
            <a:r>
              <a:rPr lang="hu-HU" dirty="0" smtClean="0"/>
              <a:t>Webes alkalmazás</a:t>
            </a:r>
          </a:p>
          <a:p>
            <a:pPr lvl="1"/>
            <a:r>
              <a:rPr lang="hu-HU" dirty="0" smtClean="0"/>
              <a:t>MVC architektúra</a:t>
            </a:r>
          </a:p>
          <a:p>
            <a:pPr lvl="1"/>
            <a:r>
              <a:rPr lang="hu-HU" dirty="0" smtClean="0"/>
              <a:t>Teljesen külön álló adatbázis</a:t>
            </a:r>
          </a:p>
          <a:p>
            <a:pPr marL="0" indent="0">
              <a:buNone/>
            </a:pPr>
            <a:r>
              <a:rPr lang="hu-HU" dirty="0" smtClean="0"/>
              <a:t>Terv:</a:t>
            </a:r>
          </a:p>
          <a:p>
            <a:pPr lvl="1"/>
            <a:r>
              <a:rPr lang="hu-HU" dirty="0" smtClean="0"/>
              <a:t>Felhasználói felület</a:t>
            </a:r>
          </a:p>
          <a:p>
            <a:pPr lvl="1"/>
            <a:r>
              <a:rPr lang="hu-HU" dirty="0" err="1" smtClean="0"/>
              <a:t>Contorllerek</a:t>
            </a:r>
            <a:r>
              <a:rPr lang="hu-HU" dirty="0" smtClean="0"/>
              <a:t> (üzleti logika)</a:t>
            </a:r>
          </a:p>
          <a:p>
            <a:pPr lvl="1"/>
            <a:r>
              <a:rPr lang="hu-HU" dirty="0" smtClean="0"/>
              <a:t>Adatbázis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46141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hu-HU" dirty="0" smtClean="0"/>
              <a:t>Felhasznált technológiák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1" y="1752599"/>
            <a:ext cx="4084385" cy="4885945"/>
          </a:xfrm>
        </p:spPr>
        <p:txBody>
          <a:bodyPr anchor="t"/>
          <a:lstStyle/>
          <a:p>
            <a:r>
              <a:rPr lang="hu-HU" dirty="0" smtClean="0"/>
              <a:t>MVC architektúra</a:t>
            </a:r>
          </a:p>
          <a:p>
            <a:pPr lvl="1"/>
            <a:r>
              <a:rPr lang="hu-HU" dirty="0" smtClean="0"/>
              <a:t>Adatbázis külön projektben</a:t>
            </a:r>
          </a:p>
          <a:p>
            <a:pPr lvl="1"/>
            <a:r>
              <a:rPr lang="hu-HU" dirty="0" err="1" smtClean="0"/>
              <a:t>Entity</a:t>
            </a:r>
            <a:r>
              <a:rPr lang="hu-HU" dirty="0" smtClean="0"/>
              <a:t> Framework </a:t>
            </a:r>
            <a:r>
              <a:rPr lang="hu-HU" dirty="0" err="1" smtClean="0"/>
              <a:t>Core</a:t>
            </a:r>
            <a:r>
              <a:rPr lang="hu-HU" dirty="0" smtClean="0"/>
              <a:t> 2.0</a:t>
            </a:r>
            <a:endParaRPr lang="hu-HU" dirty="0"/>
          </a:p>
        </p:txBody>
      </p:sp>
      <p:sp>
        <p:nvSpPr>
          <p:cNvPr id="4" name="Ellipszis 3"/>
          <p:cNvSpPr/>
          <p:nvPr/>
        </p:nvSpPr>
        <p:spPr>
          <a:xfrm>
            <a:off x="5739094" y="2285238"/>
            <a:ext cx="2203704" cy="113385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View</a:t>
            </a:r>
            <a:endParaRPr lang="hu-HU" dirty="0" smtClean="0"/>
          </a:p>
        </p:txBody>
      </p:sp>
      <p:sp>
        <p:nvSpPr>
          <p:cNvPr id="6" name="Ellipszis 5"/>
          <p:cNvSpPr/>
          <p:nvPr/>
        </p:nvSpPr>
        <p:spPr>
          <a:xfrm>
            <a:off x="9453372" y="2285238"/>
            <a:ext cx="2203704" cy="11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Controller</a:t>
            </a:r>
            <a:endParaRPr lang="hu-HU" dirty="0" smtClean="0"/>
          </a:p>
        </p:txBody>
      </p:sp>
      <p:sp>
        <p:nvSpPr>
          <p:cNvPr id="9" name="Folyamatábra: Mágneslemez 8"/>
          <p:cNvSpPr/>
          <p:nvPr/>
        </p:nvSpPr>
        <p:spPr>
          <a:xfrm>
            <a:off x="9658220" y="4862321"/>
            <a:ext cx="2121408" cy="126187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Database</a:t>
            </a:r>
            <a:endParaRPr lang="hu-HU" dirty="0" smtClean="0"/>
          </a:p>
        </p:txBody>
      </p:sp>
      <p:sp>
        <p:nvSpPr>
          <p:cNvPr id="7" name="Ellipszis 6"/>
          <p:cNvSpPr/>
          <p:nvPr/>
        </p:nvSpPr>
        <p:spPr>
          <a:xfrm>
            <a:off x="8860406" y="4690872"/>
            <a:ext cx="1595628" cy="5623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Model</a:t>
            </a:r>
            <a:endParaRPr lang="hu-HU" dirty="0" smtClean="0"/>
          </a:p>
        </p:txBody>
      </p:sp>
      <p:sp>
        <p:nvSpPr>
          <p:cNvPr id="16" name="Jobbra nyíl 15"/>
          <p:cNvSpPr/>
          <p:nvPr/>
        </p:nvSpPr>
        <p:spPr>
          <a:xfrm>
            <a:off x="8076889" y="2604052"/>
            <a:ext cx="1242392" cy="1192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Jobbra nyíl 16"/>
          <p:cNvSpPr/>
          <p:nvPr/>
        </p:nvSpPr>
        <p:spPr>
          <a:xfrm rot="10800000">
            <a:off x="8076889" y="2996647"/>
            <a:ext cx="1242392" cy="1192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Jobbra nyíl 17"/>
          <p:cNvSpPr/>
          <p:nvPr/>
        </p:nvSpPr>
        <p:spPr>
          <a:xfrm rot="5400000">
            <a:off x="10281897" y="4095766"/>
            <a:ext cx="1242392" cy="1192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Jobbra nyíl 18"/>
          <p:cNvSpPr/>
          <p:nvPr/>
        </p:nvSpPr>
        <p:spPr>
          <a:xfrm rot="16200000">
            <a:off x="9874393" y="4095766"/>
            <a:ext cx="1242392" cy="1192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" name="Csoportba foglalás 12"/>
          <p:cNvGrpSpPr/>
          <p:nvPr/>
        </p:nvGrpSpPr>
        <p:grpSpPr>
          <a:xfrm>
            <a:off x="6091606" y="4741822"/>
            <a:ext cx="1391210" cy="1381142"/>
            <a:chOff x="5901812" y="4777669"/>
            <a:chExt cx="1391210" cy="1381142"/>
          </a:xfrm>
        </p:grpSpPr>
        <p:pic>
          <p:nvPicPr>
            <p:cNvPr id="10" name="Kép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812" y="4935905"/>
              <a:ext cx="837275" cy="837275"/>
            </a:xfrm>
            <a:prstGeom prst="rect">
              <a:avLst/>
            </a:prstGeom>
          </p:spPr>
        </p:pic>
        <p:pic>
          <p:nvPicPr>
            <p:cNvPr id="12" name="Kép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869" y="4777669"/>
              <a:ext cx="904153" cy="934291"/>
            </a:xfrm>
            <a:prstGeom prst="rect">
              <a:avLst/>
            </a:prstGeom>
          </p:spPr>
        </p:pic>
        <p:pic>
          <p:nvPicPr>
            <p:cNvPr id="11" name="Kép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449" y="5387548"/>
              <a:ext cx="723511" cy="771263"/>
            </a:xfrm>
            <a:prstGeom prst="rect">
              <a:avLst/>
            </a:prstGeom>
          </p:spPr>
        </p:pic>
      </p:grpSp>
      <p:sp>
        <p:nvSpPr>
          <p:cNvPr id="20" name="Jobbra nyíl 19"/>
          <p:cNvSpPr/>
          <p:nvPr/>
        </p:nvSpPr>
        <p:spPr>
          <a:xfrm rot="5400000">
            <a:off x="6288904" y="4020823"/>
            <a:ext cx="1242392" cy="1192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Jobbra nyíl 20"/>
          <p:cNvSpPr/>
          <p:nvPr/>
        </p:nvSpPr>
        <p:spPr>
          <a:xfrm rot="19400072">
            <a:off x="7325088" y="4245587"/>
            <a:ext cx="2769181" cy="15157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97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hu-HU" dirty="0" smtClean="0"/>
              <a:t>Egyéb technológiák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2819402"/>
          </a:xfrm>
        </p:spPr>
        <p:txBody>
          <a:bodyPr anchor="t"/>
          <a:lstStyle/>
          <a:p>
            <a:r>
              <a:rPr lang="hu-HU" dirty="0" smtClean="0"/>
              <a:t>Felhasználói felület</a:t>
            </a:r>
          </a:p>
          <a:p>
            <a:pPr lvl="1"/>
            <a:r>
              <a:rPr lang="hu-HU" dirty="0" err="1" smtClean="0"/>
              <a:t>Bootstrap</a:t>
            </a:r>
            <a:endParaRPr lang="hu-HU" dirty="0" smtClean="0"/>
          </a:p>
          <a:p>
            <a:pPr lvl="1"/>
            <a:r>
              <a:rPr lang="hu-HU" dirty="0" smtClean="0"/>
              <a:t>CSS</a:t>
            </a:r>
          </a:p>
          <a:p>
            <a:pPr lvl="1"/>
            <a:r>
              <a:rPr lang="hu-HU" dirty="0" err="1" smtClean="0"/>
              <a:t>Javascript</a:t>
            </a:r>
            <a:r>
              <a:rPr lang="hu-HU" dirty="0" smtClean="0"/>
              <a:t> – </a:t>
            </a:r>
            <a:r>
              <a:rPr lang="hu-HU" dirty="0" err="1" smtClean="0"/>
              <a:t>JQuery</a:t>
            </a:r>
            <a:r>
              <a:rPr lang="hu-HU" dirty="0" smtClean="0"/>
              <a:t>, </a:t>
            </a:r>
            <a:r>
              <a:rPr lang="hu-HU" dirty="0" err="1" smtClean="0"/>
              <a:t>Ajax</a:t>
            </a:r>
            <a:endParaRPr lang="hu-HU" dirty="0" smtClean="0"/>
          </a:p>
          <a:p>
            <a:pPr lvl="1"/>
            <a:r>
              <a:rPr lang="hu-HU" dirty="0" err="1" smtClean="0"/>
              <a:t>GoogleMap</a:t>
            </a:r>
            <a:r>
              <a:rPr lang="hu-HU" dirty="0" smtClean="0"/>
              <a:t> API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53" y="1752599"/>
            <a:ext cx="6231036" cy="433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gyenes összekötő 15"/>
          <p:cNvCxnSpPr>
            <a:stCxn id="6" idx="2"/>
            <a:endCxn id="4" idx="0"/>
          </p:cNvCxnSpPr>
          <p:nvPr/>
        </p:nvCxnSpPr>
        <p:spPr>
          <a:xfrm flipH="1">
            <a:off x="6719935" y="2537533"/>
            <a:ext cx="1126299" cy="757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Megvalósítás - Adatbázis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19470" y="1610139"/>
            <a:ext cx="4000195" cy="4181062"/>
          </a:xfrm>
        </p:spPr>
        <p:txBody>
          <a:bodyPr/>
          <a:lstStyle/>
          <a:p>
            <a:r>
              <a:rPr lang="hu-HU" dirty="0" smtClean="0"/>
              <a:t>DAL – Data Access </a:t>
            </a:r>
            <a:r>
              <a:rPr lang="hu-HU" dirty="0" err="1" smtClean="0"/>
              <a:t>Layer</a:t>
            </a:r>
            <a:endParaRPr lang="hu-HU" dirty="0" smtClean="0"/>
          </a:p>
          <a:p>
            <a:pPr lvl="1"/>
            <a:r>
              <a:rPr lang="hu-HU" dirty="0" err="1" smtClean="0"/>
              <a:t>Entity</a:t>
            </a:r>
            <a:r>
              <a:rPr lang="hu-HU" dirty="0" smtClean="0"/>
              <a:t> </a:t>
            </a:r>
            <a:r>
              <a:rPr lang="hu-HU" dirty="0" err="1" smtClean="0"/>
              <a:t>Frameworl</a:t>
            </a:r>
            <a:r>
              <a:rPr lang="hu-HU" dirty="0" smtClean="0"/>
              <a:t> </a:t>
            </a:r>
            <a:r>
              <a:rPr lang="hu-HU" dirty="0" err="1" smtClean="0"/>
              <a:t>DbContext</a:t>
            </a:r>
            <a:endParaRPr lang="hu-HU" dirty="0" smtClean="0"/>
          </a:p>
          <a:p>
            <a:r>
              <a:rPr lang="hu-HU" dirty="0" smtClean="0"/>
              <a:t>Adatbázis</a:t>
            </a:r>
          </a:p>
          <a:p>
            <a:pPr lvl="1"/>
            <a:r>
              <a:rPr lang="hu-HU" dirty="0" smtClean="0"/>
              <a:t>Autó (</a:t>
            </a:r>
            <a:r>
              <a:rPr lang="hu-HU" dirty="0" err="1" smtClean="0"/>
              <a:t>Car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Kép (Image)</a:t>
            </a:r>
          </a:p>
          <a:p>
            <a:pPr lvl="1"/>
            <a:r>
              <a:rPr lang="hu-HU" dirty="0" smtClean="0"/>
              <a:t>Telephely (Site)</a:t>
            </a:r>
          </a:p>
          <a:p>
            <a:pPr lvl="1"/>
            <a:r>
              <a:rPr lang="hu-HU" dirty="0" smtClean="0"/>
              <a:t>Kölcsönzés (</a:t>
            </a:r>
            <a:r>
              <a:rPr lang="hu-HU" dirty="0" err="1" smtClean="0"/>
              <a:t>Rent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Felhasználó (User)</a:t>
            </a:r>
          </a:p>
          <a:p>
            <a:r>
              <a:rPr lang="hu-HU" dirty="0" smtClean="0"/>
              <a:t>DTO – Data </a:t>
            </a:r>
            <a:r>
              <a:rPr lang="hu-HU" dirty="0" err="1" smtClean="0"/>
              <a:t>Transfer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5954825" y="3295182"/>
            <a:ext cx="1530220" cy="94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Car</a:t>
            </a:r>
            <a:endParaRPr lang="hu-HU" dirty="0" smtClean="0"/>
          </a:p>
        </p:txBody>
      </p:sp>
      <p:sp>
        <p:nvSpPr>
          <p:cNvPr id="5" name="Téglalap 4"/>
          <p:cNvSpPr/>
          <p:nvPr/>
        </p:nvSpPr>
        <p:spPr>
          <a:xfrm>
            <a:off x="5954825" y="5034966"/>
            <a:ext cx="1530220" cy="8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Image</a:t>
            </a:r>
          </a:p>
        </p:txBody>
      </p:sp>
      <p:sp>
        <p:nvSpPr>
          <p:cNvPr id="6" name="Téglalap 5"/>
          <p:cNvSpPr/>
          <p:nvPr/>
        </p:nvSpPr>
        <p:spPr>
          <a:xfrm>
            <a:off x="7081124" y="1566987"/>
            <a:ext cx="1530220" cy="97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Site</a:t>
            </a:r>
          </a:p>
        </p:txBody>
      </p:sp>
      <p:sp>
        <p:nvSpPr>
          <p:cNvPr id="7" name="Téglalap 6"/>
          <p:cNvSpPr/>
          <p:nvPr/>
        </p:nvSpPr>
        <p:spPr>
          <a:xfrm>
            <a:off x="10348049" y="3295181"/>
            <a:ext cx="1530220" cy="940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User</a:t>
            </a:r>
          </a:p>
        </p:txBody>
      </p:sp>
      <p:sp>
        <p:nvSpPr>
          <p:cNvPr id="8" name="Téglalap 7"/>
          <p:cNvSpPr/>
          <p:nvPr/>
        </p:nvSpPr>
        <p:spPr>
          <a:xfrm>
            <a:off x="8151437" y="3295181"/>
            <a:ext cx="1530220" cy="940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Rent</a:t>
            </a:r>
            <a:endParaRPr lang="hu-HU" dirty="0" smtClean="0"/>
          </a:p>
        </p:txBody>
      </p:sp>
      <p:cxnSp>
        <p:nvCxnSpPr>
          <p:cNvPr id="10" name="Egyenes összekötő 9"/>
          <p:cNvCxnSpPr>
            <a:stCxn id="4" idx="3"/>
            <a:endCxn id="8" idx="1"/>
          </p:cNvCxnSpPr>
          <p:nvPr/>
        </p:nvCxnSpPr>
        <p:spPr>
          <a:xfrm flipV="1">
            <a:off x="7485045" y="3765367"/>
            <a:ext cx="66639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 flipV="1">
            <a:off x="9681657" y="3765365"/>
            <a:ext cx="66639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4" idx="2"/>
            <a:endCxn id="5" idx="0"/>
          </p:cNvCxnSpPr>
          <p:nvPr/>
        </p:nvCxnSpPr>
        <p:spPr>
          <a:xfrm>
            <a:off x="6719935" y="4235554"/>
            <a:ext cx="0" cy="799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Szövegdoboz 18"/>
          <p:cNvSpPr txBox="1"/>
          <p:nvPr/>
        </p:nvSpPr>
        <p:spPr>
          <a:xfrm>
            <a:off x="6592920" y="2893151"/>
            <a:ext cx="2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7490251" y="3427291"/>
            <a:ext cx="2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10101836" y="3427291"/>
            <a:ext cx="2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7684393" y="2570347"/>
            <a:ext cx="2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N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6707897" y="4142752"/>
            <a:ext cx="2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6707897" y="4713792"/>
            <a:ext cx="2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9356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Admin</a:t>
            </a:r>
            <a:r>
              <a:rPr lang="hu-HU" dirty="0" smtClean="0"/>
              <a:t> funkciók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2500654" y="1744663"/>
            <a:ext cx="4869409" cy="4046538"/>
          </a:xfrm>
        </p:spPr>
        <p:txBody>
          <a:bodyPr/>
          <a:lstStyle/>
          <a:p>
            <a:r>
              <a:rPr lang="hu-HU" dirty="0" smtClean="0"/>
              <a:t>Autók kezelése</a:t>
            </a:r>
          </a:p>
          <a:p>
            <a:r>
              <a:rPr lang="hu-HU" dirty="0" smtClean="0"/>
              <a:t>Telephelyek összefoglaló adatai</a:t>
            </a:r>
          </a:p>
          <a:p>
            <a:r>
              <a:rPr lang="hu-HU" dirty="0" smtClean="0"/>
              <a:t>Kölcsönzések kezelése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54" y="3767932"/>
            <a:ext cx="7562088" cy="28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User funkciók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554713" y="1744662"/>
            <a:ext cx="4006365" cy="4198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Böngészés</a:t>
            </a:r>
          </a:p>
          <a:p>
            <a:r>
              <a:rPr lang="hu-HU" dirty="0" smtClean="0"/>
              <a:t>Szűrés</a:t>
            </a:r>
          </a:p>
          <a:p>
            <a:r>
              <a:rPr lang="hu-HU" dirty="0" smtClean="0"/>
              <a:t>Kölcsönzés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13" y="1625790"/>
            <a:ext cx="5396977" cy="178009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13" y="3674960"/>
            <a:ext cx="5396977" cy="26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Felület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1" y="1744663"/>
            <a:ext cx="4091542" cy="4046538"/>
          </a:xfrm>
        </p:spPr>
        <p:txBody>
          <a:bodyPr/>
          <a:lstStyle/>
          <a:p>
            <a:r>
              <a:rPr lang="hu-HU" dirty="0" err="1" smtClean="0"/>
              <a:t>WebForm-ok</a:t>
            </a:r>
            <a:endParaRPr lang="hu-HU" dirty="0" smtClean="0"/>
          </a:p>
          <a:p>
            <a:pPr lvl="1"/>
            <a:r>
              <a:rPr lang="hu-HU" dirty="0" smtClean="0"/>
              <a:t>Text </a:t>
            </a:r>
            <a:r>
              <a:rPr lang="hu-HU" dirty="0" err="1" smtClean="0"/>
              <a:t>Box</a:t>
            </a:r>
            <a:endParaRPr lang="hu-HU" dirty="0" smtClean="0"/>
          </a:p>
          <a:p>
            <a:pPr lvl="1"/>
            <a:r>
              <a:rPr lang="hu-HU" dirty="0" err="1" smtClean="0"/>
              <a:t>Drop</a:t>
            </a:r>
            <a:r>
              <a:rPr lang="hu-HU" dirty="0" smtClean="0"/>
              <a:t> Down List</a:t>
            </a:r>
          </a:p>
          <a:p>
            <a:pPr lvl="1"/>
            <a:r>
              <a:rPr lang="hu-HU" dirty="0" err="1" smtClean="0"/>
              <a:t>Radio</a:t>
            </a:r>
            <a:r>
              <a:rPr lang="hu-HU" dirty="0" smtClean="0"/>
              <a:t> </a:t>
            </a:r>
            <a:r>
              <a:rPr lang="hu-HU" dirty="0" err="1" smtClean="0"/>
              <a:t>Button</a:t>
            </a:r>
            <a:endParaRPr lang="hu-HU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1484311" y="3802666"/>
            <a:ext cx="4091542" cy="40465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 smtClean="0"/>
              <a:t>Controller</a:t>
            </a:r>
            <a:endParaRPr lang="hu-HU" dirty="0" smtClean="0"/>
          </a:p>
          <a:p>
            <a:pPr lvl="1"/>
            <a:r>
              <a:rPr lang="hu-HU" dirty="0" smtClean="0"/>
              <a:t>Adatok fogadása</a:t>
            </a:r>
          </a:p>
          <a:p>
            <a:pPr lvl="1"/>
            <a:r>
              <a:rPr lang="hu-HU" dirty="0" smtClean="0"/>
              <a:t>Küldés a DB felé</a:t>
            </a:r>
          </a:p>
          <a:p>
            <a:pPr lvl="1"/>
            <a:r>
              <a:rPr lang="hu-HU" dirty="0" err="1" smtClean="0"/>
              <a:t>ViewModel</a:t>
            </a:r>
            <a:r>
              <a:rPr lang="hu-HU" dirty="0" smtClean="0"/>
              <a:t> frissítése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42" y="1744662"/>
            <a:ext cx="5840718" cy="400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8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Dinamikus frissítés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Nézetek dinamikus frissítése</a:t>
            </a:r>
          </a:p>
          <a:p>
            <a:pPr lvl="1"/>
            <a:r>
              <a:rPr lang="hu-HU" dirty="0" err="1" smtClean="0"/>
              <a:t>Javascript</a:t>
            </a:r>
            <a:r>
              <a:rPr lang="hu-HU" dirty="0" smtClean="0"/>
              <a:t> – </a:t>
            </a:r>
            <a:r>
              <a:rPr lang="hu-HU" dirty="0" err="1" smtClean="0"/>
              <a:t>GoogleMaps</a:t>
            </a:r>
            <a:r>
              <a:rPr lang="hu-HU" dirty="0" smtClean="0"/>
              <a:t> API</a:t>
            </a:r>
          </a:p>
          <a:p>
            <a:pPr lvl="1"/>
            <a:r>
              <a:rPr lang="hu-HU" dirty="0" err="1" smtClean="0"/>
              <a:t>Ajax</a:t>
            </a:r>
            <a:r>
              <a:rPr lang="hu-HU" dirty="0" smtClean="0"/>
              <a:t> műveletek (Pl.: törlések)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4" t="7683" r="28392" b="5606"/>
          <a:stretch/>
        </p:blipFill>
        <p:spPr>
          <a:xfrm>
            <a:off x="7418040" y="3378262"/>
            <a:ext cx="4084983" cy="315921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0"/>
          <a:stretch/>
        </p:blipFill>
        <p:spPr>
          <a:xfrm>
            <a:off x="2624328" y="3384013"/>
            <a:ext cx="4050792" cy="315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49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is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i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122</TotalTime>
  <Words>198</Words>
  <Application>Microsoft Office PowerPoint</Application>
  <PresentationFormat>Szélesvásznú</PresentationFormat>
  <Paragraphs>78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Parallaxis</vt:lpstr>
      <vt:lpstr>ASP .NET MVC alapú szoftverfejlesztés</vt:lpstr>
      <vt:lpstr>Autókölcsönző webalkalmazás</vt:lpstr>
      <vt:lpstr>Felhasznált technológiák</vt:lpstr>
      <vt:lpstr>Egyéb technológiák</vt:lpstr>
      <vt:lpstr>Megvalósítás - Adatbázis</vt:lpstr>
      <vt:lpstr>Admin funkciók</vt:lpstr>
      <vt:lpstr>User funkciók</vt:lpstr>
      <vt:lpstr>Felület működése</vt:lpstr>
      <vt:lpstr>Dinamikus frissítés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Bence Szabó</dc:creator>
  <cp:lastModifiedBy>Windows User</cp:lastModifiedBy>
  <cp:revision>20</cp:revision>
  <dcterms:created xsi:type="dcterms:W3CDTF">2018-05-18T14:23:13Z</dcterms:created>
  <dcterms:modified xsi:type="dcterms:W3CDTF">2018-05-22T18:57:45Z</dcterms:modified>
</cp:coreProperties>
</file>