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4x3"/>
  <p:notesSz cx="51435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theme" Target="theme/theme2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EBAA8-ADDE-4290-A9BE-D64DC1002B1F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5F6F6-A11E-4DE0-B2DB-03E2E9A594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we learned in our state lesson, we have the power to capture user inputs and track changing variables. </a:t>
            </a:r>
          </a:p>
          <a:p>
            <a:r>
              <a:rPr lang="en-US" dirty="0" smtClean="0"/>
              <a:t>But what if we want to make more impactful decisions with these actions/data? </a:t>
            </a:r>
          </a:p>
          <a:p>
            <a:r>
              <a:rPr lang="en-US" dirty="0" smtClean="0"/>
              <a:t>What if we want to run code immediately after the DOM is updated? </a:t>
            </a:r>
          </a:p>
          <a:p>
            <a:r>
              <a:rPr lang="en-US" dirty="0" smtClean="0"/>
              <a:t>Knowing our component triggers a re-render in this event is powerful.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has been a lot of material. Encourage learners to discuss this topic during the activity, as it can be complex.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'useEffect' is a React hook that tells your component it needs to perform a certain task immediately after rendering. </a:t>
            </a:r>
          </a:p>
          <a:p>
            <a:r>
              <a:rPr lang="en-US" dirty="0" smtClean="0"/>
              <a:t>Whenever you know a page or event needs a "side effect" to run, you know you will be using the 'useEffect' hook.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Because updating a node in state triggers a re-render, we know we can cause 'useEffect' to perform meaningful tasks that </a:t>
            </a:r>
          </a:p>
          <a:p>
            <a:r>
              <a:rPr lang="en-US" dirty="0" smtClean="0"/>
              <a:t>are not strictly scoped to the DOM. </a:t>
            </a:r>
          </a:p>
          <a:p>
            <a:r>
              <a:rPr lang="en-US" dirty="0" smtClean="0"/>
              <a:t>In this diagram, it may be useful to describe a particular event occurring. Some good use-case examples include: </a:t>
            </a:r>
          </a:p>
          <a:p>
            <a:r>
              <a:rPr lang="en-US" dirty="0" smtClean="0"/>
              <a:t>- Manually updating DOM properties to reflect state </a:t>
            </a:r>
          </a:p>
          <a:p>
            <a:r>
              <a:rPr lang="en-US" dirty="0" smtClean="0"/>
              <a:t>- Toggling the view of a component by listening to a Boolean state value </a:t>
            </a:r>
          </a:p>
          <a:p>
            <a:r>
              <a:rPr lang="en-US" dirty="0" smtClean="0"/>
              <a:t>- Manually subscribing to events to listen for so that one may subvert strictly using state properties </a:t>
            </a:r>
          </a:p>
          <a:p>
            <a:r>
              <a:rPr lang="en-US" dirty="0" smtClean="0"/>
              <a:t>At this point, some learners may be overwhelmed by the potential complexity of scope that we are introducing with 'useEffect'. </a:t>
            </a:r>
          </a:p>
          <a:p>
            <a:r>
              <a:rPr lang="en-US" dirty="0" smtClean="0"/>
              <a:t>There is no need to worry, though. </a:t>
            </a:r>
          </a:p>
          <a:p>
            <a:r>
              <a:rPr lang="en-US" dirty="0" smtClean="0"/>
              <a:t>The following slides will be examples of some simple use cases.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example, we see 'useEffect' handling a manual DOM update: updating the 'document.title' property. </a:t>
            </a:r>
          </a:p>
          <a:p>
            <a:r>
              <a:rPr lang="en-US" dirty="0" smtClean="0"/>
              <a:t>Each time the element re-renders, the 'useEffect' callback fires, and the title is updated to reflect state. </a:t>
            </a:r>
          </a:p>
          <a:p>
            <a:r>
              <a:rPr lang="en-US" dirty="0" smtClean="0"/>
              <a:t>Note: This is an artificial example. The code will not run as it is currently written.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Often, React documentation will pose what we place within the 'useEffect' as a "side effect." What if I want my page to </a:t>
            </a:r>
          </a:p>
          <a:p>
            <a:r>
              <a:rPr lang="en-US" dirty="0" smtClean="0"/>
              <a:t>trigger a "side effect" (fetch data, set a connection to a data source, log data, and manually mutate the DOM)? </a:t>
            </a:r>
          </a:p>
          <a:p>
            <a:r>
              <a:rPr lang="en-US" dirty="0" smtClean="0"/>
              <a:t>This is a good example of a "side effect" in which we see data returned from an API call. But what if you want to render the data? </a:t>
            </a:r>
          </a:p>
          <a:p>
            <a:r>
              <a:rPr lang="en-US" dirty="0" smtClean="0"/>
              <a:t>Perhaps we could store the value in a state variable, as we know a state variable will persist through re-renders.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Pause to allow learners to discuss what this code is doing. Why will it cause an error? This code triggers an infinite loop. </a:t>
            </a:r>
          </a:p>
          <a:p>
            <a:r>
              <a:rPr lang="en-US" dirty="0" smtClean="0"/>
              <a:t>'setState' causes the component to re-render; 'useEffect()' is triggered by a component rendering.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 carefully at the section highlighted in green at the bottom of the 'useEffect'. What is the second argument? </a:t>
            </a:r>
          </a:p>
          <a:p>
            <a:r>
              <a:rPr lang="en-US" dirty="0" smtClean="0"/>
              <a:t>That is our dependency array! A dependency array can take a list of state variables that the 'useEffect' will listen for. </a:t>
            </a:r>
          </a:p>
          <a:p>
            <a:r>
              <a:rPr lang="en-US" dirty="0" smtClean="0"/>
              <a:t>When we identify variables, the 'useEffect' will only fire when one of those variables changes. </a:t>
            </a:r>
          </a:p>
          <a:p>
            <a:r>
              <a:rPr lang="en-US" dirty="0" smtClean="0"/>
              <a:t>In this case, we are using an "empty" dependency array, which means that after the component is first rendered to the DOM, </a:t>
            </a:r>
          </a:p>
          <a:p>
            <a:r>
              <a:rPr lang="en-US" dirty="0" smtClean="0"/>
              <a:t>it will not run the 'useEffect' on subsequent re-renders. It has no dependencies to listen for.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example, we can imagine the API has a pagination system that serves only a certain amount of data at a time. </a:t>
            </a:r>
          </a:p>
          <a:p>
            <a:r>
              <a:rPr lang="en-US" dirty="0" smtClean="0"/>
              <a:t>If we keep track of the page number in state, every time the user changes that variable, we can re-run the 'useEffect' to fetch fresh data. </a:t>
            </a:r>
          </a:p>
          <a:p>
            <a:r>
              <a:rPr lang="en-US" dirty="0" smtClean="0"/>
              <a:t>Note: The changed variable would be set outside the 'useEffect'.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may seem like a lot! There are many intricacies when we start practicing with 'useEffect'. </a:t>
            </a:r>
          </a:p>
          <a:p>
            <a:r>
              <a:rPr lang="en-US" dirty="0" smtClean="0"/>
              <a:t>We now will think about the things we have learned and practice with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notesSlide" Target="../notesSlides/notesSlide7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Relationship Id="rId7" Type="http://schemas.openxmlformats.org/officeDocument/2006/relationships/notesSlide" Target="../notesSlides/notesSlide8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21.png"/><Relationship Id="rId7" Type="http://schemas.openxmlformats.org/officeDocument/2006/relationships/notesSlide" Target="../notesSlides/notesSlide9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2.png"/><Relationship Id="rId6" Type="http://schemas.openxmlformats.org/officeDocument/2006/relationships/notesSlide" Target="../notesSlides/notesSlide10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notesSlide" Target="../notesSlides/notesSlide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notesSlide" Target="../notesSlides/notesSlide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notesSlide" Target="../notesSlides/notesSlide3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notesSlide" Target="../notesSlides/notesSlide4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Relationship Id="rId7" Type="http://schemas.openxmlformats.org/officeDocument/2006/relationships/notesSlide" Target="../notesSlides/notesSlide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notesSlide" Target="../notesSlides/notesSlide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98280" cy="51206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11112" y="0"/>
            <a:ext cx="2468880" cy="17634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77240" y="1307592"/>
            <a:ext cx="365379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SOFTWARE DEVELOPMENT PROFESSIONAL PROGRAM</a:t>
            </a:r>
            <a:endParaRPr lang="en-US"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777240" y="1600200"/>
            <a:ext cx="5120640" cy="13766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600" dirty="0" smtClean="0">
                <a:solidFill>
                  <a:srgbClr val="FFFFFF"/>
                </a:solidFill>
                <a:latin typeface="Open Sans" pitchFamily="34" charset="0"/>
                <a:cs typeface="Open Sans" pitchFamily="34" charset="0"/>
              </a:rPr>
              <a:t>React: The useEffect Hook</a:t>
            </a:r>
            <a:endParaRPr lang="en-US" sz="3600" dirty="0"/>
          </a:p>
        </p:txBody>
      </p:sp>
      <p:sp>
        <p:nvSpPr>
          <p:cNvPr id="6" name="Object 6"/>
          <p:cNvSpPr txBox="1"/>
          <p:nvPr/>
        </p:nvSpPr>
        <p:spPr>
          <a:xfrm>
            <a:off x="777240" y="3063240"/>
            <a:ext cx="512064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endParaRPr lang="en-US" sz="1800" dirty="0"/>
          </a:p>
        </p:txBody>
      </p: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4960" y="3081528"/>
            <a:ext cx="3703320" cy="20153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05435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React: The useEffect Hook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The Dependency Array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2186686"/>
            <a:ext cx="3297936" cy="817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There is a solution!</a:t>
            </a:r>
            <a:endParaRPr lang="en-US" sz="2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2775966"/>
            <a:ext cx="3515868" cy="12369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With a </a:t>
            </a:r>
            <a:r>
              <a:rPr lang="en-US" sz="1800" b="1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dependency array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, we can control when the 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useEffect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 fires.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2170237"/>
            <a:ext cx="4023360" cy="17219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05435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React: The useEffect Hook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The Dependency Array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1665986"/>
            <a:ext cx="3596640" cy="16306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In this case, we want to re-run the </a:t>
            </a:r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useEffect</a:t>
            </a:r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3068066"/>
            <a:ext cx="3641598" cy="1465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By using a dependency array, we can identify a variable that </a:t>
            </a:r>
            <a:r>
              <a:rPr lang="en-US" sz="1800" b="1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will change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, and we can trigger a fresh 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useEffect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 on that action!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2405443"/>
            <a:ext cx="3337560" cy="12515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05435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React: The useEffect Hook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Wrapping Up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1225804"/>
            <a:ext cx="6583680" cy="817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                  This may seem like a lot!</a:t>
            </a:r>
            <a:endParaRPr lang="en-US" sz="28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1860804"/>
            <a:ext cx="4874508" cy="27432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57200" y="4604004"/>
            <a:ext cx="111506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u="sng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From: ThriveDX</a:t>
            </a:r>
            <a:endParaRPr lang="en-US" sz="1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05435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React: The useEffect Hook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Wrapping Up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995426" y="1641094"/>
            <a:ext cx="3934460" cy="817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What we have learned:</a:t>
            </a:r>
            <a:endParaRPr lang="en-US" sz="2800" dirty="0"/>
          </a:p>
        </p:txBody>
      </p:sp>
      <p:sp>
        <p:nvSpPr>
          <p:cNvPr id="9" name="Object 9"/>
          <p:cNvSpPr txBox="1"/>
          <p:nvPr/>
        </p:nvSpPr>
        <p:spPr>
          <a:xfrm>
            <a:off x="995426" y="2276094"/>
            <a:ext cx="6365342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useEffect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is how we can handle "side effects."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By default, </a:t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useEffect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will run on each render.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We can limit how often a </a:t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useEffect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fires.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995426" y="3761486"/>
            <a:ext cx="6583680" cy="678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Now we will try using 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useEffect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05435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React: The useEffect Hook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Learning Objectives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8680" y="1860042"/>
            <a:ext cx="4572000" cy="42519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68680" y="2285238"/>
            <a:ext cx="61436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Contextualize the "useEffect" hook.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Discuss the component life cycle.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Trigger events on state changes.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93208" y="1202436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05435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React: The useEffect Hook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Listening for More Events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2101977" y="2009902"/>
            <a:ext cx="3294126" cy="678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Now that we can track </a:t>
            </a:r>
            <a:r>
              <a:rPr lang="en-US" sz="1800" b="1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state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2101977" y="2550922"/>
            <a:ext cx="5140046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Increment counters.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Store user inputs.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Toggle Boolean values.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Trigger a component re-render.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05435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React: The useEffect Hook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Enter useEffect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2335530"/>
            <a:ext cx="7580376" cy="7289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What if we </a:t>
            </a:r>
            <a:r>
              <a:rPr lang="en-US" sz="1800" b="1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perform a function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 each time a </a:t>
            </a:r>
            <a:r>
              <a:rPr lang="en-US" sz="1800" b="1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component is rendered?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2927350"/>
            <a:ext cx="6583680" cy="817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useEffect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05435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React: The useEffect Hook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useEffect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2072640"/>
            <a:ext cx="4754880" cy="8686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When to </a:t>
            </a:r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useEffect</a:t>
            </a:r>
            <a:endParaRPr lang="en-US" sz="2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2758440"/>
            <a:ext cx="399476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Fetching data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Reading from local storage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Registering and de-registering event listeners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57800" y="1810331"/>
            <a:ext cx="3337560" cy="2209147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257800" y="4019478"/>
            <a:ext cx="111506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u="sng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From: ThriveDX</a:t>
            </a:r>
            <a:endParaRPr lang="en-US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05435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React: The useEffect Hook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useEffect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16823" y="1221435"/>
            <a:ext cx="4119958" cy="289568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116823" y="4117116"/>
            <a:ext cx="111506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u="sng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From: ThriveDX</a:t>
            </a:r>
            <a:endParaRPr lang="en-US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05435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React: The useEffect Hook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useEffect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2313686"/>
            <a:ext cx="3237484" cy="12242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A practical use for </a:t>
            </a:r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useEffect</a:t>
            </a:r>
            <a:endParaRPr lang="en-US" sz="2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3309366"/>
            <a:ext cx="3090672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Manually updating the DOM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1961022"/>
            <a:ext cx="4023360" cy="21404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05435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React: The useEffect Hook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Fetching Data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2224786"/>
            <a:ext cx="2960116" cy="11734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Another practical example:</a:t>
            </a:r>
            <a:endParaRPr lang="en-US" sz="2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3169666"/>
            <a:ext cx="3360420" cy="805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Fetching data from an external resource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2081723"/>
            <a:ext cx="4023360" cy="18990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05435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React: The useEffect Hook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Fetching Data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2402586"/>
            <a:ext cx="1651508" cy="817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But wait!</a:t>
            </a:r>
            <a:endParaRPr lang="en-US" sz="2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2991866"/>
            <a:ext cx="3422142" cy="805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What if we ran this code? What might happen?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2081723"/>
            <a:ext cx="4023360" cy="18990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2023-05-09T08:59:44Z</dcterms:created>
  <dcterms:modified xsi:type="dcterms:W3CDTF">2023-05-09T08:59:44Z</dcterms:modified>
</cp:coreProperties>
</file>