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86" r:id="rId4"/>
    <p:sldId id="267" r:id="rId5"/>
    <p:sldId id="287" r:id="rId6"/>
    <p:sldId id="272" r:id="rId7"/>
    <p:sldId id="288" r:id="rId8"/>
    <p:sldId id="282" r:id="rId9"/>
    <p:sldId id="290" r:id="rId10"/>
    <p:sldId id="296" r:id="rId11"/>
    <p:sldId id="297" r:id="rId12"/>
    <p:sldId id="289" r:id="rId13"/>
    <p:sldId id="283" r:id="rId14"/>
    <p:sldId id="291" r:id="rId15"/>
    <p:sldId id="273" r:id="rId16"/>
    <p:sldId id="298" r:id="rId17"/>
    <p:sldId id="292" r:id="rId18"/>
    <p:sldId id="284" r:id="rId19"/>
    <p:sldId id="294" r:id="rId20"/>
    <p:sldId id="293" r:id="rId21"/>
    <p:sldId id="275" r:id="rId22"/>
    <p:sldId id="274" r:id="rId23"/>
    <p:sldId id="271" r:id="rId24"/>
    <p:sldId id="263" r:id="rId25"/>
    <p:sldId id="295" r:id="rId26"/>
    <p:sldId id="279" r:id="rId27"/>
    <p:sldId id="280" r:id="rId28"/>
    <p:sldId id="277" r:id="rId29"/>
    <p:sldId id="26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USERS</c:v>
                </c:pt>
              </c:strCache>
            </c:strRef>
          </c:tx>
          <c:spPr>
            <a:solidFill>
              <a:schemeClr val="accent1"/>
            </a:solidFill>
            <a:ln>
              <a:noFill/>
            </a:ln>
            <a:effectLst/>
          </c:spPr>
          <c:invertIfNegative val="0"/>
          <c:cat>
            <c:numRef>
              <c:f>Sheet1!$A$2:$A$6</c:f>
              <c:numCache>
                <c:formatCode>General</c:formatCode>
                <c:ptCount val="5"/>
                <c:pt idx="0">
                  <c:v>2000</c:v>
                </c:pt>
                <c:pt idx="1">
                  <c:v>2005</c:v>
                </c:pt>
                <c:pt idx="2">
                  <c:v>2010</c:v>
                </c:pt>
                <c:pt idx="3">
                  <c:v>2015</c:v>
                </c:pt>
                <c:pt idx="4">
                  <c:v>2020</c:v>
                </c:pt>
              </c:numCache>
            </c:numRef>
          </c:cat>
          <c:val>
            <c:numRef>
              <c:f>Sheet1!$B$2:$B$6</c:f>
              <c:numCache>
                <c:formatCode>#,,,\ "Billion"</c:formatCode>
                <c:ptCount val="5"/>
                <c:pt idx="0">
                  <c:v>304000000</c:v>
                </c:pt>
                <c:pt idx="1">
                  <c:v>888000000</c:v>
                </c:pt>
                <c:pt idx="2">
                  <c:v>1966000000</c:v>
                </c:pt>
                <c:pt idx="3">
                  <c:v>3270000000</c:v>
                </c:pt>
                <c:pt idx="4">
                  <c:v>4833000000</c:v>
                </c:pt>
              </c:numCache>
            </c:numRef>
          </c:val>
          <c:extLst>
            <c:ext xmlns:c16="http://schemas.microsoft.com/office/drawing/2014/chart" uri="{C3380CC4-5D6E-409C-BE32-E72D297353CC}">
              <c16:uniqueId val="{00000000-3B0C-4904-AC73-983EB9409AD6}"/>
            </c:ext>
          </c:extLst>
        </c:ser>
        <c:dLbls>
          <c:showLegendKey val="0"/>
          <c:showVal val="0"/>
          <c:showCatName val="0"/>
          <c:showSerName val="0"/>
          <c:showPercent val="0"/>
          <c:showBubbleSize val="0"/>
        </c:dLbls>
        <c:gapWidth val="219"/>
        <c:axId val="851897551"/>
        <c:axId val="851896303"/>
      </c:barChart>
      <c:lineChart>
        <c:grouping val="standard"/>
        <c:varyColors val="0"/>
        <c:ser>
          <c:idx val="1"/>
          <c:order val="1"/>
          <c:tx>
            <c:strRef>
              <c:f>Sheet1!$C$1</c:f>
              <c:strCache>
                <c:ptCount val="1"/>
                <c:pt idx="0">
                  <c:v>% WORLD</c:v>
                </c:pt>
              </c:strCache>
            </c:strRef>
          </c:tx>
          <c:spPr>
            <a:ln w="28575" cap="rnd">
              <a:solidFill>
                <a:schemeClr val="accent2"/>
              </a:solidFill>
              <a:round/>
            </a:ln>
            <a:effectLst/>
          </c:spPr>
          <c:marker>
            <c:symbol val="none"/>
          </c:marker>
          <c:cat>
            <c:numRef>
              <c:f>Sheet1!$A$2:$A$6</c:f>
              <c:numCache>
                <c:formatCode>General</c:formatCode>
                <c:ptCount val="5"/>
                <c:pt idx="0">
                  <c:v>2000</c:v>
                </c:pt>
                <c:pt idx="1">
                  <c:v>2005</c:v>
                </c:pt>
                <c:pt idx="2">
                  <c:v>2010</c:v>
                </c:pt>
                <c:pt idx="3">
                  <c:v>2015</c:v>
                </c:pt>
                <c:pt idx="4">
                  <c:v>2020</c:v>
                </c:pt>
              </c:numCache>
            </c:numRef>
          </c:cat>
          <c:val>
            <c:numRef>
              <c:f>Sheet1!$C$2:$C$6</c:f>
              <c:numCache>
                <c:formatCode>0.00%</c:formatCode>
                <c:ptCount val="5"/>
                <c:pt idx="0">
                  <c:v>5.8000000000000003E-2</c:v>
                </c:pt>
                <c:pt idx="1">
                  <c:v>0.13900000000000001</c:v>
                </c:pt>
                <c:pt idx="2">
                  <c:v>0.28699999999999998</c:v>
                </c:pt>
                <c:pt idx="3">
                  <c:v>0.45</c:v>
                </c:pt>
                <c:pt idx="4">
                  <c:v>0.62</c:v>
                </c:pt>
              </c:numCache>
            </c:numRef>
          </c:val>
          <c:smooth val="0"/>
          <c:extLst>
            <c:ext xmlns:c16="http://schemas.microsoft.com/office/drawing/2014/chart" uri="{C3380CC4-5D6E-409C-BE32-E72D297353CC}">
              <c16:uniqueId val="{00000001-3B0C-4904-AC73-983EB9409AD6}"/>
            </c:ext>
          </c:extLst>
        </c:ser>
        <c:dLbls>
          <c:showLegendKey val="0"/>
          <c:showVal val="0"/>
          <c:showCatName val="0"/>
          <c:showSerName val="0"/>
          <c:showPercent val="0"/>
          <c:showBubbleSize val="0"/>
        </c:dLbls>
        <c:marker val="1"/>
        <c:smooth val="0"/>
        <c:axId val="792665551"/>
        <c:axId val="792664303"/>
      </c:lineChart>
      <c:catAx>
        <c:axId val="85189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1896303"/>
        <c:crosses val="autoZero"/>
        <c:auto val="1"/>
        <c:lblAlgn val="ctr"/>
        <c:lblOffset val="100"/>
        <c:noMultiLvlLbl val="0"/>
      </c:catAx>
      <c:valAx>
        <c:axId val="851896303"/>
        <c:scaling>
          <c:orientation val="minMax"/>
        </c:scaling>
        <c:delete val="0"/>
        <c:axPos val="l"/>
        <c:majorGridlines>
          <c:spPr>
            <a:ln w="9525" cap="flat" cmpd="sng" algn="ctr">
              <a:solidFill>
                <a:schemeClr val="tx1">
                  <a:lumMod val="15000"/>
                  <a:lumOff val="85000"/>
                </a:schemeClr>
              </a:solidFill>
              <a:round/>
            </a:ln>
            <a:effectLst/>
          </c:spPr>
        </c:majorGridlines>
        <c:numFmt formatCode="#,,,\ &quot;Billion&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51897551"/>
        <c:crosses val="autoZero"/>
        <c:crossBetween val="between"/>
      </c:valAx>
      <c:valAx>
        <c:axId val="792664303"/>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2665551"/>
        <c:crosses val="max"/>
        <c:crossBetween val="between"/>
      </c:valAx>
      <c:catAx>
        <c:axId val="792665551"/>
        <c:scaling>
          <c:orientation val="minMax"/>
        </c:scaling>
        <c:delete val="1"/>
        <c:axPos val="b"/>
        <c:numFmt formatCode="General" sourceLinked="1"/>
        <c:majorTickMark val="out"/>
        <c:minorTickMark val="none"/>
        <c:tickLblPos val="nextTo"/>
        <c:crossAx val="79266430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87A14-D13E-498D-9DD3-564F2DDFE9E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4D32D135-3713-4BD5-B55C-34B34BDE63F1}">
      <dgm:prSet phldrT="[Text]"/>
      <dgm:spPr/>
      <dgm:t>
        <a:bodyPr/>
        <a:lstStyle/>
        <a:p>
          <a:r>
            <a:rPr lang="en-US" b="1" dirty="0"/>
            <a:t>1990</a:t>
          </a:r>
          <a:br>
            <a:rPr lang="en-US" dirty="0"/>
          </a:br>
          <a:r>
            <a:rPr lang="en-US" dirty="0"/>
            <a:t>Windows 3.0</a:t>
          </a:r>
          <a:br>
            <a:rPr lang="en-US" dirty="0"/>
          </a:br>
          <a:r>
            <a:rPr lang="en-US" dirty="0"/>
            <a:t>Photoshop</a:t>
          </a:r>
          <a:endParaRPr lang="en-GB" dirty="0"/>
        </a:p>
      </dgm:t>
    </dgm:pt>
    <dgm:pt modelId="{85DA3290-02B3-4A2B-975B-0BA76C32F827}" type="parTrans" cxnId="{8E1205CD-0652-4486-A3DD-0A9A1D3C4026}">
      <dgm:prSet/>
      <dgm:spPr/>
      <dgm:t>
        <a:bodyPr/>
        <a:lstStyle/>
        <a:p>
          <a:endParaRPr lang="en-GB"/>
        </a:p>
      </dgm:t>
    </dgm:pt>
    <dgm:pt modelId="{1754DAFA-F9C5-4935-869D-A92FB4FF5DED}" type="sibTrans" cxnId="{8E1205CD-0652-4486-A3DD-0A9A1D3C4026}">
      <dgm:prSet/>
      <dgm:spPr/>
      <dgm:t>
        <a:bodyPr/>
        <a:lstStyle/>
        <a:p>
          <a:endParaRPr lang="en-GB"/>
        </a:p>
      </dgm:t>
    </dgm:pt>
    <dgm:pt modelId="{C6084699-4CF3-4989-A73C-C64CCFF9F65D}">
      <dgm:prSet phldrT="[Text]"/>
      <dgm:spPr/>
      <dgm:t>
        <a:bodyPr/>
        <a:lstStyle/>
        <a:p>
          <a:r>
            <a:rPr lang="en-GB" b="1" dirty="0"/>
            <a:t>1991</a:t>
          </a:r>
          <a:br>
            <a:rPr lang="en-GB" dirty="0"/>
          </a:br>
          <a:r>
            <a:rPr lang="en-GB" dirty="0"/>
            <a:t>Linux kernel</a:t>
          </a:r>
        </a:p>
      </dgm:t>
    </dgm:pt>
    <dgm:pt modelId="{69EAB09E-A3B0-4F0E-B7E7-E99FDD58D424}" type="parTrans" cxnId="{931CC616-A385-4401-A111-00BE301910F1}">
      <dgm:prSet/>
      <dgm:spPr/>
      <dgm:t>
        <a:bodyPr/>
        <a:lstStyle/>
        <a:p>
          <a:endParaRPr lang="en-GB"/>
        </a:p>
      </dgm:t>
    </dgm:pt>
    <dgm:pt modelId="{82DEF17C-9A2C-4C08-92A4-63BEB7BDB7D3}" type="sibTrans" cxnId="{931CC616-A385-4401-A111-00BE301910F1}">
      <dgm:prSet/>
      <dgm:spPr/>
      <dgm:t>
        <a:bodyPr/>
        <a:lstStyle/>
        <a:p>
          <a:endParaRPr lang="en-GB"/>
        </a:p>
      </dgm:t>
    </dgm:pt>
    <dgm:pt modelId="{E3E5A196-C1A7-43DE-9FE2-62D52E8B0697}">
      <dgm:prSet phldrT="[Text]"/>
      <dgm:spPr/>
      <dgm:t>
        <a:bodyPr/>
        <a:lstStyle/>
        <a:p>
          <a:r>
            <a:rPr lang="en-GB" b="1" dirty="0"/>
            <a:t>1993</a:t>
          </a:r>
          <a:br>
            <a:rPr lang="en-GB" dirty="0"/>
          </a:br>
          <a:r>
            <a:rPr lang="en-GB" dirty="0"/>
            <a:t>Mosaic</a:t>
          </a:r>
        </a:p>
      </dgm:t>
    </dgm:pt>
    <dgm:pt modelId="{F41A3191-8260-4F8F-9D18-8871F308350B}" type="parTrans" cxnId="{B475508F-2DB8-4DB7-BCAD-DA25D75B30AE}">
      <dgm:prSet/>
      <dgm:spPr/>
      <dgm:t>
        <a:bodyPr/>
        <a:lstStyle/>
        <a:p>
          <a:endParaRPr lang="en-GB"/>
        </a:p>
      </dgm:t>
    </dgm:pt>
    <dgm:pt modelId="{1639CB84-6B2F-475A-BE3D-8FCEBE50ECAB}" type="sibTrans" cxnId="{B475508F-2DB8-4DB7-BCAD-DA25D75B30AE}">
      <dgm:prSet/>
      <dgm:spPr/>
      <dgm:t>
        <a:bodyPr/>
        <a:lstStyle/>
        <a:p>
          <a:endParaRPr lang="en-GB"/>
        </a:p>
      </dgm:t>
    </dgm:pt>
    <dgm:pt modelId="{BEE92F0B-38E3-4E57-A785-E97A6FD6014D}">
      <dgm:prSet phldrT="[Text]"/>
      <dgm:spPr/>
      <dgm:t>
        <a:bodyPr/>
        <a:lstStyle/>
        <a:p>
          <a:r>
            <a:rPr lang="en-GB" b="1" dirty="0"/>
            <a:t>1995</a:t>
          </a:r>
          <a:br>
            <a:rPr lang="en-GB" dirty="0"/>
          </a:br>
          <a:r>
            <a:rPr lang="en-GB" dirty="0"/>
            <a:t>Java 1.0</a:t>
          </a:r>
          <a:br>
            <a:rPr lang="en-GB" dirty="0"/>
          </a:br>
          <a:r>
            <a:rPr lang="en-GB" dirty="0"/>
            <a:t>Windows 95</a:t>
          </a:r>
        </a:p>
      </dgm:t>
    </dgm:pt>
    <dgm:pt modelId="{2D9D08F6-3D8A-4DB0-8AF5-0A8D0B0CF6AB}" type="parTrans" cxnId="{7A8EEF16-62BE-4C89-97CA-2863892DE777}">
      <dgm:prSet/>
      <dgm:spPr/>
      <dgm:t>
        <a:bodyPr/>
        <a:lstStyle/>
        <a:p>
          <a:endParaRPr lang="en-GB"/>
        </a:p>
      </dgm:t>
    </dgm:pt>
    <dgm:pt modelId="{945BD2F6-1100-45FE-AD55-24AD56ADC8AD}" type="sibTrans" cxnId="{7A8EEF16-62BE-4C89-97CA-2863892DE777}">
      <dgm:prSet/>
      <dgm:spPr/>
      <dgm:t>
        <a:bodyPr/>
        <a:lstStyle/>
        <a:p>
          <a:endParaRPr lang="en-GB"/>
        </a:p>
      </dgm:t>
    </dgm:pt>
    <dgm:pt modelId="{CC673E55-E973-4BDE-A725-591B99EDF9E4}">
      <dgm:prSet phldrT="[Text]"/>
      <dgm:spPr/>
      <dgm:t>
        <a:bodyPr/>
        <a:lstStyle/>
        <a:p>
          <a:r>
            <a:rPr lang="en-GB" b="1" dirty="0"/>
            <a:t>1998</a:t>
          </a:r>
          <a:br>
            <a:rPr lang="en-GB" dirty="0"/>
          </a:br>
          <a:r>
            <a:rPr lang="en-GB" dirty="0"/>
            <a:t>iMac G3</a:t>
          </a:r>
        </a:p>
      </dgm:t>
    </dgm:pt>
    <dgm:pt modelId="{424313B9-569B-435E-B064-97F63E77663E}" type="parTrans" cxnId="{B8469F6A-DF17-469E-89DA-8CEC7F412B63}">
      <dgm:prSet/>
      <dgm:spPr/>
      <dgm:t>
        <a:bodyPr/>
        <a:lstStyle/>
        <a:p>
          <a:endParaRPr lang="en-GB"/>
        </a:p>
      </dgm:t>
    </dgm:pt>
    <dgm:pt modelId="{825D64FF-6E07-4BD5-B553-8CF583BA8F7F}" type="sibTrans" cxnId="{B8469F6A-DF17-469E-89DA-8CEC7F412B63}">
      <dgm:prSet/>
      <dgm:spPr/>
      <dgm:t>
        <a:bodyPr/>
        <a:lstStyle/>
        <a:p>
          <a:endParaRPr lang="en-GB"/>
        </a:p>
      </dgm:t>
    </dgm:pt>
    <dgm:pt modelId="{F4AA606E-0AE6-4F63-86E4-59208CB9DAE3}">
      <dgm:prSet phldrT="[Text]"/>
      <dgm:spPr/>
      <dgm:t>
        <a:bodyPr/>
        <a:lstStyle/>
        <a:p>
          <a:r>
            <a:rPr lang="en-GB" b="1" dirty="0"/>
            <a:t>1999</a:t>
          </a:r>
          <a:br>
            <a:rPr lang="en-GB" dirty="0"/>
          </a:br>
          <a:r>
            <a:rPr lang="en-GB" dirty="0" err="1"/>
            <a:t>WiFi</a:t>
          </a:r>
          <a:r>
            <a:rPr lang="en-GB" dirty="0"/>
            <a:t> in homes</a:t>
          </a:r>
        </a:p>
      </dgm:t>
    </dgm:pt>
    <dgm:pt modelId="{EBCD337B-DEB5-4214-A99C-32C2857B2385}" type="parTrans" cxnId="{29368092-A75B-411D-8A86-305ECC4219B2}">
      <dgm:prSet/>
      <dgm:spPr/>
      <dgm:t>
        <a:bodyPr/>
        <a:lstStyle/>
        <a:p>
          <a:endParaRPr lang="en-GB"/>
        </a:p>
      </dgm:t>
    </dgm:pt>
    <dgm:pt modelId="{B70A28C2-DD04-457E-A500-C3A8A946DB13}" type="sibTrans" cxnId="{29368092-A75B-411D-8A86-305ECC4219B2}">
      <dgm:prSet/>
      <dgm:spPr/>
      <dgm:t>
        <a:bodyPr/>
        <a:lstStyle/>
        <a:p>
          <a:endParaRPr lang="en-GB"/>
        </a:p>
      </dgm:t>
    </dgm:pt>
    <dgm:pt modelId="{7510A544-F49E-4028-A55F-A8BFABB4247E}" type="pres">
      <dgm:prSet presAssocID="{FB687A14-D13E-498D-9DD3-564F2DDFE9E2}" presName="Name0" presStyleCnt="0">
        <dgm:presLayoutVars>
          <dgm:dir/>
          <dgm:resizeHandles val="exact"/>
        </dgm:presLayoutVars>
      </dgm:prSet>
      <dgm:spPr/>
    </dgm:pt>
    <dgm:pt modelId="{0449B275-DE8E-4DA2-B41D-5EF665A4BE0B}" type="pres">
      <dgm:prSet presAssocID="{FB687A14-D13E-498D-9DD3-564F2DDFE9E2}" presName="arrow" presStyleLbl="bgShp" presStyleIdx="0" presStyleCnt="1"/>
      <dgm:spPr/>
    </dgm:pt>
    <dgm:pt modelId="{542A987D-FB23-4924-A66D-993ED91BD60E}" type="pres">
      <dgm:prSet presAssocID="{FB687A14-D13E-498D-9DD3-564F2DDFE9E2}" presName="points" presStyleCnt="0"/>
      <dgm:spPr/>
    </dgm:pt>
    <dgm:pt modelId="{9634DE1B-7E11-48C8-B239-F487B9D96E86}" type="pres">
      <dgm:prSet presAssocID="{4D32D135-3713-4BD5-B55C-34B34BDE63F1}" presName="compositeA" presStyleCnt="0"/>
      <dgm:spPr/>
    </dgm:pt>
    <dgm:pt modelId="{C835E98C-8039-4558-8E43-74104A77C81F}" type="pres">
      <dgm:prSet presAssocID="{4D32D135-3713-4BD5-B55C-34B34BDE63F1}" presName="textA" presStyleLbl="revTx" presStyleIdx="0" presStyleCnt="6" custScaleX="206160">
        <dgm:presLayoutVars>
          <dgm:bulletEnabled val="1"/>
        </dgm:presLayoutVars>
      </dgm:prSet>
      <dgm:spPr/>
    </dgm:pt>
    <dgm:pt modelId="{4F6030F3-2BF3-4A25-A521-1F88895E04A0}" type="pres">
      <dgm:prSet presAssocID="{4D32D135-3713-4BD5-B55C-34B34BDE63F1}" presName="circleA" presStyleLbl="node1" presStyleIdx="0" presStyleCnt="6"/>
      <dgm:spPr/>
    </dgm:pt>
    <dgm:pt modelId="{E3C9E51A-4492-434A-8F21-2E72847D710F}" type="pres">
      <dgm:prSet presAssocID="{4D32D135-3713-4BD5-B55C-34B34BDE63F1}" presName="spaceA" presStyleCnt="0"/>
      <dgm:spPr/>
    </dgm:pt>
    <dgm:pt modelId="{7152FF91-F3B3-44DA-A34B-F935CD8861E2}" type="pres">
      <dgm:prSet presAssocID="{1754DAFA-F9C5-4935-869D-A92FB4FF5DED}" presName="space" presStyleCnt="0"/>
      <dgm:spPr/>
    </dgm:pt>
    <dgm:pt modelId="{D6E16B30-5FF8-462A-9D46-EA1463AB4614}" type="pres">
      <dgm:prSet presAssocID="{C6084699-4CF3-4989-A73C-C64CCFF9F65D}" presName="compositeB" presStyleCnt="0"/>
      <dgm:spPr/>
    </dgm:pt>
    <dgm:pt modelId="{F88A0865-E161-4AFD-9FDB-789C89F2C4CE}" type="pres">
      <dgm:prSet presAssocID="{C6084699-4CF3-4989-A73C-C64CCFF9F65D}" presName="textB" presStyleLbl="revTx" presStyleIdx="1" presStyleCnt="6">
        <dgm:presLayoutVars>
          <dgm:bulletEnabled val="1"/>
        </dgm:presLayoutVars>
      </dgm:prSet>
      <dgm:spPr/>
    </dgm:pt>
    <dgm:pt modelId="{61643A88-CE04-4006-B130-2A1B687ED9AC}" type="pres">
      <dgm:prSet presAssocID="{C6084699-4CF3-4989-A73C-C64CCFF9F65D}" presName="circleB" presStyleLbl="node1" presStyleIdx="1" presStyleCnt="6"/>
      <dgm:spPr/>
    </dgm:pt>
    <dgm:pt modelId="{7B99FC43-7EA5-455D-9504-B1DD3D77FDD4}" type="pres">
      <dgm:prSet presAssocID="{C6084699-4CF3-4989-A73C-C64CCFF9F65D}" presName="spaceB" presStyleCnt="0"/>
      <dgm:spPr/>
    </dgm:pt>
    <dgm:pt modelId="{CC10CAA9-F790-4210-AF71-62D5857EE9CE}" type="pres">
      <dgm:prSet presAssocID="{82DEF17C-9A2C-4C08-92A4-63BEB7BDB7D3}" presName="space" presStyleCnt="0"/>
      <dgm:spPr/>
    </dgm:pt>
    <dgm:pt modelId="{15382B4C-37AD-4ACB-B8C9-51B8D0A6E89E}" type="pres">
      <dgm:prSet presAssocID="{E3E5A196-C1A7-43DE-9FE2-62D52E8B0697}" presName="compositeA" presStyleCnt="0"/>
      <dgm:spPr/>
    </dgm:pt>
    <dgm:pt modelId="{9277E0F4-6294-4414-B0F0-D90526ECC269}" type="pres">
      <dgm:prSet presAssocID="{E3E5A196-C1A7-43DE-9FE2-62D52E8B0697}" presName="textA" presStyleLbl="revTx" presStyleIdx="2" presStyleCnt="6">
        <dgm:presLayoutVars>
          <dgm:bulletEnabled val="1"/>
        </dgm:presLayoutVars>
      </dgm:prSet>
      <dgm:spPr/>
    </dgm:pt>
    <dgm:pt modelId="{D27AF883-609C-4BD3-BCA6-CB34FD9A8450}" type="pres">
      <dgm:prSet presAssocID="{E3E5A196-C1A7-43DE-9FE2-62D52E8B0697}" presName="circleA" presStyleLbl="node1" presStyleIdx="2" presStyleCnt="6"/>
      <dgm:spPr/>
    </dgm:pt>
    <dgm:pt modelId="{238115C7-F934-426F-A11D-312AABBB6BD5}" type="pres">
      <dgm:prSet presAssocID="{E3E5A196-C1A7-43DE-9FE2-62D52E8B0697}" presName="spaceA" presStyleCnt="0"/>
      <dgm:spPr/>
    </dgm:pt>
    <dgm:pt modelId="{197ACB19-2AAA-45C5-BE76-29606306C65F}" type="pres">
      <dgm:prSet presAssocID="{1639CB84-6B2F-475A-BE3D-8FCEBE50ECAB}" presName="space" presStyleCnt="0"/>
      <dgm:spPr/>
    </dgm:pt>
    <dgm:pt modelId="{F6E4E633-DE90-4079-9668-56C8E3C4AB4A}" type="pres">
      <dgm:prSet presAssocID="{BEE92F0B-38E3-4E57-A785-E97A6FD6014D}" presName="compositeB" presStyleCnt="0"/>
      <dgm:spPr/>
    </dgm:pt>
    <dgm:pt modelId="{663C15CD-918D-476C-A029-7A2D8C58ED19}" type="pres">
      <dgm:prSet presAssocID="{BEE92F0B-38E3-4E57-A785-E97A6FD6014D}" presName="textB" presStyleLbl="revTx" presStyleIdx="3" presStyleCnt="6" custScaleX="164698">
        <dgm:presLayoutVars>
          <dgm:bulletEnabled val="1"/>
        </dgm:presLayoutVars>
      </dgm:prSet>
      <dgm:spPr/>
    </dgm:pt>
    <dgm:pt modelId="{1567E1BF-16CA-46D7-9ABA-2AEC2E81306F}" type="pres">
      <dgm:prSet presAssocID="{BEE92F0B-38E3-4E57-A785-E97A6FD6014D}" presName="circleB" presStyleLbl="node1" presStyleIdx="3" presStyleCnt="6"/>
      <dgm:spPr/>
    </dgm:pt>
    <dgm:pt modelId="{B88E028F-2977-499C-82FC-DCC20BAAE575}" type="pres">
      <dgm:prSet presAssocID="{BEE92F0B-38E3-4E57-A785-E97A6FD6014D}" presName="spaceB" presStyleCnt="0"/>
      <dgm:spPr/>
    </dgm:pt>
    <dgm:pt modelId="{F88F22F1-B50D-443F-ACA3-0220C8A263BD}" type="pres">
      <dgm:prSet presAssocID="{945BD2F6-1100-45FE-AD55-24AD56ADC8AD}" presName="space" presStyleCnt="0"/>
      <dgm:spPr/>
    </dgm:pt>
    <dgm:pt modelId="{41651686-CBF8-491E-B482-E8F165EE344D}" type="pres">
      <dgm:prSet presAssocID="{CC673E55-E973-4BDE-A725-591B99EDF9E4}" presName="compositeA" presStyleCnt="0"/>
      <dgm:spPr/>
    </dgm:pt>
    <dgm:pt modelId="{DC5E7AB9-E1B8-4BCA-9312-24A34FEC5493}" type="pres">
      <dgm:prSet presAssocID="{CC673E55-E973-4BDE-A725-591B99EDF9E4}" presName="textA" presStyleLbl="revTx" presStyleIdx="4" presStyleCnt="6" custScaleX="139613">
        <dgm:presLayoutVars>
          <dgm:bulletEnabled val="1"/>
        </dgm:presLayoutVars>
      </dgm:prSet>
      <dgm:spPr/>
    </dgm:pt>
    <dgm:pt modelId="{89C140D9-D928-43BB-AA06-599F539F00E5}" type="pres">
      <dgm:prSet presAssocID="{CC673E55-E973-4BDE-A725-591B99EDF9E4}" presName="circleA" presStyleLbl="node1" presStyleIdx="4" presStyleCnt="6"/>
      <dgm:spPr/>
    </dgm:pt>
    <dgm:pt modelId="{63E663F4-0FFC-4837-98E2-BDF931E9A0AA}" type="pres">
      <dgm:prSet presAssocID="{CC673E55-E973-4BDE-A725-591B99EDF9E4}" presName="spaceA" presStyleCnt="0"/>
      <dgm:spPr/>
    </dgm:pt>
    <dgm:pt modelId="{609DE243-B1A9-48D7-AB85-80133D1C1204}" type="pres">
      <dgm:prSet presAssocID="{825D64FF-6E07-4BD5-B553-8CF583BA8F7F}" presName="space" presStyleCnt="0"/>
      <dgm:spPr/>
    </dgm:pt>
    <dgm:pt modelId="{729D2835-0C93-4EB7-8041-B2610E45FF43}" type="pres">
      <dgm:prSet presAssocID="{F4AA606E-0AE6-4F63-86E4-59208CB9DAE3}" presName="compositeB" presStyleCnt="0"/>
      <dgm:spPr/>
    </dgm:pt>
    <dgm:pt modelId="{037F988E-B9A2-4ADB-B974-9D58D80B4345}" type="pres">
      <dgm:prSet presAssocID="{F4AA606E-0AE6-4F63-86E4-59208CB9DAE3}" presName="textB" presStyleLbl="revTx" presStyleIdx="5" presStyleCnt="6" custScaleX="205619">
        <dgm:presLayoutVars>
          <dgm:bulletEnabled val="1"/>
        </dgm:presLayoutVars>
      </dgm:prSet>
      <dgm:spPr/>
    </dgm:pt>
    <dgm:pt modelId="{394A0567-A447-4446-9FCB-9B30A1C61C0A}" type="pres">
      <dgm:prSet presAssocID="{F4AA606E-0AE6-4F63-86E4-59208CB9DAE3}" presName="circleB" presStyleLbl="node1" presStyleIdx="5" presStyleCnt="6"/>
      <dgm:spPr/>
    </dgm:pt>
    <dgm:pt modelId="{F7137811-AA50-4161-886D-38FFF3F0F849}" type="pres">
      <dgm:prSet presAssocID="{F4AA606E-0AE6-4F63-86E4-59208CB9DAE3}" presName="spaceB" presStyleCnt="0"/>
      <dgm:spPr/>
    </dgm:pt>
  </dgm:ptLst>
  <dgm:cxnLst>
    <dgm:cxn modelId="{CE459405-14B7-4D8B-ABA0-A818A24F002A}" type="presOf" srcId="{F4AA606E-0AE6-4F63-86E4-59208CB9DAE3}" destId="{037F988E-B9A2-4ADB-B974-9D58D80B4345}" srcOrd="0" destOrd="0" presId="urn:microsoft.com/office/officeart/2005/8/layout/hProcess11"/>
    <dgm:cxn modelId="{931CC616-A385-4401-A111-00BE301910F1}" srcId="{FB687A14-D13E-498D-9DD3-564F2DDFE9E2}" destId="{C6084699-4CF3-4989-A73C-C64CCFF9F65D}" srcOrd="1" destOrd="0" parTransId="{69EAB09E-A3B0-4F0E-B7E7-E99FDD58D424}" sibTransId="{82DEF17C-9A2C-4C08-92A4-63BEB7BDB7D3}"/>
    <dgm:cxn modelId="{7A8EEF16-62BE-4C89-97CA-2863892DE777}" srcId="{FB687A14-D13E-498D-9DD3-564F2DDFE9E2}" destId="{BEE92F0B-38E3-4E57-A785-E97A6FD6014D}" srcOrd="3" destOrd="0" parTransId="{2D9D08F6-3D8A-4DB0-8AF5-0A8D0B0CF6AB}" sibTransId="{945BD2F6-1100-45FE-AD55-24AD56ADC8AD}"/>
    <dgm:cxn modelId="{7F0C065D-37B8-4B0C-88A7-A755CDCF38A1}" type="presOf" srcId="{4D32D135-3713-4BD5-B55C-34B34BDE63F1}" destId="{C835E98C-8039-4558-8E43-74104A77C81F}" srcOrd="0" destOrd="0" presId="urn:microsoft.com/office/officeart/2005/8/layout/hProcess11"/>
    <dgm:cxn modelId="{B8469F6A-DF17-469E-89DA-8CEC7F412B63}" srcId="{FB687A14-D13E-498D-9DD3-564F2DDFE9E2}" destId="{CC673E55-E973-4BDE-A725-591B99EDF9E4}" srcOrd="4" destOrd="0" parTransId="{424313B9-569B-435E-B064-97F63E77663E}" sibTransId="{825D64FF-6E07-4BD5-B553-8CF583BA8F7F}"/>
    <dgm:cxn modelId="{1A6AEE6C-B6ED-418E-9F40-2196188A4043}" type="presOf" srcId="{BEE92F0B-38E3-4E57-A785-E97A6FD6014D}" destId="{663C15CD-918D-476C-A029-7A2D8C58ED19}" srcOrd="0" destOrd="0" presId="urn:microsoft.com/office/officeart/2005/8/layout/hProcess11"/>
    <dgm:cxn modelId="{AE212A72-FE2C-4756-B8F2-3D20A1FE9969}" type="presOf" srcId="{C6084699-4CF3-4989-A73C-C64CCFF9F65D}" destId="{F88A0865-E161-4AFD-9FDB-789C89F2C4CE}" srcOrd="0" destOrd="0" presId="urn:microsoft.com/office/officeart/2005/8/layout/hProcess11"/>
    <dgm:cxn modelId="{B475508F-2DB8-4DB7-BCAD-DA25D75B30AE}" srcId="{FB687A14-D13E-498D-9DD3-564F2DDFE9E2}" destId="{E3E5A196-C1A7-43DE-9FE2-62D52E8B0697}" srcOrd="2" destOrd="0" parTransId="{F41A3191-8260-4F8F-9D18-8871F308350B}" sibTransId="{1639CB84-6B2F-475A-BE3D-8FCEBE50ECAB}"/>
    <dgm:cxn modelId="{29368092-A75B-411D-8A86-305ECC4219B2}" srcId="{FB687A14-D13E-498D-9DD3-564F2DDFE9E2}" destId="{F4AA606E-0AE6-4F63-86E4-59208CB9DAE3}" srcOrd="5" destOrd="0" parTransId="{EBCD337B-DEB5-4214-A99C-32C2857B2385}" sibTransId="{B70A28C2-DD04-457E-A500-C3A8A946DB13}"/>
    <dgm:cxn modelId="{720DB89F-3E73-4B78-9582-2C900FAF7E08}" type="presOf" srcId="{FB687A14-D13E-498D-9DD3-564F2DDFE9E2}" destId="{7510A544-F49E-4028-A55F-A8BFABB4247E}" srcOrd="0" destOrd="0" presId="urn:microsoft.com/office/officeart/2005/8/layout/hProcess11"/>
    <dgm:cxn modelId="{7AFC1AA8-6985-42A5-8D9B-382F03F4C62D}" type="presOf" srcId="{E3E5A196-C1A7-43DE-9FE2-62D52E8B0697}" destId="{9277E0F4-6294-4414-B0F0-D90526ECC269}" srcOrd="0" destOrd="0" presId="urn:microsoft.com/office/officeart/2005/8/layout/hProcess11"/>
    <dgm:cxn modelId="{8E1205CD-0652-4486-A3DD-0A9A1D3C4026}" srcId="{FB687A14-D13E-498D-9DD3-564F2DDFE9E2}" destId="{4D32D135-3713-4BD5-B55C-34B34BDE63F1}" srcOrd="0" destOrd="0" parTransId="{85DA3290-02B3-4A2B-975B-0BA76C32F827}" sibTransId="{1754DAFA-F9C5-4935-869D-A92FB4FF5DED}"/>
    <dgm:cxn modelId="{9830F7E1-578A-4448-916D-051F064E4235}" type="presOf" srcId="{CC673E55-E973-4BDE-A725-591B99EDF9E4}" destId="{DC5E7AB9-E1B8-4BCA-9312-24A34FEC5493}" srcOrd="0" destOrd="0" presId="urn:microsoft.com/office/officeart/2005/8/layout/hProcess11"/>
    <dgm:cxn modelId="{DD195A1A-3CCB-4054-9E99-A1FB4A4FDB32}" type="presParOf" srcId="{7510A544-F49E-4028-A55F-A8BFABB4247E}" destId="{0449B275-DE8E-4DA2-B41D-5EF665A4BE0B}" srcOrd="0" destOrd="0" presId="urn:microsoft.com/office/officeart/2005/8/layout/hProcess11"/>
    <dgm:cxn modelId="{F93C2192-B251-4CE2-B6C7-DAD2C9A72290}" type="presParOf" srcId="{7510A544-F49E-4028-A55F-A8BFABB4247E}" destId="{542A987D-FB23-4924-A66D-993ED91BD60E}" srcOrd="1" destOrd="0" presId="urn:microsoft.com/office/officeart/2005/8/layout/hProcess11"/>
    <dgm:cxn modelId="{CBC62598-8215-4684-B77E-24FDD6D83E63}" type="presParOf" srcId="{542A987D-FB23-4924-A66D-993ED91BD60E}" destId="{9634DE1B-7E11-48C8-B239-F487B9D96E86}" srcOrd="0" destOrd="0" presId="urn:microsoft.com/office/officeart/2005/8/layout/hProcess11"/>
    <dgm:cxn modelId="{1AD20614-4F69-4E2A-A3AB-225E96CDA638}" type="presParOf" srcId="{9634DE1B-7E11-48C8-B239-F487B9D96E86}" destId="{C835E98C-8039-4558-8E43-74104A77C81F}" srcOrd="0" destOrd="0" presId="urn:microsoft.com/office/officeart/2005/8/layout/hProcess11"/>
    <dgm:cxn modelId="{F26C0D49-8E17-477C-ACAC-0DF30156B7B5}" type="presParOf" srcId="{9634DE1B-7E11-48C8-B239-F487B9D96E86}" destId="{4F6030F3-2BF3-4A25-A521-1F88895E04A0}" srcOrd="1" destOrd="0" presId="urn:microsoft.com/office/officeart/2005/8/layout/hProcess11"/>
    <dgm:cxn modelId="{95CCEFA3-D484-482D-91CC-9EADFE0BB615}" type="presParOf" srcId="{9634DE1B-7E11-48C8-B239-F487B9D96E86}" destId="{E3C9E51A-4492-434A-8F21-2E72847D710F}" srcOrd="2" destOrd="0" presId="urn:microsoft.com/office/officeart/2005/8/layout/hProcess11"/>
    <dgm:cxn modelId="{4A4DCD06-ABE6-4223-A26D-67AB480A9D6A}" type="presParOf" srcId="{542A987D-FB23-4924-A66D-993ED91BD60E}" destId="{7152FF91-F3B3-44DA-A34B-F935CD8861E2}" srcOrd="1" destOrd="0" presId="urn:microsoft.com/office/officeart/2005/8/layout/hProcess11"/>
    <dgm:cxn modelId="{9BFAD779-E77A-4AFD-BFED-75940AEFED94}" type="presParOf" srcId="{542A987D-FB23-4924-A66D-993ED91BD60E}" destId="{D6E16B30-5FF8-462A-9D46-EA1463AB4614}" srcOrd="2" destOrd="0" presId="urn:microsoft.com/office/officeart/2005/8/layout/hProcess11"/>
    <dgm:cxn modelId="{6A513AA6-0E11-4644-B280-A58C35992AD4}" type="presParOf" srcId="{D6E16B30-5FF8-462A-9D46-EA1463AB4614}" destId="{F88A0865-E161-4AFD-9FDB-789C89F2C4CE}" srcOrd="0" destOrd="0" presId="urn:microsoft.com/office/officeart/2005/8/layout/hProcess11"/>
    <dgm:cxn modelId="{E227C344-1773-4640-9855-00291C468E9C}" type="presParOf" srcId="{D6E16B30-5FF8-462A-9D46-EA1463AB4614}" destId="{61643A88-CE04-4006-B130-2A1B687ED9AC}" srcOrd="1" destOrd="0" presId="urn:microsoft.com/office/officeart/2005/8/layout/hProcess11"/>
    <dgm:cxn modelId="{D13BA959-3B93-4908-BF8E-4EBACE5D4A19}" type="presParOf" srcId="{D6E16B30-5FF8-462A-9D46-EA1463AB4614}" destId="{7B99FC43-7EA5-455D-9504-B1DD3D77FDD4}" srcOrd="2" destOrd="0" presId="urn:microsoft.com/office/officeart/2005/8/layout/hProcess11"/>
    <dgm:cxn modelId="{BF4F0A23-397F-44F2-9D5F-83F570B98874}" type="presParOf" srcId="{542A987D-FB23-4924-A66D-993ED91BD60E}" destId="{CC10CAA9-F790-4210-AF71-62D5857EE9CE}" srcOrd="3" destOrd="0" presId="urn:microsoft.com/office/officeart/2005/8/layout/hProcess11"/>
    <dgm:cxn modelId="{5A182D95-5270-4B3B-80D4-FFDC628D12FD}" type="presParOf" srcId="{542A987D-FB23-4924-A66D-993ED91BD60E}" destId="{15382B4C-37AD-4ACB-B8C9-51B8D0A6E89E}" srcOrd="4" destOrd="0" presId="urn:microsoft.com/office/officeart/2005/8/layout/hProcess11"/>
    <dgm:cxn modelId="{661F7924-DE99-436F-BF92-3857581149DC}" type="presParOf" srcId="{15382B4C-37AD-4ACB-B8C9-51B8D0A6E89E}" destId="{9277E0F4-6294-4414-B0F0-D90526ECC269}" srcOrd="0" destOrd="0" presId="urn:microsoft.com/office/officeart/2005/8/layout/hProcess11"/>
    <dgm:cxn modelId="{A368708C-F486-4DDF-B7F3-DCB5EDD106BD}" type="presParOf" srcId="{15382B4C-37AD-4ACB-B8C9-51B8D0A6E89E}" destId="{D27AF883-609C-4BD3-BCA6-CB34FD9A8450}" srcOrd="1" destOrd="0" presId="urn:microsoft.com/office/officeart/2005/8/layout/hProcess11"/>
    <dgm:cxn modelId="{EF4F7865-71E2-4C17-B366-E766BA6989FC}" type="presParOf" srcId="{15382B4C-37AD-4ACB-B8C9-51B8D0A6E89E}" destId="{238115C7-F934-426F-A11D-312AABBB6BD5}" srcOrd="2" destOrd="0" presId="urn:microsoft.com/office/officeart/2005/8/layout/hProcess11"/>
    <dgm:cxn modelId="{3EBF6B80-CC5B-4C9A-8C44-F678747654B6}" type="presParOf" srcId="{542A987D-FB23-4924-A66D-993ED91BD60E}" destId="{197ACB19-2AAA-45C5-BE76-29606306C65F}" srcOrd="5" destOrd="0" presId="urn:microsoft.com/office/officeart/2005/8/layout/hProcess11"/>
    <dgm:cxn modelId="{E629E129-64FC-4FBE-880F-5D0D412B0D2C}" type="presParOf" srcId="{542A987D-FB23-4924-A66D-993ED91BD60E}" destId="{F6E4E633-DE90-4079-9668-56C8E3C4AB4A}" srcOrd="6" destOrd="0" presId="urn:microsoft.com/office/officeart/2005/8/layout/hProcess11"/>
    <dgm:cxn modelId="{68E15146-FAA3-40C8-8730-E81569314E52}" type="presParOf" srcId="{F6E4E633-DE90-4079-9668-56C8E3C4AB4A}" destId="{663C15CD-918D-476C-A029-7A2D8C58ED19}" srcOrd="0" destOrd="0" presId="urn:microsoft.com/office/officeart/2005/8/layout/hProcess11"/>
    <dgm:cxn modelId="{865FE3FF-041D-43BB-BE26-45059532FEBA}" type="presParOf" srcId="{F6E4E633-DE90-4079-9668-56C8E3C4AB4A}" destId="{1567E1BF-16CA-46D7-9ABA-2AEC2E81306F}" srcOrd="1" destOrd="0" presId="urn:microsoft.com/office/officeart/2005/8/layout/hProcess11"/>
    <dgm:cxn modelId="{E6D6CDBC-E295-4CB8-B931-AD632F8CC52B}" type="presParOf" srcId="{F6E4E633-DE90-4079-9668-56C8E3C4AB4A}" destId="{B88E028F-2977-499C-82FC-DCC20BAAE575}" srcOrd="2" destOrd="0" presId="urn:microsoft.com/office/officeart/2005/8/layout/hProcess11"/>
    <dgm:cxn modelId="{CF518BA4-6604-4AAD-AA79-17167ED12E50}" type="presParOf" srcId="{542A987D-FB23-4924-A66D-993ED91BD60E}" destId="{F88F22F1-B50D-443F-ACA3-0220C8A263BD}" srcOrd="7" destOrd="0" presId="urn:microsoft.com/office/officeart/2005/8/layout/hProcess11"/>
    <dgm:cxn modelId="{CF3BB8F7-41C5-4696-8FF0-71E6C9832844}" type="presParOf" srcId="{542A987D-FB23-4924-A66D-993ED91BD60E}" destId="{41651686-CBF8-491E-B482-E8F165EE344D}" srcOrd="8" destOrd="0" presId="urn:microsoft.com/office/officeart/2005/8/layout/hProcess11"/>
    <dgm:cxn modelId="{BA59FEF8-02D5-4E6B-B09A-15DA99348D9F}" type="presParOf" srcId="{41651686-CBF8-491E-B482-E8F165EE344D}" destId="{DC5E7AB9-E1B8-4BCA-9312-24A34FEC5493}" srcOrd="0" destOrd="0" presId="urn:microsoft.com/office/officeart/2005/8/layout/hProcess11"/>
    <dgm:cxn modelId="{ABF1F4E9-8341-4E81-9D79-2DA31E7ADF0B}" type="presParOf" srcId="{41651686-CBF8-491E-B482-E8F165EE344D}" destId="{89C140D9-D928-43BB-AA06-599F539F00E5}" srcOrd="1" destOrd="0" presId="urn:microsoft.com/office/officeart/2005/8/layout/hProcess11"/>
    <dgm:cxn modelId="{7C6293AA-7489-4B87-B9EA-6246A51DAB87}" type="presParOf" srcId="{41651686-CBF8-491E-B482-E8F165EE344D}" destId="{63E663F4-0FFC-4837-98E2-BDF931E9A0AA}" srcOrd="2" destOrd="0" presId="urn:microsoft.com/office/officeart/2005/8/layout/hProcess11"/>
    <dgm:cxn modelId="{BE21F506-4055-4A12-B482-C7F9133EAF9B}" type="presParOf" srcId="{542A987D-FB23-4924-A66D-993ED91BD60E}" destId="{609DE243-B1A9-48D7-AB85-80133D1C1204}" srcOrd="9" destOrd="0" presId="urn:microsoft.com/office/officeart/2005/8/layout/hProcess11"/>
    <dgm:cxn modelId="{3EC1BC9D-8E82-4259-B243-3C2539E1EB21}" type="presParOf" srcId="{542A987D-FB23-4924-A66D-993ED91BD60E}" destId="{729D2835-0C93-4EB7-8041-B2610E45FF43}" srcOrd="10" destOrd="0" presId="urn:microsoft.com/office/officeart/2005/8/layout/hProcess11"/>
    <dgm:cxn modelId="{3C436E8D-450E-479A-94F1-2FD97EC10EF5}" type="presParOf" srcId="{729D2835-0C93-4EB7-8041-B2610E45FF43}" destId="{037F988E-B9A2-4ADB-B974-9D58D80B4345}" srcOrd="0" destOrd="0" presId="urn:microsoft.com/office/officeart/2005/8/layout/hProcess11"/>
    <dgm:cxn modelId="{CEBD93E5-B6E8-40BB-8F74-D5FCD57AE732}" type="presParOf" srcId="{729D2835-0C93-4EB7-8041-B2610E45FF43}" destId="{394A0567-A447-4446-9FCB-9B30A1C61C0A}" srcOrd="1" destOrd="0" presId="urn:microsoft.com/office/officeart/2005/8/layout/hProcess11"/>
    <dgm:cxn modelId="{5AC4FA00-BC1F-40FA-B700-C23BAD92A902}" type="presParOf" srcId="{729D2835-0C93-4EB7-8041-B2610E45FF43}" destId="{F7137811-AA50-4161-886D-38FFF3F0F849}"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687A14-D13E-498D-9DD3-564F2DDFE9E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4D32D135-3713-4BD5-B55C-34B34BDE63F1}">
      <dgm:prSet phldrT="[Text]"/>
      <dgm:spPr/>
      <dgm:t>
        <a:bodyPr/>
        <a:lstStyle/>
        <a:p>
          <a:r>
            <a:rPr lang="en-US" b="1" dirty="0"/>
            <a:t>2000</a:t>
          </a:r>
          <a:br>
            <a:rPr lang="en-US" dirty="0"/>
          </a:br>
          <a:r>
            <a:rPr lang="en-US" dirty="0"/>
            <a:t>First camera phone</a:t>
          </a:r>
          <a:br>
            <a:rPr lang="en-US" dirty="0"/>
          </a:br>
          <a:r>
            <a:rPr lang="en-US" dirty="0"/>
            <a:t>USB flash drives</a:t>
          </a:r>
          <a:endParaRPr lang="en-GB" dirty="0"/>
        </a:p>
      </dgm:t>
    </dgm:pt>
    <dgm:pt modelId="{85DA3290-02B3-4A2B-975B-0BA76C32F827}" type="parTrans" cxnId="{8E1205CD-0652-4486-A3DD-0A9A1D3C4026}">
      <dgm:prSet/>
      <dgm:spPr/>
      <dgm:t>
        <a:bodyPr/>
        <a:lstStyle/>
        <a:p>
          <a:endParaRPr lang="en-GB"/>
        </a:p>
      </dgm:t>
    </dgm:pt>
    <dgm:pt modelId="{1754DAFA-F9C5-4935-869D-A92FB4FF5DED}" type="sibTrans" cxnId="{8E1205CD-0652-4486-A3DD-0A9A1D3C4026}">
      <dgm:prSet/>
      <dgm:spPr/>
      <dgm:t>
        <a:bodyPr/>
        <a:lstStyle/>
        <a:p>
          <a:endParaRPr lang="en-GB"/>
        </a:p>
      </dgm:t>
    </dgm:pt>
    <dgm:pt modelId="{C2168F59-8856-49AF-878C-B56ED3DEF691}">
      <dgm:prSet phldrT="[Text]"/>
      <dgm:spPr/>
      <dgm:t>
        <a:bodyPr/>
        <a:lstStyle/>
        <a:p>
          <a:r>
            <a:rPr lang="en-US" b="1" dirty="0"/>
            <a:t>2001</a:t>
          </a:r>
          <a:br>
            <a:rPr lang="en-US" dirty="0"/>
          </a:br>
          <a:r>
            <a:rPr lang="en-US" dirty="0"/>
            <a:t>Xbox</a:t>
          </a:r>
          <a:br>
            <a:rPr lang="en-US" dirty="0"/>
          </a:br>
          <a:r>
            <a:rPr lang="en-US" dirty="0"/>
            <a:t>iTunes</a:t>
          </a:r>
          <a:endParaRPr lang="en-GB" dirty="0"/>
        </a:p>
      </dgm:t>
    </dgm:pt>
    <dgm:pt modelId="{8A1454C3-1672-4762-AE00-C441D9A8FE1E}" type="parTrans" cxnId="{32090ECA-B795-4564-8D09-837658CB7D8F}">
      <dgm:prSet/>
      <dgm:spPr/>
      <dgm:t>
        <a:bodyPr/>
        <a:lstStyle/>
        <a:p>
          <a:endParaRPr lang="en-GB"/>
        </a:p>
      </dgm:t>
    </dgm:pt>
    <dgm:pt modelId="{80827761-E377-4A4C-8C05-434340A45ACE}" type="sibTrans" cxnId="{32090ECA-B795-4564-8D09-837658CB7D8F}">
      <dgm:prSet/>
      <dgm:spPr/>
      <dgm:t>
        <a:bodyPr/>
        <a:lstStyle/>
        <a:p>
          <a:endParaRPr lang="en-GB"/>
        </a:p>
      </dgm:t>
    </dgm:pt>
    <dgm:pt modelId="{AA076BF0-7FB9-472F-98D4-99F44A7AC931}">
      <dgm:prSet phldrT="[Text]"/>
      <dgm:spPr/>
      <dgm:t>
        <a:bodyPr/>
        <a:lstStyle/>
        <a:p>
          <a:r>
            <a:rPr lang="en-US" b="1" dirty="0"/>
            <a:t>2003</a:t>
          </a:r>
          <a:br>
            <a:rPr lang="en-US" dirty="0"/>
          </a:br>
          <a:r>
            <a:rPr lang="en-US" dirty="0" err="1"/>
            <a:t>MySpace</a:t>
          </a:r>
          <a:r>
            <a:rPr lang="en-US" dirty="0"/>
            <a:t> founded</a:t>
          </a:r>
          <a:endParaRPr lang="en-GB" dirty="0"/>
        </a:p>
      </dgm:t>
    </dgm:pt>
    <dgm:pt modelId="{AB46993C-379D-476E-AF8B-0D06D1CC3284}" type="parTrans" cxnId="{AB9771B4-212D-44D6-AAC8-19AF9C28452D}">
      <dgm:prSet/>
      <dgm:spPr/>
      <dgm:t>
        <a:bodyPr/>
        <a:lstStyle/>
        <a:p>
          <a:endParaRPr lang="en-GB"/>
        </a:p>
      </dgm:t>
    </dgm:pt>
    <dgm:pt modelId="{B134B142-2197-4D33-ADFF-EE205DB627A8}" type="sibTrans" cxnId="{AB9771B4-212D-44D6-AAC8-19AF9C28452D}">
      <dgm:prSet/>
      <dgm:spPr/>
      <dgm:t>
        <a:bodyPr/>
        <a:lstStyle/>
        <a:p>
          <a:endParaRPr lang="en-GB"/>
        </a:p>
      </dgm:t>
    </dgm:pt>
    <dgm:pt modelId="{8ACE86A2-4AC8-49CC-9D0F-9F6CC72264F2}">
      <dgm:prSet phldrT="[Text]"/>
      <dgm:spPr/>
      <dgm:t>
        <a:bodyPr/>
        <a:lstStyle/>
        <a:p>
          <a:r>
            <a:rPr lang="en-US" b="1" dirty="0"/>
            <a:t>2006</a:t>
          </a:r>
          <a:br>
            <a:rPr lang="en-US" dirty="0"/>
          </a:br>
          <a:r>
            <a:rPr lang="en-US" dirty="0"/>
            <a:t>AWS launched</a:t>
          </a:r>
          <a:br>
            <a:rPr lang="en-US" dirty="0"/>
          </a:br>
          <a:r>
            <a:rPr lang="en-US" dirty="0"/>
            <a:t>Nintendo Wii</a:t>
          </a:r>
          <a:endParaRPr lang="en-GB" dirty="0"/>
        </a:p>
      </dgm:t>
    </dgm:pt>
    <dgm:pt modelId="{1572F92A-1E1D-4CFD-8F7A-5982B57AA8DD}" type="parTrans" cxnId="{1FD3C84A-FC47-4EB7-9079-8AB1F71AF272}">
      <dgm:prSet/>
      <dgm:spPr/>
      <dgm:t>
        <a:bodyPr/>
        <a:lstStyle/>
        <a:p>
          <a:endParaRPr lang="en-GB"/>
        </a:p>
      </dgm:t>
    </dgm:pt>
    <dgm:pt modelId="{4E62CFA8-5DA7-4D38-AE35-A334F3AD3F69}" type="sibTrans" cxnId="{1FD3C84A-FC47-4EB7-9079-8AB1F71AF272}">
      <dgm:prSet/>
      <dgm:spPr/>
      <dgm:t>
        <a:bodyPr/>
        <a:lstStyle/>
        <a:p>
          <a:endParaRPr lang="en-GB"/>
        </a:p>
      </dgm:t>
    </dgm:pt>
    <dgm:pt modelId="{59D9E1F9-96B4-402F-BE48-060ACB718CBB}">
      <dgm:prSet phldrT="[Text]"/>
      <dgm:spPr/>
      <dgm:t>
        <a:bodyPr/>
        <a:lstStyle/>
        <a:p>
          <a:r>
            <a:rPr lang="en-US" b="1" dirty="0"/>
            <a:t>2007</a:t>
          </a:r>
          <a:br>
            <a:rPr lang="en-US" dirty="0"/>
          </a:br>
          <a:r>
            <a:rPr lang="en-US" dirty="0"/>
            <a:t>First iPhone</a:t>
          </a:r>
          <a:endParaRPr lang="en-GB" dirty="0"/>
        </a:p>
      </dgm:t>
    </dgm:pt>
    <dgm:pt modelId="{24897680-A573-470E-9CF0-C399BB936A53}" type="parTrans" cxnId="{AD20217E-276D-4CE0-8532-070D72364D2B}">
      <dgm:prSet/>
      <dgm:spPr/>
      <dgm:t>
        <a:bodyPr/>
        <a:lstStyle/>
        <a:p>
          <a:endParaRPr lang="en-GB"/>
        </a:p>
      </dgm:t>
    </dgm:pt>
    <dgm:pt modelId="{EB6BF3B3-28C0-415A-946F-BA85D5CA58A7}" type="sibTrans" cxnId="{AD20217E-276D-4CE0-8532-070D72364D2B}">
      <dgm:prSet/>
      <dgm:spPr/>
      <dgm:t>
        <a:bodyPr/>
        <a:lstStyle/>
        <a:p>
          <a:endParaRPr lang="en-GB"/>
        </a:p>
      </dgm:t>
    </dgm:pt>
    <dgm:pt modelId="{5047AD49-84C4-4F1F-9FCC-E8F004D220C2}">
      <dgm:prSet phldrT="[Text]"/>
      <dgm:spPr/>
      <dgm:t>
        <a:bodyPr/>
        <a:lstStyle/>
        <a:p>
          <a:r>
            <a:rPr lang="en-US" b="1" dirty="0"/>
            <a:t>2008</a:t>
          </a:r>
          <a:br>
            <a:rPr lang="en-US" dirty="0"/>
          </a:br>
          <a:r>
            <a:rPr lang="en-US" dirty="0"/>
            <a:t>MacBook Air</a:t>
          </a:r>
          <a:endParaRPr lang="en-GB" dirty="0"/>
        </a:p>
      </dgm:t>
    </dgm:pt>
    <dgm:pt modelId="{E5E8C51B-3A28-404A-A824-40B7B3DDC405}" type="parTrans" cxnId="{E3B91F33-0CDA-4C7E-89E5-CFFD54BAA8B2}">
      <dgm:prSet/>
      <dgm:spPr/>
      <dgm:t>
        <a:bodyPr/>
        <a:lstStyle/>
        <a:p>
          <a:endParaRPr lang="en-GB"/>
        </a:p>
      </dgm:t>
    </dgm:pt>
    <dgm:pt modelId="{0182F5FC-9BFF-4BD7-8CBE-2A842FB1FCE2}" type="sibTrans" cxnId="{E3B91F33-0CDA-4C7E-89E5-CFFD54BAA8B2}">
      <dgm:prSet/>
      <dgm:spPr/>
      <dgm:t>
        <a:bodyPr/>
        <a:lstStyle/>
        <a:p>
          <a:endParaRPr lang="en-GB"/>
        </a:p>
      </dgm:t>
    </dgm:pt>
    <dgm:pt modelId="{B693E6CA-4DB3-4EBD-BB8A-7E5D03E21273}">
      <dgm:prSet phldrT="[Text]"/>
      <dgm:spPr/>
      <dgm:t>
        <a:bodyPr/>
        <a:lstStyle/>
        <a:p>
          <a:r>
            <a:rPr lang="en-US" b="1" dirty="0"/>
            <a:t>2009</a:t>
          </a:r>
          <a:br>
            <a:rPr lang="en-US" dirty="0"/>
          </a:br>
          <a:r>
            <a:rPr lang="en-US" dirty="0"/>
            <a:t>Minecraft</a:t>
          </a:r>
          <a:br>
            <a:rPr lang="en-US" dirty="0"/>
          </a:br>
          <a:r>
            <a:rPr lang="en-US" dirty="0"/>
            <a:t>Bitcoin</a:t>
          </a:r>
          <a:endParaRPr lang="en-GB" dirty="0"/>
        </a:p>
      </dgm:t>
    </dgm:pt>
    <dgm:pt modelId="{353874C7-7CB6-4A54-9F03-3B087DB4D219}" type="parTrans" cxnId="{388A7FDA-857D-40E5-B06B-8C05E86895B2}">
      <dgm:prSet/>
      <dgm:spPr/>
      <dgm:t>
        <a:bodyPr/>
        <a:lstStyle/>
        <a:p>
          <a:endParaRPr lang="en-GB"/>
        </a:p>
      </dgm:t>
    </dgm:pt>
    <dgm:pt modelId="{90B37013-BF60-483E-BB81-46F5F22BF1E4}" type="sibTrans" cxnId="{388A7FDA-857D-40E5-B06B-8C05E86895B2}">
      <dgm:prSet/>
      <dgm:spPr/>
      <dgm:t>
        <a:bodyPr/>
        <a:lstStyle/>
        <a:p>
          <a:endParaRPr lang="en-GB"/>
        </a:p>
      </dgm:t>
    </dgm:pt>
    <dgm:pt modelId="{7510A544-F49E-4028-A55F-A8BFABB4247E}" type="pres">
      <dgm:prSet presAssocID="{FB687A14-D13E-498D-9DD3-564F2DDFE9E2}" presName="Name0" presStyleCnt="0">
        <dgm:presLayoutVars>
          <dgm:dir/>
          <dgm:resizeHandles val="exact"/>
        </dgm:presLayoutVars>
      </dgm:prSet>
      <dgm:spPr/>
    </dgm:pt>
    <dgm:pt modelId="{0449B275-DE8E-4DA2-B41D-5EF665A4BE0B}" type="pres">
      <dgm:prSet presAssocID="{FB687A14-D13E-498D-9DD3-564F2DDFE9E2}" presName="arrow" presStyleLbl="bgShp" presStyleIdx="0" presStyleCnt="1"/>
      <dgm:spPr/>
    </dgm:pt>
    <dgm:pt modelId="{542A987D-FB23-4924-A66D-993ED91BD60E}" type="pres">
      <dgm:prSet presAssocID="{FB687A14-D13E-498D-9DD3-564F2DDFE9E2}" presName="points" presStyleCnt="0"/>
      <dgm:spPr/>
    </dgm:pt>
    <dgm:pt modelId="{9634DE1B-7E11-48C8-B239-F487B9D96E86}" type="pres">
      <dgm:prSet presAssocID="{4D32D135-3713-4BD5-B55C-34B34BDE63F1}" presName="compositeA" presStyleCnt="0"/>
      <dgm:spPr/>
    </dgm:pt>
    <dgm:pt modelId="{C835E98C-8039-4558-8E43-74104A77C81F}" type="pres">
      <dgm:prSet presAssocID="{4D32D135-3713-4BD5-B55C-34B34BDE63F1}" presName="textA" presStyleLbl="revTx" presStyleIdx="0" presStyleCnt="7" custScaleX="161060">
        <dgm:presLayoutVars>
          <dgm:bulletEnabled val="1"/>
        </dgm:presLayoutVars>
      </dgm:prSet>
      <dgm:spPr/>
    </dgm:pt>
    <dgm:pt modelId="{4F6030F3-2BF3-4A25-A521-1F88895E04A0}" type="pres">
      <dgm:prSet presAssocID="{4D32D135-3713-4BD5-B55C-34B34BDE63F1}" presName="circleA" presStyleLbl="node1" presStyleIdx="0" presStyleCnt="7"/>
      <dgm:spPr/>
    </dgm:pt>
    <dgm:pt modelId="{E3C9E51A-4492-434A-8F21-2E72847D710F}" type="pres">
      <dgm:prSet presAssocID="{4D32D135-3713-4BD5-B55C-34B34BDE63F1}" presName="spaceA" presStyleCnt="0"/>
      <dgm:spPr/>
    </dgm:pt>
    <dgm:pt modelId="{5FB87E63-FC8B-4D7E-AF63-7372B8F335D0}" type="pres">
      <dgm:prSet presAssocID="{1754DAFA-F9C5-4935-869D-A92FB4FF5DED}" presName="space" presStyleCnt="0"/>
      <dgm:spPr/>
    </dgm:pt>
    <dgm:pt modelId="{26858EDC-F433-4027-8035-6EA27AB6B0F8}" type="pres">
      <dgm:prSet presAssocID="{C2168F59-8856-49AF-878C-B56ED3DEF691}" presName="compositeB" presStyleCnt="0"/>
      <dgm:spPr/>
    </dgm:pt>
    <dgm:pt modelId="{849B7B78-964C-4376-9AD0-4096366C973E}" type="pres">
      <dgm:prSet presAssocID="{C2168F59-8856-49AF-878C-B56ED3DEF691}" presName="textB" presStyleLbl="revTx" presStyleIdx="1" presStyleCnt="7" custScaleX="81177">
        <dgm:presLayoutVars>
          <dgm:bulletEnabled val="1"/>
        </dgm:presLayoutVars>
      </dgm:prSet>
      <dgm:spPr/>
    </dgm:pt>
    <dgm:pt modelId="{9F8152A5-56A7-4521-BF89-9DB109541853}" type="pres">
      <dgm:prSet presAssocID="{C2168F59-8856-49AF-878C-B56ED3DEF691}" presName="circleB" presStyleLbl="node1" presStyleIdx="1" presStyleCnt="7"/>
      <dgm:spPr/>
    </dgm:pt>
    <dgm:pt modelId="{4458B4D8-2D43-4E88-A105-CAB3E1DAF83C}" type="pres">
      <dgm:prSet presAssocID="{C2168F59-8856-49AF-878C-B56ED3DEF691}" presName="spaceB" presStyleCnt="0"/>
      <dgm:spPr/>
    </dgm:pt>
    <dgm:pt modelId="{EC329A92-EAF1-4637-B9F6-6875F540D45F}" type="pres">
      <dgm:prSet presAssocID="{80827761-E377-4A4C-8C05-434340A45ACE}" presName="space" presStyleCnt="0"/>
      <dgm:spPr/>
    </dgm:pt>
    <dgm:pt modelId="{1F48B231-49FA-40C0-AFBD-2460FE48368C}" type="pres">
      <dgm:prSet presAssocID="{AA076BF0-7FB9-472F-98D4-99F44A7AC931}" presName="compositeA" presStyleCnt="0"/>
      <dgm:spPr/>
    </dgm:pt>
    <dgm:pt modelId="{34F69A5A-7533-4BEA-8A06-CF229F488A31}" type="pres">
      <dgm:prSet presAssocID="{AA076BF0-7FB9-472F-98D4-99F44A7AC931}" presName="textA" presStyleLbl="revTx" presStyleIdx="2" presStyleCnt="7" custScaleX="143827">
        <dgm:presLayoutVars>
          <dgm:bulletEnabled val="1"/>
        </dgm:presLayoutVars>
      </dgm:prSet>
      <dgm:spPr/>
    </dgm:pt>
    <dgm:pt modelId="{D978EE79-FD3B-4DD1-8E55-C078EC2942B7}" type="pres">
      <dgm:prSet presAssocID="{AA076BF0-7FB9-472F-98D4-99F44A7AC931}" presName="circleA" presStyleLbl="node1" presStyleIdx="2" presStyleCnt="7"/>
      <dgm:spPr/>
    </dgm:pt>
    <dgm:pt modelId="{CC1D648D-DE1A-42EF-8935-03E9C55150F2}" type="pres">
      <dgm:prSet presAssocID="{AA076BF0-7FB9-472F-98D4-99F44A7AC931}" presName="spaceA" presStyleCnt="0"/>
      <dgm:spPr/>
    </dgm:pt>
    <dgm:pt modelId="{D43E4C2E-D173-431A-9821-FEEFB011BA36}" type="pres">
      <dgm:prSet presAssocID="{B134B142-2197-4D33-ADFF-EE205DB627A8}" presName="space" presStyleCnt="0"/>
      <dgm:spPr/>
    </dgm:pt>
    <dgm:pt modelId="{8E477607-6B5B-4093-973D-6A732A0A74D4}" type="pres">
      <dgm:prSet presAssocID="{8ACE86A2-4AC8-49CC-9D0F-9F6CC72264F2}" presName="compositeB" presStyleCnt="0"/>
      <dgm:spPr/>
    </dgm:pt>
    <dgm:pt modelId="{9BEE3074-2B65-4173-A2BE-769CCDEF40D8}" type="pres">
      <dgm:prSet presAssocID="{8ACE86A2-4AC8-49CC-9D0F-9F6CC72264F2}" presName="textB" presStyleLbl="revTx" presStyleIdx="3" presStyleCnt="7" custScaleX="153218">
        <dgm:presLayoutVars>
          <dgm:bulletEnabled val="1"/>
        </dgm:presLayoutVars>
      </dgm:prSet>
      <dgm:spPr/>
    </dgm:pt>
    <dgm:pt modelId="{C817692D-DF84-433E-9C6A-AB7C06B78C59}" type="pres">
      <dgm:prSet presAssocID="{8ACE86A2-4AC8-49CC-9D0F-9F6CC72264F2}" presName="circleB" presStyleLbl="node1" presStyleIdx="3" presStyleCnt="7"/>
      <dgm:spPr/>
    </dgm:pt>
    <dgm:pt modelId="{45630095-596E-449B-BDEC-930F47AB6BF1}" type="pres">
      <dgm:prSet presAssocID="{8ACE86A2-4AC8-49CC-9D0F-9F6CC72264F2}" presName="spaceB" presStyleCnt="0"/>
      <dgm:spPr/>
    </dgm:pt>
    <dgm:pt modelId="{4CAECFFA-274F-453C-AE66-4EA38582E2A2}" type="pres">
      <dgm:prSet presAssocID="{4E62CFA8-5DA7-4D38-AE35-A334F3AD3F69}" presName="space" presStyleCnt="0"/>
      <dgm:spPr/>
    </dgm:pt>
    <dgm:pt modelId="{F81334B0-F662-4F59-8CEA-A0540ECF4923}" type="pres">
      <dgm:prSet presAssocID="{59D9E1F9-96B4-402F-BE48-060ACB718CBB}" presName="compositeA" presStyleCnt="0"/>
      <dgm:spPr/>
    </dgm:pt>
    <dgm:pt modelId="{855AC741-D795-473C-978C-0D504DD98DED}" type="pres">
      <dgm:prSet presAssocID="{59D9E1F9-96B4-402F-BE48-060ACB718CBB}" presName="textA" presStyleLbl="revTx" presStyleIdx="4" presStyleCnt="7" custScaleX="116751">
        <dgm:presLayoutVars>
          <dgm:bulletEnabled val="1"/>
        </dgm:presLayoutVars>
      </dgm:prSet>
      <dgm:spPr/>
    </dgm:pt>
    <dgm:pt modelId="{76EAEE03-2A7B-489B-861A-87D8760322C1}" type="pres">
      <dgm:prSet presAssocID="{59D9E1F9-96B4-402F-BE48-060ACB718CBB}" presName="circleA" presStyleLbl="node1" presStyleIdx="4" presStyleCnt="7"/>
      <dgm:spPr/>
    </dgm:pt>
    <dgm:pt modelId="{D56E2577-3F2E-4C9A-A3BD-84F7237F4F32}" type="pres">
      <dgm:prSet presAssocID="{59D9E1F9-96B4-402F-BE48-060ACB718CBB}" presName="spaceA" presStyleCnt="0"/>
      <dgm:spPr/>
    </dgm:pt>
    <dgm:pt modelId="{121B700A-D37B-45AA-B7DE-AC4A3B620754}" type="pres">
      <dgm:prSet presAssocID="{EB6BF3B3-28C0-415A-946F-BA85D5CA58A7}" presName="space" presStyleCnt="0"/>
      <dgm:spPr/>
    </dgm:pt>
    <dgm:pt modelId="{63774764-E068-4DFE-9B2A-72E688EB6302}" type="pres">
      <dgm:prSet presAssocID="{5047AD49-84C4-4F1F-9FCC-E8F004D220C2}" presName="compositeB" presStyleCnt="0"/>
      <dgm:spPr/>
    </dgm:pt>
    <dgm:pt modelId="{3C8F4855-6A5B-4D7F-BF24-5907285D6272}" type="pres">
      <dgm:prSet presAssocID="{5047AD49-84C4-4F1F-9FCC-E8F004D220C2}" presName="textB" presStyleLbl="revTx" presStyleIdx="5" presStyleCnt="7" custScaleX="110439">
        <dgm:presLayoutVars>
          <dgm:bulletEnabled val="1"/>
        </dgm:presLayoutVars>
      </dgm:prSet>
      <dgm:spPr/>
    </dgm:pt>
    <dgm:pt modelId="{B704A639-C397-4045-8121-0778DF05E8EA}" type="pres">
      <dgm:prSet presAssocID="{5047AD49-84C4-4F1F-9FCC-E8F004D220C2}" presName="circleB" presStyleLbl="node1" presStyleIdx="5" presStyleCnt="7"/>
      <dgm:spPr/>
    </dgm:pt>
    <dgm:pt modelId="{A13A97F3-FF17-42DA-8454-3FD6CF2D0A01}" type="pres">
      <dgm:prSet presAssocID="{5047AD49-84C4-4F1F-9FCC-E8F004D220C2}" presName="spaceB" presStyleCnt="0"/>
      <dgm:spPr/>
    </dgm:pt>
    <dgm:pt modelId="{F47874CB-64B6-4D7D-B047-89B23681A1C7}" type="pres">
      <dgm:prSet presAssocID="{0182F5FC-9BFF-4BD7-8CBE-2A842FB1FCE2}" presName="space" presStyleCnt="0"/>
      <dgm:spPr/>
    </dgm:pt>
    <dgm:pt modelId="{E5BC1750-572D-42B0-9F59-1B3110FE4597}" type="pres">
      <dgm:prSet presAssocID="{B693E6CA-4DB3-4EBD-BB8A-7E5D03E21273}" presName="compositeA" presStyleCnt="0"/>
      <dgm:spPr/>
    </dgm:pt>
    <dgm:pt modelId="{FE29A508-A116-48C7-B4B7-D13C3AF66CDB}" type="pres">
      <dgm:prSet presAssocID="{B693E6CA-4DB3-4EBD-BB8A-7E5D03E21273}" presName="textA" presStyleLbl="revTx" presStyleIdx="6" presStyleCnt="7" custScaleX="84432">
        <dgm:presLayoutVars>
          <dgm:bulletEnabled val="1"/>
        </dgm:presLayoutVars>
      </dgm:prSet>
      <dgm:spPr/>
    </dgm:pt>
    <dgm:pt modelId="{0838D9A2-4021-4D49-B054-3F2A3D38108A}" type="pres">
      <dgm:prSet presAssocID="{B693E6CA-4DB3-4EBD-BB8A-7E5D03E21273}" presName="circleA" presStyleLbl="node1" presStyleIdx="6" presStyleCnt="7"/>
      <dgm:spPr/>
    </dgm:pt>
    <dgm:pt modelId="{6A1A13A2-93A7-4006-80E9-E98EB96A8B74}" type="pres">
      <dgm:prSet presAssocID="{B693E6CA-4DB3-4EBD-BB8A-7E5D03E21273}" presName="spaceA" presStyleCnt="0"/>
      <dgm:spPr/>
    </dgm:pt>
  </dgm:ptLst>
  <dgm:cxnLst>
    <dgm:cxn modelId="{6C864A08-E49E-4FCB-A63A-D6885E79C2F9}" type="presOf" srcId="{B693E6CA-4DB3-4EBD-BB8A-7E5D03E21273}" destId="{FE29A508-A116-48C7-B4B7-D13C3AF66CDB}" srcOrd="0" destOrd="0" presId="urn:microsoft.com/office/officeart/2005/8/layout/hProcess11"/>
    <dgm:cxn modelId="{11062325-78ED-49E4-8B41-3FC73EA55ABF}" type="presOf" srcId="{8ACE86A2-4AC8-49CC-9D0F-9F6CC72264F2}" destId="{9BEE3074-2B65-4173-A2BE-769CCDEF40D8}" srcOrd="0" destOrd="0" presId="urn:microsoft.com/office/officeart/2005/8/layout/hProcess11"/>
    <dgm:cxn modelId="{E3B91F33-0CDA-4C7E-89E5-CFFD54BAA8B2}" srcId="{FB687A14-D13E-498D-9DD3-564F2DDFE9E2}" destId="{5047AD49-84C4-4F1F-9FCC-E8F004D220C2}" srcOrd="5" destOrd="0" parTransId="{E5E8C51B-3A28-404A-A824-40B7B3DDC405}" sibTransId="{0182F5FC-9BFF-4BD7-8CBE-2A842FB1FCE2}"/>
    <dgm:cxn modelId="{7F0C065D-37B8-4B0C-88A7-A755CDCF38A1}" type="presOf" srcId="{4D32D135-3713-4BD5-B55C-34B34BDE63F1}" destId="{C835E98C-8039-4558-8E43-74104A77C81F}" srcOrd="0" destOrd="0" presId="urn:microsoft.com/office/officeart/2005/8/layout/hProcess11"/>
    <dgm:cxn modelId="{1FD3C84A-FC47-4EB7-9079-8AB1F71AF272}" srcId="{FB687A14-D13E-498D-9DD3-564F2DDFE9E2}" destId="{8ACE86A2-4AC8-49CC-9D0F-9F6CC72264F2}" srcOrd="3" destOrd="0" parTransId="{1572F92A-1E1D-4CFD-8F7A-5982B57AA8DD}" sibTransId="{4E62CFA8-5DA7-4D38-AE35-A334F3AD3F69}"/>
    <dgm:cxn modelId="{AD20217E-276D-4CE0-8532-070D72364D2B}" srcId="{FB687A14-D13E-498D-9DD3-564F2DDFE9E2}" destId="{59D9E1F9-96B4-402F-BE48-060ACB718CBB}" srcOrd="4" destOrd="0" parTransId="{24897680-A573-470E-9CF0-C399BB936A53}" sibTransId="{EB6BF3B3-28C0-415A-946F-BA85D5CA58A7}"/>
    <dgm:cxn modelId="{720DB89F-3E73-4B78-9582-2C900FAF7E08}" type="presOf" srcId="{FB687A14-D13E-498D-9DD3-564F2DDFE9E2}" destId="{7510A544-F49E-4028-A55F-A8BFABB4247E}" srcOrd="0" destOrd="0" presId="urn:microsoft.com/office/officeart/2005/8/layout/hProcess11"/>
    <dgm:cxn modelId="{A60443A8-7FE2-488C-8A8F-6982B98CC77D}" type="presOf" srcId="{59D9E1F9-96B4-402F-BE48-060ACB718CBB}" destId="{855AC741-D795-473C-978C-0D504DD98DED}" srcOrd="0" destOrd="0" presId="urn:microsoft.com/office/officeart/2005/8/layout/hProcess11"/>
    <dgm:cxn modelId="{5C8E00B0-9D11-45ED-BBFA-4DA45D26AB14}" type="presOf" srcId="{AA076BF0-7FB9-472F-98D4-99F44A7AC931}" destId="{34F69A5A-7533-4BEA-8A06-CF229F488A31}" srcOrd="0" destOrd="0" presId="urn:microsoft.com/office/officeart/2005/8/layout/hProcess11"/>
    <dgm:cxn modelId="{AB9771B4-212D-44D6-AAC8-19AF9C28452D}" srcId="{FB687A14-D13E-498D-9DD3-564F2DDFE9E2}" destId="{AA076BF0-7FB9-472F-98D4-99F44A7AC931}" srcOrd="2" destOrd="0" parTransId="{AB46993C-379D-476E-AF8B-0D06D1CC3284}" sibTransId="{B134B142-2197-4D33-ADFF-EE205DB627A8}"/>
    <dgm:cxn modelId="{32090ECA-B795-4564-8D09-837658CB7D8F}" srcId="{FB687A14-D13E-498D-9DD3-564F2DDFE9E2}" destId="{C2168F59-8856-49AF-878C-B56ED3DEF691}" srcOrd="1" destOrd="0" parTransId="{8A1454C3-1672-4762-AE00-C441D9A8FE1E}" sibTransId="{80827761-E377-4A4C-8C05-434340A45ACE}"/>
    <dgm:cxn modelId="{8E1205CD-0652-4486-A3DD-0A9A1D3C4026}" srcId="{FB687A14-D13E-498D-9DD3-564F2DDFE9E2}" destId="{4D32D135-3713-4BD5-B55C-34B34BDE63F1}" srcOrd="0" destOrd="0" parTransId="{85DA3290-02B3-4A2B-975B-0BA76C32F827}" sibTransId="{1754DAFA-F9C5-4935-869D-A92FB4FF5DED}"/>
    <dgm:cxn modelId="{94E887D2-B8F4-44D2-AFD7-81E9311FBA1D}" type="presOf" srcId="{C2168F59-8856-49AF-878C-B56ED3DEF691}" destId="{849B7B78-964C-4376-9AD0-4096366C973E}" srcOrd="0" destOrd="0" presId="urn:microsoft.com/office/officeart/2005/8/layout/hProcess11"/>
    <dgm:cxn modelId="{9D30FED7-49BB-4636-9A6F-9A2C64F42954}" type="presOf" srcId="{5047AD49-84C4-4F1F-9FCC-E8F004D220C2}" destId="{3C8F4855-6A5B-4D7F-BF24-5907285D6272}" srcOrd="0" destOrd="0" presId="urn:microsoft.com/office/officeart/2005/8/layout/hProcess11"/>
    <dgm:cxn modelId="{388A7FDA-857D-40E5-B06B-8C05E86895B2}" srcId="{FB687A14-D13E-498D-9DD3-564F2DDFE9E2}" destId="{B693E6CA-4DB3-4EBD-BB8A-7E5D03E21273}" srcOrd="6" destOrd="0" parTransId="{353874C7-7CB6-4A54-9F03-3B087DB4D219}" sibTransId="{90B37013-BF60-483E-BB81-46F5F22BF1E4}"/>
    <dgm:cxn modelId="{DD195A1A-3CCB-4054-9E99-A1FB4A4FDB32}" type="presParOf" srcId="{7510A544-F49E-4028-A55F-A8BFABB4247E}" destId="{0449B275-DE8E-4DA2-B41D-5EF665A4BE0B}" srcOrd="0" destOrd="0" presId="urn:microsoft.com/office/officeart/2005/8/layout/hProcess11"/>
    <dgm:cxn modelId="{F93C2192-B251-4CE2-B6C7-DAD2C9A72290}" type="presParOf" srcId="{7510A544-F49E-4028-A55F-A8BFABB4247E}" destId="{542A987D-FB23-4924-A66D-993ED91BD60E}" srcOrd="1" destOrd="0" presId="urn:microsoft.com/office/officeart/2005/8/layout/hProcess11"/>
    <dgm:cxn modelId="{CBC62598-8215-4684-B77E-24FDD6D83E63}" type="presParOf" srcId="{542A987D-FB23-4924-A66D-993ED91BD60E}" destId="{9634DE1B-7E11-48C8-B239-F487B9D96E86}" srcOrd="0" destOrd="0" presId="urn:microsoft.com/office/officeart/2005/8/layout/hProcess11"/>
    <dgm:cxn modelId="{1AD20614-4F69-4E2A-A3AB-225E96CDA638}" type="presParOf" srcId="{9634DE1B-7E11-48C8-B239-F487B9D96E86}" destId="{C835E98C-8039-4558-8E43-74104A77C81F}" srcOrd="0" destOrd="0" presId="urn:microsoft.com/office/officeart/2005/8/layout/hProcess11"/>
    <dgm:cxn modelId="{F26C0D49-8E17-477C-ACAC-0DF30156B7B5}" type="presParOf" srcId="{9634DE1B-7E11-48C8-B239-F487B9D96E86}" destId="{4F6030F3-2BF3-4A25-A521-1F88895E04A0}" srcOrd="1" destOrd="0" presId="urn:microsoft.com/office/officeart/2005/8/layout/hProcess11"/>
    <dgm:cxn modelId="{95CCEFA3-D484-482D-91CC-9EADFE0BB615}" type="presParOf" srcId="{9634DE1B-7E11-48C8-B239-F487B9D96E86}" destId="{E3C9E51A-4492-434A-8F21-2E72847D710F}" srcOrd="2" destOrd="0" presId="urn:microsoft.com/office/officeart/2005/8/layout/hProcess11"/>
    <dgm:cxn modelId="{1E272EBC-7AF3-4D37-A36B-6CD694C13694}" type="presParOf" srcId="{542A987D-FB23-4924-A66D-993ED91BD60E}" destId="{5FB87E63-FC8B-4D7E-AF63-7372B8F335D0}" srcOrd="1" destOrd="0" presId="urn:microsoft.com/office/officeart/2005/8/layout/hProcess11"/>
    <dgm:cxn modelId="{E014DEFF-41A9-41D0-868E-9FC10CD6C630}" type="presParOf" srcId="{542A987D-FB23-4924-A66D-993ED91BD60E}" destId="{26858EDC-F433-4027-8035-6EA27AB6B0F8}" srcOrd="2" destOrd="0" presId="urn:microsoft.com/office/officeart/2005/8/layout/hProcess11"/>
    <dgm:cxn modelId="{53014A51-7551-4AFC-9CD1-EC52B71F92F1}" type="presParOf" srcId="{26858EDC-F433-4027-8035-6EA27AB6B0F8}" destId="{849B7B78-964C-4376-9AD0-4096366C973E}" srcOrd="0" destOrd="0" presId="urn:microsoft.com/office/officeart/2005/8/layout/hProcess11"/>
    <dgm:cxn modelId="{31D5C096-1F5F-461A-AB82-70FCC844CAC9}" type="presParOf" srcId="{26858EDC-F433-4027-8035-6EA27AB6B0F8}" destId="{9F8152A5-56A7-4521-BF89-9DB109541853}" srcOrd="1" destOrd="0" presId="urn:microsoft.com/office/officeart/2005/8/layout/hProcess11"/>
    <dgm:cxn modelId="{21D8A96C-99CF-4586-B5D3-8DAAEFEB4E96}" type="presParOf" srcId="{26858EDC-F433-4027-8035-6EA27AB6B0F8}" destId="{4458B4D8-2D43-4E88-A105-CAB3E1DAF83C}" srcOrd="2" destOrd="0" presId="urn:microsoft.com/office/officeart/2005/8/layout/hProcess11"/>
    <dgm:cxn modelId="{64E41355-1CE6-4C8B-85F1-1AEC71DE39EC}" type="presParOf" srcId="{542A987D-FB23-4924-A66D-993ED91BD60E}" destId="{EC329A92-EAF1-4637-B9F6-6875F540D45F}" srcOrd="3" destOrd="0" presId="urn:microsoft.com/office/officeart/2005/8/layout/hProcess11"/>
    <dgm:cxn modelId="{9CF88522-2C75-4CCF-BDB2-D7095C94B5E6}" type="presParOf" srcId="{542A987D-FB23-4924-A66D-993ED91BD60E}" destId="{1F48B231-49FA-40C0-AFBD-2460FE48368C}" srcOrd="4" destOrd="0" presId="urn:microsoft.com/office/officeart/2005/8/layout/hProcess11"/>
    <dgm:cxn modelId="{92F7A423-529D-41F8-A4D9-B871FDADCDD4}" type="presParOf" srcId="{1F48B231-49FA-40C0-AFBD-2460FE48368C}" destId="{34F69A5A-7533-4BEA-8A06-CF229F488A31}" srcOrd="0" destOrd="0" presId="urn:microsoft.com/office/officeart/2005/8/layout/hProcess11"/>
    <dgm:cxn modelId="{16111288-D9CA-44ED-AEF7-6E21E5BEDA6D}" type="presParOf" srcId="{1F48B231-49FA-40C0-AFBD-2460FE48368C}" destId="{D978EE79-FD3B-4DD1-8E55-C078EC2942B7}" srcOrd="1" destOrd="0" presId="urn:microsoft.com/office/officeart/2005/8/layout/hProcess11"/>
    <dgm:cxn modelId="{05D07167-261D-4E92-8A26-ACE7583E5E47}" type="presParOf" srcId="{1F48B231-49FA-40C0-AFBD-2460FE48368C}" destId="{CC1D648D-DE1A-42EF-8935-03E9C55150F2}" srcOrd="2" destOrd="0" presId="urn:microsoft.com/office/officeart/2005/8/layout/hProcess11"/>
    <dgm:cxn modelId="{632F3B21-8FF4-40BC-859E-755C5E90021B}" type="presParOf" srcId="{542A987D-FB23-4924-A66D-993ED91BD60E}" destId="{D43E4C2E-D173-431A-9821-FEEFB011BA36}" srcOrd="5" destOrd="0" presId="urn:microsoft.com/office/officeart/2005/8/layout/hProcess11"/>
    <dgm:cxn modelId="{9D37C6F9-1000-4B0F-B07D-17A340D0E3AF}" type="presParOf" srcId="{542A987D-FB23-4924-A66D-993ED91BD60E}" destId="{8E477607-6B5B-4093-973D-6A732A0A74D4}" srcOrd="6" destOrd="0" presId="urn:microsoft.com/office/officeart/2005/8/layout/hProcess11"/>
    <dgm:cxn modelId="{B360E9A7-3275-4889-A8BC-50E7EB6603D8}" type="presParOf" srcId="{8E477607-6B5B-4093-973D-6A732A0A74D4}" destId="{9BEE3074-2B65-4173-A2BE-769CCDEF40D8}" srcOrd="0" destOrd="0" presId="urn:microsoft.com/office/officeart/2005/8/layout/hProcess11"/>
    <dgm:cxn modelId="{84B4BB45-4B20-4700-9C3A-A67726D9A81F}" type="presParOf" srcId="{8E477607-6B5B-4093-973D-6A732A0A74D4}" destId="{C817692D-DF84-433E-9C6A-AB7C06B78C59}" srcOrd="1" destOrd="0" presId="urn:microsoft.com/office/officeart/2005/8/layout/hProcess11"/>
    <dgm:cxn modelId="{376716D1-82B8-474C-88E3-8EAE7EBE6CAF}" type="presParOf" srcId="{8E477607-6B5B-4093-973D-6A732A0A74D4}" destId="{45630095-596E-449B-BDEC-930F47AB6BF1}" srcOrd="2" destOrd="0" presId="urn:microsoft.com/office/officeart/2005/8/layout/hProcess11"/>
    <dgm:cxn modelId="{0680C6FF-A86A-4963-83AF-E89F25C9AE14}" type="presParOf" srcId="{542A987D-FB23-4924-A66D-993ED91BD60E}" destId="{4CAECFFA-274F-453C-AE66-4EA38582E2A2}" srcOrd="7" destOrd="0" presId="urn:microsoft.com/office/officeart/2005/8/layout/hProcess11"/>
    <dgm:cxn modelId="{3096FD6B-2AE8-46D7-B3F1-0196A8BA5EBB}" type="presParOf" srcId="{542A987D-FB23-4924-A66D-993ED91BD60E}" destId="{F81334B0-F662-4F59-8CEA-A0540ECF4923}" srcOrd="8" destOrd="0" presId="urn:microsoft.com/office/officeart/2005/8/layout/hProcess11"/>
    <dgm:cxn modelId="{7B0EDA2B-A0B1-4B92-8CB4-145258078D46}" type="presParOf" srcId="{F81334B0-F662-4F59-8CEA-A0540ECF4923}" destId="{855AC741-D795-473C-978C-0D504DD98DED}" srcOrd="0" destOrd="0" presId="urn:microsoft.com/office/officeart/2005/8/layout/hProcess11"/>
    <dgm:cxn modelId="{7909BC3F-AD18-4704-9840-3D1A5FCF6223}" type="presParOf" srcId="{F81334B0-F662-4F59-8CEA-A0540ECF4923}" destId="{76EAEE03-2A7B-489B-861A-87D8760322C1}" srcOrd="1" destOrd="0" presId="urn:microsoft.com/office/officeart/2005/8/layout/hProcess11"/>
    <dgm:cxn modelId="{9E462627-FFC6-4F3B-821C-8D9C2921FDF2}" type="presParOf" srcId="{F81334B0-F662-4F59-8CEA-A0540ECF4923}" destId="{D56E2577-3F2E-4C9A-A3BD-84F7237F4F32}" srcOrd="2" destOrd="0" presId="urn:microsoft.com/office/officeart/2005/8/layout/hProcess11"/>
    <dgm:cxn modelId="{9CC83043-577F-4476-8C76-A6449BCFB721}" type="presParOf" srcId="{542A987D-FB23-4924-A66D-993ED91BD60E}" destId="{121B700A-D37B-45AA-B7DE-AC4A3B620754}" srcOrd="9" destOrd="0" presId="urn:microsoft.com/office/officeart/2005/8/layout/hProcess11"/>
    <dgm:cxn modelId="{A0A3747B-8F49-474F-90C3-085F8167C7AE}" type="presParOf" srcId="{542A987D-FB23-4924-A66D-993ED91BD60E}" destId="{63774764-E068-4DFE-9B2A-72E688EB6302}" srcOrd="10" destOrd="0" presId="urn:microsoft.com/office/officeart/2005/8/layout/hProcess11"/>
    <dgm:cxn modelId="{64FAE0CF-F06D-4386-9EE5-E469C3BB11B4}" type="presParOf" srcId="{63774764-E068-4DFE-9B2A-72E688EB6302}" destId="{3C8F4855-6A5B-4D7F-BF24-5907285D6272}" srcOrd="0" destOrd="0" presId="urn:microsoft.com/office/officeart/2005/8/layout/hProcess11"/>
    <dgm:cxn modelId="{DDEA85EB-4627-4350-B562-BD76C5AD2150}" type="presParOf" srcId="{63774764-E068-4DFE-9B2A-72E688EB6302}" destId="{B704A639-C397-4045-8121-0778DF05E8EA}" srcOrd="1" destOrd="0" presId="urn:microsoft.com/office/officeart/2005/8/layout/hProcess11"/>
    <dgm:cxn modelId="{2BB1AE00-8150-4786-A734-DB818CB952C6}" type="presParOf" srcId="{63774764-E068-4DFE-9B2A-72E688EB6302}" destId="{A13A97F3-FF17-42DA-8454-3FD6CF2D0A01}" srcOrd="2" destOrd="0" presId="urn:microsoft.com/office/officeart/2005/8/layout/hProcess11"/>
    <dgm:cxn modelId="{C0F59981-F532-40F5-9BAC-A650EA4CEB26}" type="presParOf" srcId="{542A987D-FB23-4924-A66D-993ED91BD60E}" destId="{F47874CB-64B6-4D7D-B047-89B23681A1C7}" srcOrd="11" destOrd="0" presId="urn:microsoft.com/office/officeart/2005/8/layout/hProcess11"/>
    <dgm:cxn modelId="{018218D5-CD50-4494-BB21-560796BE8CDD}" type="presParOf" srcId="{542A987D-FB23-4924-A66D-993ED91BD60E}" destId="{E5BC1750-572D-42B0-9F59-1B3110FE4597}" srcOrd="12" destOrd="0" presId="urn:microsoft.com/office/officeart/2005/8/layout/hProcess11"/>
    <dgm:cxn modelId="{691343A4-0397-4BD9-B26B-4AD4D966A4E6}" type="presParOf" srcId="{E5BC1750-572D-42B0-9F59-1B3110FE4597}" destId="{FE29A508-A116-48C7-B4B7-D13C3AF66CDB}" srcOrd="0" destOrd="0" presId="urn:microsoft.com/office/officeart/2005/8/layout/hProcess11"/>
    <dgm:cxn modelId="{5939A6C4-90F8-422A-8048-8D758D9F5E87}" type="presParOf" srcId="{E5BC1750-572D-42B0-9F59-1B3110FE4597}" destId="{0838D9A2-4021-4D49-B054-3F2A3D38108A}" srcOrd="1" destOrd="0" presId="urn:microsoft.com/office/officeart/2005/8/layout/hProcess11"/>
    <dgm:cxn modelId="{6EAC5EAD-DC5A-4693-93F6-894064F7BAAB}" type="presParOf" srcId="{E5BC1750-572D-42B0-9F59-1B3110FE4597}" destId="{6A1A13A2-93A7-4006-80E9-E98EB96A8B74}"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687A14-D13E-498D-9DD3-564F2DDFE9E2}"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GB"/>
        </a:p>
      </dgm:t>
    </dgm:pt>
    <dgm:pt modelId="{18AC7009-1C8C-40F1-923F-BB39DBB43232}">
      <dgm:prSet/>
      <dgm:spPr/>
      <dgm:t>
        <a:bodyPr/>
        <a:lstStyle/>
        <a:p>
          <a:r>
            <a:rPr lang="en-US" b="1" dirty="0"/>
            <a:t>2010</a:t>
          </a:r>
          <a:br>
            <a:rPr lang="en-US" dirty="0"/>
          </a:br>
          <a:r>
            <a:rPr lang="en-US" dirty="0"/>
            <a:t>iPad released</a:t>
          </a:r>
          <a:endParaRPr lang="en-GB" dirty="0"/>
        </a:p>
      </dgm:t>
    </dgm:pt>
    <dgm:pt modelId="{F9D30DF1-2BEF-419E-BF16-D0C0529C1876}" type="parTrans" cxnId="{179F4D10-9EC1-41F4-964D-1D1CE7ABFA9E}">
      <dgm:prSet/>
      <dgm:spPr/>
      <dgm:t>
        <a:bodyPr/>
        <a:lstStyle/>
        <a:p>
          <a:endParaRPr lang="en-GB"/>
        </a:p>
      </dgm:t>
    </dgm:pt>
    <dgm:pt modelId="{9A335C89-7F9E-4C5F-AA13-A043568BB595}" type="sibTrans" cxnId="{179F4D10-9EC1-41F4-964D-1D1CE7ABFA9E}">
      <dgm:prSet/>
      <dgm:spPr/>
      <dgm:t>
        <a:bodyPr/>
        <a:lstStyle/>
        <a:p>
          <a:endParaRPr lang="en-GB"/>
        </a:p>
      </dgm:t>
    </dgm:pt>
    <dgm:pt modelId="{49EC016B-0016-42F4-8A64-36EAD31CDD65}">
      <dgm:prSet/>
      <dgm:spPr/>
      <dgm:t>
        <a:bodyPr/>
        <a:lstStyle/>
        <a:p>
          <a:r>
            <a:rPr lang="en-US" b="1" dirty="0"/>
            <a:t>2011</a:t>
          </a:r>
          <a:br>
            <a:rPr lang="en-US" dirty="0"/>
          </a:br>
          <a:r>
            <a:rPr lang="en-US" dirty="0"/>
            <a:t>Steve Jobs passes</a:t>
          </a:r>
          <a:endParaRPr lang="en-GB" dirty="0"/>
        </a:p>
      </dgm:t>
    </dgm:pt>
    <dgm:pt modelId="{CD9E4367-0454-4090-AF7B-75E63B464269}" type="parTrans" cxnId="{EED924BD-C6DD-4017-ADAA-CEA790B549EF}">
      <dgm:prSet/>
      <dgm:spPr/>
      <dgm:t>
        <a:bodyPr/>
        <a:lstStyle/>
        <a:p>
          <a:endParaRPr lang="en-GB"/>
        </a:p>
      </dgm:t>
    </dgm:pt>
    <dgm:pt modelId="{2DCD4203-FD05-4D42-BEEA-0424503C80CB}" type="sibTrans" cxnId="{EED924BD-C6DD-4017-ADAA-CEA790B549EF}">
      <dgm:prSet/>
      <dgm:spPr/>
      <dgm:t>
        <a:bodyPr/>
        <a:lstStyle/>
        <a:p>
          <a:endParaRPr lang="en-GB"/>
        </a:p>
      </dgm:t>
    </dgm:pt>
    <dgm:pt modelId="{A628D22A-CE35-4ECB-8A71-3E6F0EE8139E}">
      <dgm:prSet/>
      <dgm:spPr/>
      <dgm:t>
        <a:bodyPr/>
        <a:lstStyle/>
        <a:p>
          <a:r>
            <a:rPr lang="en-US" b="1" dirty="0"/>
            <a:t>2013</a:t>
          </a:r>
          <a:br>
            <a:rPr lang="en-US" dirty="0"/>
          </a:br>
          <a:r>
            <a:rPr lang="en-US" dirty="0"/>
            <a:t>PlayStation 4</a:t>
          </a:r>
          <a:endParaRPr lang="en-GB" dirty="0"/>
        </a:p>
      </dgm:t>
    </dgm:pt>
    <dgm:pt modelId="{AB6FE3E6-5B7D-4144-86DC-DCE05B415060}" type="parTrans" cxnId="{DCC6ACBF-A498-4AA0-B53A-6A9033201B87}">
      <dgm:prSet/>
      <dgm:spPr/>
      <dgm:t>
        <a:bodyPr/>
        <a:lstStyle/>
        <a:p>
          <a:endParaRPr lang="en-GB"/>
        </a:p>
      </dgm:t>
    </dgm:pt>
    <dgm:pt modelId="{CC4107AD-30DF-43A1-84E9-5D0E481EEA95}" type="sibTrans" cxnId="{DCC6ACBF-A498-4AA0-B53A-6A9033201B87}">
      <dgm:prSet/>
      <dgm:spPr/>
      <dgm:t>
        <a:bodyPr/>
        <a:lstStyle/>
        <a:p>
          <a:endParaRPr lang="en-GB"/>
        </a:p>
      </dgm:t>
    </dgm:pt>
    <dgm:pt modelId="{AB57DD10-3CAC-4D84-964B-1874BD77C655}">
      <dgm:prSet/>
      <dgm:spPr/>
      <dgm:t>
        <a:bodyPr/>
        <a:lstStyle/>
        <a:p>
          <a:r>
            <a:rPr lang="en-US" b="1" dirty="0"/>
            <a:t>2014</a:t>
          </a:r>
          <a:br>
            <a:rPr lang="en-US" dirty="0"/>
          </a:br>
          <a:r>
            <a:rPr lang="en-US" dirty="0"/>
            <a:t>Apple Pay</a:t>
          </a:r>
          <a:endParaRPr lang="en-GB" dirty="0"/>
        </a:p>
      </dgm:t>
    </dgm:pt>
    <dgm:pt modelId="{3F0AE3B7-5822-4830-AB19-D764F79C22B6}" type="parTrans" cxnId="{5039DC5D-775F-43A8-9B0E-3E2B9CE71A94}">
      <dgm:prSet/>
      <dgm:spPr/>
      <dgm:t>
        <a:bodyPr/>
        <a:lstStyle/>
        <a:p>
          <a:endParaRPr lang="en-GB"/>
        </a:p>
      </dgm:t>
    </dgm:pt>
    <dgm:pt modelId="{EF1A41FA-3FD9-4CEF-B072-A6C595C349DA}" type="sibTrans" cxnId="{5039DC5D-775F-43A8-9B0E-3E2B9CE71A94}">
      <dgm:prSet/>
      <dgm:spPr/>
      <dgm:t>
        <a:bodyPr/>
        <a:lstStyle/>
        <a:p>
          <a:endParaRPr lang="en-GB"/>
        </a:p>
      </dgm:t>
    </dgm:pt>
    <dgm:pt modelId="{AB9FCDC7-8715-41EE-AEC9-17043B90F5F2}">
      <dgm:prSet/>
      <dgm:spPr/>
      <dgm:t>
        <a:bodyPr/>
        <a:lstStyle/>
        <a:p>
          <a:r>
            <a:rPr lang="en-US" b="1" dirty="0"/>
            <a:t>2015</a:t>
          </a:r>
          <a:br>
            <a:rPr lang="en-US" dirty="0"/>
          </a:br>
          <a:r>
            <a:rPr lang="en-US" dirty="0"/>
            <a:t>Apple Watch</a:t>
          </a:r>
          <a:endParaRPr lang="en-GB" dirty="0"/>
        </a:p>
      </dgm:t>
    </dgm:pt>
    <dgm:pt modelId="{A3101D53-F3DE-4507-955F-60FF496D4BF6}" type="parTrans" cxnId="{EED9FC41-0AAE-46C9-B5D7-2675B415DC03}">
      <dgm:prSet/>
      <dgm:spPr/>
      <dgm:t>
        <a:bodyPr/>
        <a:lstStyle/>
        <a:p>
          <a:endParaRPr lang="en-GB"/>
        </a:p>
      </dgm:t>
    </dgm:pt>
    <dgm:pt modelId="{349762B8-74ED-4FBC-86D1-E11CDF785D1F}" type="sibTrans" cxnId="{EED9FC41-0AAE-46C9-B5D7-2675B415DC03}">
      <dgm:prSet/>
      <dgm:spPr/>
      <dgm:t>
        <a:bodyPr/>
        <a:lstStyle/>
        <a:p>
          <a:endParaRPr lang="en-GB"/>
        </a:p>
      </dgm:t>
    </dgm:pt>
    <dgm:pt modelId="{F9C0B17C-6F94-40C9-BAA0-6D6FB86EB826}">
      <dgm:prSet/>
      <dgm:spPr/>
      <dgm:t>
        <a:bodyPr/>
        <a:lstStyle/>
        <a:p>
          <a:r>
            <a:rPr lang="en-US" b="1" dirty="0"/>
            <a:t>2016</a:t>
          </a:r>
          <a:br>
            <a:rPr lang="en-US" dirty="0"/>
          </a:br>
          <a:r>
            <a:rPr lang="en-US" dirty="0"/>
            <a:t>Amazon delivery drones</a:t>
          </a:r>
          <a:br>
            <a:rPr lang="en-US" dirty="0"/>
          </a:br>
          <a:r>
            <a:rPr lang="en-US" dirty="0"/>
            <a:t>SpaceX vertical landing</a:t>
          </a:r>
          <a:endParaRPr lang="en-GB" dirty="0"/>
        </a:p>
      </dgm:t>
    </dgm:pt>
    <dgm:pt modelId="{C394560E-8FE8-47B7-A97D-B921C80F60F2}" type="parTrans" cxnId="{1C41EC79-C1D7-48F4-817F-2392C7803499}">
      <dgm:prSet/>
      <dgm:spPr/>
      <dgm:t>
        <a:bodyPr/>
        <a:lstStyle/>
        <a:p>
          <a:endParaRPr lang="en-GB"/>
        </a:p>
      </dgm:t>
    </dgm:pt>
    <dgm:pt modelId="{571BE31A-0E52-4A68-8E77-C5B098A1653A}" type="sibTrans" cxnId="{1C41EC79-C1D7-48F4-817F-2392C7803499}">
      <dgm:prSet/>
      <dgm:spPr/>
      <dgm:t>
        <a:bodyPr/>
        <a:lstStyle/>
        <a:p>
          <a:endParaRPr lang="en-GB"/>
        </a:p>
      </dgm:t>
    </dgm:pt>
    <dgm:pt modelId="{9B1275A2-3D9A-4E5D-9F4B-33038922502B}">
      <dgm:prSet/>
      <dgm:spPr/>
      <dgm:t>
        <a:bodyPr/>
        <a:lstStyle/>
        <a:p>
          <a:r>
            <a:rPr lang="en-US" b="1" dirty="0"/>
            <a:t>2018</a:t>
          </a:r>
          <a:br>
            <a:rPr lang="en-US" dirty="0"/>
          </a:br>
          <a:r>
            <a:rPr lang="en-US" dirty="0"/>
            <a:t>Bitcoin crashes</a:t>
          </a:r>
          <a:endParaRPr lang="en-GB" dirty="0"/>
        </a:p>
      </dgm:t>
    </dgm:pt>
    <dgm:pt modelId="{14DD30FF-D039-4350-AF6C-D85FBAF07BC3}" type="parTrans" cxnId="{A7DC2CA2-3C70-457A-A1E1-493A2D1DB245}">
      <dgm:prSet/>
      <dgm:spPr/>
      <dgm:t>
        <a:bodyPr/>
        <a:lstStyle/>
        <a:p>
          <a:endParaRPr lang="en-GB"/>
        </a:p>
      </dgm:t>
    </dgm:pt>
    <dgm:pt modelId="{32EA8352-28F0-4062-99A8-2D1EEC5AA630}" type="sibTrans" cxnId="{A7DC2CA2-3C70-457A-A1E1-493A2D1DB245}">
      <dgm:prSet/>
      <dgm:spPr/>
      <dgm:t>
        <a:bodyPr/>
        <a:lstStyle/>
        <a:p>
          <a:endParaRPr lang="en-GB"/>
        </a:p>
      </dgm:t>
    </dgm:pt>
    <dgm:pt modelId="{7510A544-F49E-4028-A55F-A8BFABB4247E}" type="pres">
      <dgm:prSet presAssocID="{FB687A14-D13E-498D-9DD3-564F2DDFE9E2}" presName="Name0" presStyleCnt="0">
        <dgm:presLayoutVars>
          <dgm:dir/>
          <dgm:resizeHandles val="exact"/>
        </dgm:presLayoutVars>
      </dgm:prSet>
      <dgm:spPr/>
    </dgm:pt>
    <dgm:pt modelId="{0449B275-DE8E-4DA2-B41D-5EF665A4BE0B}" type="pres">
      <dgm:prSet presAssocID="{FB687A14-D13E-498D-9DD3-564F2DDFE9E2}" presName="arrow" presStyleLbl="bgShp" presStyleIdx="0" presStyleCnt="1"/>
      <dgm:spPr/>
    </dgm:pt>
    <dgm:pt modelId="{542A987D-FB23-4924-A66D-993ED91BD60E}" type="pres">
      <dgm:prSet presAssocID="{FB687A14-D13E-498D-9DD3-564F2DDFE9E2}" presName="points" presStyleCnt="0"/>
      <dgm:spPr/>
    </dgm:pt>
    <dgm:pt modelId="{834F27C8-AB6B-4375-B3FE-7726A4EDF0CD}" type="pres">
      <dgm:prSet presAssocID="{18AC7009-1C8C-40F1-923F-BB39DBB43232}" presName="compositeA" presStyleCnt="0"/>
      <dgm:spPr/>
    </dgm:pt>
    <dgm:pt modelId="{7C4EFA5D-D598-4E20-B26E-1670552F929A}" type="pres">
      <dgm:prSet presAssocID="{18AC7009-1C8C-40F1-923F-BB39DBB43232}" presName="textA" presStyleLbl="revTx" presStyleIdx="0" presStyleCnt="7" custScaleX="158175">
        <dgm:presLayoutVars>
          <dgm:bulletEnabled val="1"/>
        </dgm:presLayoutVars>
      </dgm:prSet>
      <dgm:spPr/>
    </dgm:pt>
    <dgm:pt modelId="{99180AC0-EE3C-4158-A1A7-4816B8A45E7A}" type="pres">
      <dgm:prSet presAssocID="{18AC7009-1C8C-40F1-923F-BB39DBB43232}" presName="circleA" presStyleLbl="node1" presStyleIdx="0" presStyleCnt="7"/>
      <dgm:spPr/>
    </dgm:pt>
    <dgm:pt modelId="{2573CD8F-20AF-4149-8086-2216EFA84F66}" type="pres">
      <dgm:prSet presAssocID="{18AC7009-1C8C-40F1-923F-BB39DBB43232}" presName="spaceA" presStyleCnt="0"/>
      <dgm:spPr/>
    </dgm:pt>
    <dgm:pt modelId="{30D61F57-CA2A-4D36-9F08-E60A8FADD75C}" type="pres">
      <dgm:prSet presAssocID="{9A335C89-7F9E-4C5F-AA13-A043568BB595}" presName="space" presStyleCnt="0"/>
      <dgm:spPr/>
    </dgm:pt>
    <dgm:pt modelId="{7F35A53C-91C8-4293-ADD8-3C10B1717A61}" type="pres">
      <dgm:prSet presAssocID="{49EC016B-0016-42F4-8A64-36EAD31CDD65}" presName="compositeB" presStyleCnt="0"/>
      <dgm:spPr/>
    </dgm:pt>
    <dgm:pt modelId="{A6106402-8B9C-47AA-8281-73E0B019EF34}" type="pres">
      <dgm:prSet presAssocID="{49EC016B-0016-42F4-8A64-36EAD31CDD65}" presName="textB" presStyleLbl="revTx" presStyleIdx="1" presStyleCnt="7" custScaleX="202813">
        <dgm:presLayoutVars>
          <dgm:bulletEnabled val="1"/>
        </dgm:presLayoutVars>
      </dgm:prSet>
      <dgm:spPr/>
    </dgm:pt>
    <dgm:pt modelId="{D8A95460-8C2F-43FB-A391-5DBA664EA3C6}" type="pres">
      <dgm:prSet presAssocID="{49EC016B-0016-42F4-8A64-36EAD31CDD65}" presName="circleB" presStyleLbl="node1" presStyleIdx="1" presStyleCnt="7"/>
      <dgm:spPr/>
    </dgm:pt>
    <dgm:pt modelId="{A7BCE918-D7DE-48CF-A377-FFD70AAF4A95}" type="pres">
      <dgm:prSet presAssocID="{49EC016B-0016-42F4-8A64-36EAD31CDD65}" presName="spaceB" presStyleCnt="0"/>
      <dgm:spPr/>
    </dgm:pt>
    <dgm:pt modelId="{B6EA222C-5311-4C59-A411-14A9E1E0FBD3}" type="pres">
      <dgm:prSet presAssocID="{2DCD4203-FD05-4D42-BEEA-0424503C80CB}" presName="space" presStyleCnt="0"/>
      <dgm:spPr/>
    </dgm:pt>
    <dgm:pt modelId="{2B7E93E1-37D1-4E5C-B916-EB95A60A75B2}" type="pres">
      <dgm:prSet presAssocID="{A628D22A-CE35-4ECB-8A71-3E6F0EE8139E}" presName="compositeA" presStyleCnt="0"/>
      <dgm:spPr/>
    </dgm:pt>
    <dgm:pt modelId="{B470FB37-93F0-4DF6-B3CA-47CD8973E5DC}" type="pres">
      <dgm:prSet presAssocID="{A628D22A-CE35-4ECB-8A71-3E6F0EE8139E}" presName="textA" presStyleLbl="revTx" presStyleIdx="2" presStyleCnt="7" custScaleX="136744">
        <dgm:presLayoutVars>
          <dgm:bulletEnabled val="1"/>
        </dgm:presLayoutVars>
      </dgm:prSet>
      <dgm:spPr/>
    </dgm:pt>
    <dgm:pt modelId="{DC74A54A-09E3-4F72-A4B6-04C40B610DB0}" type="pres">
      <dgm:prSet presAssocID="{A628D22A-CE35-4ECB-8A71-3E6F0EE8139E}" presName="circleA" presStyleLbl="node1" presStyleIdx="2" presStyleCnt="7"/>
      <dgm:spPr/>
    </dgm:pt>
    <dgm:pt modelId="{4AAE9B17-4CD1-4A3A-BC48-76D13D72FE1A}" type="pres">
      <dgm:prSet presAssocID="{A628D22A-CE35-4ECB-8A71-3E6F0EE8139E}" presName="spaceA" presStyleCnt="0"/>
      <dgm:spPr/>
    </dgm:pt>
    <dgm:pt modelId="{ADF90A6B-34B0-45E6-B47C-D37F51680CB9}" type="pres">
      <dgm:prSet presAssocID="{CC4107AD-30DF-43A1-84E9-5D0E481EEA95}" presName="space" presStyleCnt="0"/>
      <dgm:spPr/>
    </dgm:pt>
    <dgm:pt modelId="{7DCD51BF-51C8-4E58-AEA6-CC739335000B}" type="pres">
      <dgm:prSet presAssocID="{AB57DD10-3CAC-4D84-964B-1874BD77C655}" presName="compositeB" presStyleCnt="0"/>
      <dgm:spPr/>
    </dgm:pt>
    <dgm:pt modelId="{C9225BF8-CC87-4739-BAE1-44758A6F395A}" type="pres">
      <dgm:prSet presAssocID="{AB57DD10-3CAC-4D84-964B-1874BD77C655}" presName="textB" presStyleLbl="revTx" presStyleIdx="3" presStyleCnt="7" custScaleX="117685">
        <dgm:presLayoutVars>
          <dgm:bulletEnabled val="1"/>
        </dgm:presLayoutVars>
      </dgm:prSet>
      <dgm:spPr/>
    </dgm:pt>
    <dgm:pt modelId="{EF971A26-9143-4D24-93D8-DBBC4162AE05}" type="pres">
      <dgm:prSet presAssocID="{AB57DD10-3CAC-4D84-964B-1874BD77C655}" presName="circleB" presStyleLbl="node1" presStyleIdx="3" presStyleCnt="7"/>
      <dgm:spPr/>
    </dgm:pt>
    <dgm:pt modelId="{703ECFAB-64EA-44A5-A1FC-67D25E4068FA}" type="pres">
      <dgm:prSet presAssocID="{AB57DD10-3CAC-4D84-964B-1874BD77C655}" presName="spaceB" presStyleCnt="0"/>
      <dgm:spPr/>
    </dgm:pt>
    <dgm:pt modelId="{1A7454DC-5FF4-44D1-B377-B00044DD152A}" type="pres">
      <dgm:prSet presAssocID="{EF1A41FA-3FD9-4CEF-B072-A6C595C349DA}" presName="space" presStyleCnt="0"/>
      <dgm:spPr/>
    </dgm:pt>
    <dgm:pt modelId="{C2B5D6F0-E465-47C0-86EA-4DC374F99808}" type="pres">
      <dgm:prSet presAssocID="{AB9FCDC7-8715-41EE-AEC9-17043B90F5F2}" presName="compositeA" presStyleCnt="0"/>
      <dgm:spPr/>
    </dgm:pt>
    <dgm:pt modelId="{D6AB01EF-60A1-4D90-94B8-3F9D84B6015C}" type="pres">
      <dgm:prSet presAssocID="{AB9FCDC7-8715-41EE-AEC9-17043B90F5F2}" presName="textA" presStyleLbl="revTx" presStyleIdx="4" presStyleCnt="7" custScaleX="126353">
        <dgm:presLayoutVars>
          <dgm:bulletEnabled val="1"/>
        </dgm:presLayoutVars>
      </dgm:prSet>
      <dgm:spPr/>
    </dgm:pt>
    <dgm:pt modelId="{4E4B62AA-AE42-4C6A-B4BC-C201522BCF8F}" type="pres">
      <dgm:prSet presAssocID="{AB9FCDC7-8715-41EE-AEC9-17043B90F5F2}" presName="circleA" presStyleLbl="node1" presStyleIdx="4" presStyleCnt="7"/>
      <dgm:spPr/>
    </dgm:pt>
    <dgm:pt modelId="{DF0644EF-8FF5-48BC-8476-FBCD29247297}" type="pres">
      <dgm:prSet presAssocID="{AB9FCDC7-8715-41EE-AEC9-17043B90F5F2}" presName="spaceA" presStyleCnt="0"/>
      <dgm:spPr/>
    </dgm:pt>
    <dgm:pt modelId="{061B57C0-539E-4A0C-A99E-E2381B325B42}" type="pres">
      <dgm:prSet presAssocID="{349762B8-74ED-4FBC-86D1-E11CDF785D1F}" presName="space" presStyleCnt="0"/>
      <dgm:spPr/>
    </dgm:pt>
    <dgm:pt modelId="{7C70D0A9-19D2-402D-A58F-3446B911A744}" type="pres">
      <dgm:prSet presAssocID="{F9C0B17C-6F94-40C9-BAA0-6D6FB86EB826}" presName="compositeB" presStyleCnt="0"/>
      <dgm:spPr/>
    </dgm:pt>
    <dgm:pt modelId="{1BF05824-E846-4F75-B26A-401ED6EB0D96}" type="pres">
      <dgm:prSet presAssocID="{F9C0B17C-6F94-40C9-BAA0-6D6FB86EB826}" presName="textB" presStyleLbl="revTx" presStyleIdx="5" presStyleCnt="7" custScaleX="225267">
        <dgm:presLayoutVars>
          <dgm:bulletEnabled val="1"/>
        </dgm:presLayoutVars>
      </dgm:prSet>
      <dgm:spPr/>
    </dgm:pt>
    <dgm:pt modelId="{11C5D1C9-7D2E-4BAA-9781-14F4773A7480}" type="pres">
      <dgm:prSet presAssocID="{F9C0B17C-6F94-40C9-BAA0-6D6FB86EB826}" presName="circleB" presStyleLbl="node1" presStyleIdx="5" presStyleCnt="7"/>
      <dgm:spPr/>
    </dgm:pt>
    <dgm:pt modelId="{9CFB66DA-1F24-4118-8469-C953AF5E116A}" type="pres">
      <dgm:prSet presAssocID="{F9C0B17C-6F94-40C9-BAA0-6D6FB86EB826}" presName="spaceB" presStyleCnt="0"/>
      <dgm:spPr/>
    </dgm:pt>
    <dgm:pt modelId="{B583E4BE-CD43-4F8F-B162-6BBDE6A2DF7C}" type="pres">
      <dgm:prSet presAssocID="{571BE31A-0E52-4A68-8E77-C5B098A1653A}" presName="space" presStyleCnt="0"/>
      <dgm:spPr/>
    </dgm:pt>
    <dgm:pt modelId="{449356DE-094B-44A9-AC94-9984DEFA3093}" type="pres">
      <dgm:prSet presAssocID="{9B1275A2-3D9A-4E5D-9F4B-33038922502B}" presName="compositeA" presStyleCnt="0"/>
      <dgm:spPr/>
    </dgm:pt>
    <dgm:pt modelId="{7B161D3B-8871-485B-ABD0-3402E816614D}" type="pres">
      <dgm:prSet presAssocID="{9B1275A2-3D9A-4E5D-9F4B-33038922502B}" presName="textA" presStyleLbl="revTx" presStyleIdx="6" presStyleCnt="7" custScaleX="170464">
        <dgm:presLayoutVars>
          <dgm:bulletEnabled val="1"/>
        </dgm:presLayoutVars>
      </dgm:prSet>
      <dgm:spPr/>
    </dgm:pt>
    <dgm:pt modelId="{B9B94B0B-8B60-4013-8301-C79E6CE10A3A}" type="pres">
      <dgm:prSet presAssocID="{9B1275A2-3D9A-4E5D-9F4B-33038922502B}" presName="circleA" presStyleLbl="node1" presStyleIdx="6" presStyleCnt="7"/>
      <dgm:spPr/>
    </dgm:pt>
    <dgm:pt modelId="{FDB7CA41-7DCB-4BD6-BC49-2B85F51B5330}" type="pres">
      <dgm:prSet presAssocID="{9B1275A2-3D9A-4E5D-9F4B-33038922502B}" presName="spaceA" presStyleCnt="0"/>
      <dgm:spPr/>
    </dgm:pt>
  </dgm:ptLst>
  <dgm:cxnLst>
    <dgm:cxn modelId="{179F4D10-9EC1-41F4-964D-1D1CE7ABFA9E}" srcId="{FB687A14-D13E-498D-9DD3-564F2DDFE9E2}" destId="{18AC7009-1C8C-40F1-923F-BB39DBB43232}" srcOrd="0" destOrd="0" parTransId="{F9D30DF1-2BEF-419E-BF16-D0C0529C1876}" sibTransId="{9A335C89-7F9E-4C5F-AA13-A043568BB595}"/>
    <dgm:cxn modelId="{5039DC5D-775F-43A8-9B0E-3E2B9CE71A94}" srcId="{FB687A14-D13E-498D-9DD3-564F2DDFE9E2}" destId="{AB57DD10-3CAC-4D84-964B-1874BD77C655}" srcOrd="3" destOrd="0" parTransId="{3F0AE3B7-5822-4830-AB19-D764F79C22B6}" sibTransId="{EF1A41FA-3FD9-4CEF-B072-A6C595C349DA}"/>
    <dgm:cxn modelId="{EED9FC41-0AAE-46C9-B5D7-2675B415DC03}" srcId="{FB687A14-D13E-498D-9DD3-564F2DDFE9E2}" destId="{AB9FCDC7-8715-41EE-AEC9-17043B90F5F2}" srcOrd="4" destOrd="0" parTransId="{A3101D53-F3DE-4507-955F-60FF496D4BF6}" sibTransId="{349762B8-74ED-4FBC-86D1-E11CDF785D1F}"/>
    <dgm:cxn modelId="{B95D3159-0EE1-4B21-A529-17FF6B3DC9D4}" type="presOf" srcId="{A628D22A-CE35-4ECB-8A71-3E6F0EE8139E}" destId="{B470FB37-93F0-4DF6-B3CA-47CD8973E5DC}" srcOrd="0" destOrd="0" presId="urn:microsoft.com/office/officeart/2005/8/layout/hProcess11"/>
    <dgm:cxn modelId="{1C41EC79-C1D7-48F4-817F-2392C7803499}" srcId="{FB687A14-D13E-498D-9DD3-564F2DDFE9E2}" destId="{F9C0B17C-6F94-40C9-BAA0-6D6FB86EB826}" srcOrd="5" destOrd="0" parTransId="{C394560E-8FE8-47B7-A97D-B921C80F60F2}" sibTransId="{571BE31A-0E52-4A68-8E77-C5B098A1653A}"/>
    <dgm:cxn modelId="{720DB89F-3E73-4B78-9582-2C900FAF7E08}" type="presOf" srcId="{FB687A14-D13E-498D-9DD3-564F2DDFE9E2}" destId="{7510A544-F49E-4028-A55F-A8BFABB4247E}" srcOrd="0" destOrd="0" presId="urn:microsoft.com/office/officeart/2005/8/layout/hProcess11"/>
    <dgm:cxn modelId="{79636CA0-A4D2-4B62-83D1-ED3EC0922FBD}" type="presOf" srcId="{F9C0B17C-6F94-40C9-BAA0-6D6FB86EB826}" destId="{1BF05824-E846-4F75-B26A-401ED6EB0D96}" srcOrd="0" destOrd="0" presId="urn:microsoft.com/office/officeart/2005/8/layout/hProcess11"/>
    <dgm:cxn modelId="{A7DC2CA2-3C70-457A-A1E1-493A2D1DB245}" srcId="{FB687A14-D13E-498D-9DD3-564F2DDFE9E2}" destId="{9B1275A2-3D9A-4E5D-9F4B-33038922502B}" srcOrd="6" destOrd="0" parTransId="{14DD30FF-D039-4350-AF6C-D85FBAF07BC3}" sibTransId="{32EA8352-28F0-4062-99A8-2D1EEC5AA630}"/>
    <dgm:cxn modelId="{30343EB4-DA53-40DC-A7FE-A689BEF88117}" type="presOf" srcId="{18AC7009-1C8C-40F1-923F-BB39DBB43232}" destId="{7C4EFA5D-D598-4E20-B26E-1670552F929A}" srcOrd="0" destOrd="0" presId="urn:microsoft.com/office/officeart/2005/8/layout/hProcess11"/>
    <dgm:cxn modelId="{3A6136B7-864E-4F1E-90E3-115591BFC829}" type="presOf" srcId="{AB57DD10-3CAC-4D84-964B-1874BD77C655}" destId="{C9225BF8-CC87-4739-BAE1-44758A6F395A}" srcOrd="0" destOrd="0" presId="urn:microsoft.com/office/officeart/2005/8/layout/hProcess11"/>
    <dgm:cxn modelId="{EED924BD-C6DD-4017-ADAA-CEA790B549EF}" srcId="{FB687A14-D13E-498D-9DD3-564F2DDFE9E2}" destId="{49EC016B-0016-42F4-8A64-36EAD31CDD65}" srcOrd="1" destOrd="0" parTransId="{CD9E4367-0454-4090-AF7B-75E63B464269}" sibTransId="{2DCD4203-FD05-4D42-BEEA-0424503C80CB}"/>
    <dgm:cxn modelId="{DCC6ACBF-A498-4AA0-B53A-6A9033201B87}" srcId="{FB687A14-D13E-498D-9DD3-564F2DDFE9E2}" destId="{A628D22A-CE35-4ECB-8A71-3E6F0EE8139E}" srcOrd="2" destOrd="0" parTransId="{AB6FE3E6-5B7D-4144-86DC-DCE05B415060}" sibTransId="{CC4107AD-30DF-43A1-84E9-5D0E481EEA95}"/>
    <dgm:cxn modelId="{856991C8-BC61-4EDD-86E1-FD179D453A68}" type="presOf" srcId="{AB9FCDC7-8715-41EE-AEC9-17043B90F5F2}" destId="{D6AB01EF-60A1-4D90-94B8-3F9D84B6015C}" srcOrd="0" destOrd="0" presId="urn:microsoft.com/office/officeart/2005/8/layout/hProcess11"/>
    <dgm:cxn modelId="{2738D3D3-20AA-41D2-A62A-C36E4B1914F9}" type="presOf" srcId="{9B1275A2-3D9A-4E5D-9F4B-33038922502B}" destId="{7B161D3B-8871-485B-ABD0-3402E816614D}" srcOrd="0" destOrd="0" presId="urn:microsoft.com/office/officeart/2005/8/layout/hProcess11"/>
    <dgm:cxn modelId="{DFA4CAE0-A595-4902-9686-D0B2B2928B86}" type="presOf" srcId="{49EC016B-0016-42F4-8A64-36EAD31CDD65}" destId="{A6106402-8B9C-47AA-8281-73E0B019EF34}" srcOrd="0" destOrd="0" presId="urn:microsoft.com/office/officeart/2005/8/layout/hProcess11"/>
    <dgm:cxn modelId="{DD195A1A-3CCB-4054-9E99-A1FB4A4FDB32}" type="presParOf" srcId="{7510A544-F49E-4028-A55F-A8BFABB4247E}" destId="{0449B275-DE8E-4DA2-B41D-5EF665A4BE0B}" srcOrd="0" destOrd="0" presId="urn:microsoft.com/office/officeart/2005/8/layout/hProcess11"/>
    <dgm:cxn modelId="{F93C2192-B251-4CE2-B6C7-DAD2C9A72290}" type="presParOf" srcId="{7510A544-F49E-4028-A55F-A8BFABB4247E}" destId="{542A987D-FB23-4924-A66D-993ED91BD60E}" srcOrd="1" destOrd="0" presId="urn:microsoft.com/office/officeart/2005/8/layout/hProcess11"/>
    <dgm:cxn modelId="{9C2119B9-BF55-46DC-81D7-7B3C191A5075}" type="presParOf" srcId="{542A987D-FB23-4924-A66D-993ED91BD60E}" destId="{834F27C8-AB6B-4375-B3FE-7726A4EDF0CD}" srcOrd="0" destOrd="0" presId="urn:microsoft.com/office/officeart/2005/8/layout/hProcess11"/>
    <dgm:cxn modelId="{7CC8C35A-0297-4B83-8025-0D1DF118CB22}" type="presParOf" srcId="{834F27C8-AB6B-4375-B3FE-7726A4EDF0CD}" destId="{7C4EFA5D-D598-4E20-B26E-1670552F929A}" srcOrd="0" destOrd="0" presId="urn:microsoft.com/office/officeart/2005/8/layout/hProcess11"/>
    <dgm:cxn modelId="{C7A10972-85A7-4707-B68A-097869CF7EB3}" type="presParOf" srcId="{834F27C8-AB6B-4375-B3FE-7726A4EDF0CD}" destId="{99180AC0-EE3C-4158-A1A7-4816B8A45E7A}" srcOrd="1" destOrd="0" presId="urn:microsoft.com/office/officeart/2005/8/layout/hProcess11"/>
    <dgm:cxn modelId="{63BDC3C2-7EDD-40E8-9FB5-1C099F4AC3B4}" type="presParOf" srcId="{834F27C8-AB6B-4375-B3FE-7726A4EDF0CD}" destId="{2573CD8F-20AF-4149-8086-2216EFA84F66}" srcOrd="2" destOrd="0" presId="urn:microsoft.com/office/officeart/2005/8/layout/hProcess11"/>
    <dgm:cxn modelId="{26908EF2-A0EB-4969-BF5F-DA34616979C0}" type="presParOf" srcId="{542A987D-FB23-4924-A66D-993ED91BD60E}" destId="{30D61F57-CA2A-4D36-9F08-E60A8FADD75C}" srcOrd="1" destOrd="0" presId="urn:microsoft.com/office/officeart/2005/8/layout/hProcess11"/>
    <dgm:cxn modelId="{12E4ADE5-8572-48EA-B625-41B2C66EECC3}" type="presParOf" srcId="{542A987D-FB23-4924-A66D-993ED91BD60E}" destId="{7F35A53C-91C8-4293-ADD8-3C10B1717A61}" srcOrd="2" destOrd="0" presId="urn:microsoft.com/office/officeart/2005/8/layout/hProcess11"/>
    <dgm:cxn modelId="{0C3E8543-F59F-45A6-A78D-F85978470ACD}" type="presParOf" srcId="{7F35A53C-91C8-4293-ADD8-3C10B1717A61}" destId="{A6106402-8B9C-47AA-8281-73E0B019EF34}" srcOrd="0" destOrd="0" presId="urn:microsoft.com/office/officeart/2005/8/layout/hProcess11"/>
    <dgm:cxn modelId="{5B4FB611-8E17-42B9-98ED-12B3F5676441}" type="presParOf" srcId="{7F35A53C-91C8-4293-ADD8-3C10B1717A61}" destId="{D8A95460-8C2F-43FB-A391-5DBA664EA3C6}" srcOrd="1" destOrd="0" presId="urn:microsoft.com/office/officeart/2005/8/layout/hProcess11"/>
    <dgm:cxn modelId="{71F66656-21FE-4855-80A8-7A02EA8560A8}" type="presParOf" srcId="{7F35A53C-91C8-4293-ADD8-3C10B1717A61}" destId="{A7BCE918-D7DE-48CF-A377-FFD70AAF4A95}" srcOrd="2" destOrd="0" presId="urn:microsoft.com/office/officeart/2005/8/layout/hProcess11"/>
    <dgm:cxn modelId="{57AD928F-C04A-41CA-B1DA-7AFAE7847860}" type="presParOf" srcId="{542A987D-FB23-4924-A66D-993ED91BD60E}" destId="{B6EA222C-5311-4C59-A411-14A9E1E0FBD3}" srcOrd="3" destOrd="0" presId="urn:microsoft.com/office/officeart/2005/8/layout/hProcess11"/>
    <dgm:cxn modelId="{F7666A4C-5FCC-4541-BBEA-C56F4BC11D97}" type="presParOf" srcId="{542A987D-FB23-4924-A66D-993ED91BD60E}" destId="{2B7E93E1-37D1-4E5C-B916-EB95A60A75B2}" srcOrd="4" destOrd="0" presId="urn:microsoft.com/office/officeart/2005/8/layout/hProcess11"/>
    <dgm:cxn modelId="{F8DD916B-5CF6-4158-9E2B-7D93A689C51A}" type="presParOf" srcId="{2B7E93E1-37D1-4E5C-B916-EB95A60A75B2}" destId="{B470FB37-93F0-4DF6-B3CA-47CD8973E5DC}" srcOrd="0" destOrd="0" presId="urn:microsoft.com/office/officeart/2005/8/layout/hProcess11"/>
    <dgm:cxn modelId="{C9C5AE84-F40D-4DD4-9127-54EFA804A0ED}" type="presParOf" srcId="{2B7E93E1-37D1-4E5C-B916-EB95A60A75B2}" destId="{DC74A54A-09E3-4F72-A4B6-04C40B610DB0}" srcOrd="1" destOrd="0" presId="urn:microsoft.com/office/officeart/2005/8/layout/hProcess11"/>
    <dgm:cxn modelId="{90A4806B-8354-4A4E-BCF4-109AB8DBA8F9}" type="presParOf" srcId="{2B7E93E1-37D1-4E5C-B916-EB95A60A75B2}" destId="{4AAE9B17-4CD1-4A3A-BC48-76D13D72FE1A}" srcOrd="2" destOrd="0" presId="urn:microsoft.com/office/officeart/2005/8/layout/hProcess11"/>
    <dgm:cxn modelId="{EB012BDC-F14C-486F-BA56-58CD0A650BDD}" type="presParOf" srcId="{542A987D-FB23-4924-A66D-993ED91BD60E}" destId="{ADF90A6B-34B0-45E6-B47C-D37F51680CB9}" srcOrd="5" destOrd="0" presId="urn:microsoft.com/office/officeart/2005/8/layout/hProcess11"/>
    <dgm:cxn modelId="{427539E1-12CC-4C21-B7D5-BB99347F6E86}" type="presParOf" srcId="{542A987D-FB23-4924-A66D-993ED91BD60E}" destId="{7DCD51BF-51C8-4E58-AEA6-CC739335000B}" srcOrd="6" destOrd="0" presId="urn:microsoft.com/office/officeart/2005/8/layout/hProcess11"/>
    <dgm:cxn modelId="{4C59B565-6C1D-44BA-B052-B1E337D3B387}" type="presParOf" srcId="{7DCD51BF-51C8-4E58-AEA6-CC739335000B}" destId="{C9225BF8-CC87-4739-BAE1-44758A6F395A}" srcOrd="0" destOrd="0" presId="urn:microsoft.com/office/officeart/2005/8/layout/hProcess11"/>
    <dgm:cxn modelId="{434DE25F-813D-45B3-8720-135CF0885813}" type="presParOf" srcId="{7DCD51BF-51C8-4E58-AEA6-CC739335000B}" destId="{EF971A26-9143-4D24-93D8-DBBC4162AE05}" srcOrd="1" destOrd="0" presId="urn:microsoft.com/office/officeart/2005/8/layout/hProcess11"/>
    <dgm:cxn modelId="{BA515E26-1F2F-44D4-A82A-374AAC47CE91}" type="presParOf" srcId="{7DCD51BF-51C8-4E58-AEA6-CC739335000B}" destId="{703ECFAB-64EA-44A5-A1FC-67D25E4068FA}" srcOrd="2" destOrd="0" presId="urn:microsoft.com/office/officeart/2005/8/layout/hProcess11"/>
    <dgm:cxn modelId="{60D40EA6-5CB2-47C6-B1D9-8B35EC53915F}" type="presParOf" srcId="{542A987D-FB23-4924-A66D-993ED91BD60E}" destId="{1A7454DC-5FF4-44D1-B377-B00044DD152A}" srcOrd="7" destOrd="0" presId="urn:microsoft.com/office/officeart/2005/8/layout/hProcess11"/>
    <dgm:cxn modelId="{41477AC6-92B6-4834-A076-9F1F5A402422}" type="presParOf" srcId="{542A987D-FB23-4924-A66D-993ED91BD60E}" destId="{C2B5D6F0-E465-47C0-86EA-4DC374F99808}" srcOrd="8" destOrd="0" presId="urn:microsoft.com/office/officeart/2005/8/layout/hProcess11"/>
    <dgm:cxn modelId="{93EF6181-BA6D-4BEC-8F7B-4D8BE6960DEA}" type="presParOf" srcId="{C2B5D6F0-E465-47C0-86EA-4DC374F99808}" destId="{D6AB01EF-60A1-4D90-94B8-3F9D84B6015C}" srcOrd="0" destOrd="0" presId="urn:microsoft.com/office/officeart/2005/8/layout/hProcess11"/>
    <dgm:cxn modelId="{407B1FB5-F159-47A8-84A0-AA5096812366}" type="presParOf" srcId="{C2B5D6F0-E465-47C0-86EA-4DC374F99808}" destId="{4E4B62AA-AE42-4C6A-B4BC-C201522BCF8F}" srcOrd="1" destOrd="0" presId="urn:microsoft.com/office/officeart/2005/8/layout/hProcess11"/>
    <dgm:cxn modelId="{76046EA9-34D8-4727-85C5-A038C29CCC9A}" type="presParOf" srcId="{C2B5D6F0-E465-47C0-86EA-4DC374F99808}" destId="{DF0644EF-8FF5-48BC-8476-FBCD29247297}" srcOrd="2" destOrd="0" presId="urn:microsoft.com/office/officeart/2005/8/layout/hProcess11"/>
    <dgm:cxn modelId="{FF98BCCA-DB1F-46A5-9900-EDA951B32E63}" type="presParOf" srcId="{542A987D-FB23-4924-A66D-993ED91BD60E}" destId="{061B57C0-539E-4A0C-A99E-E2381B325B42}" srcOrd="9" destOrd="0" presId="urn:microsoft.com/office/officeart/2005/8/layout/hProcess11"/>
    <dgm:cxn modelId="{C197A22A-53B5-4FCD-BEA4-E7DAAF522B1C}" type="presParOf" srcId="{542A987D-FB23-4924-A66D-993ED91BD60E}" destId="{7C70D0A9-19D2-402D-A58F-3446B911A744}" srcOrd="10" destOrd="0" presId="urn:microsoft.com/office/officeart/2005/8/layout/hProcess11"/>
    <dgm:cxn modelId="{097668C8-C8ED-4C8A-A5D8-2518142F311C}" type="presParOf" srcId="{7C70D0A9-19D2-402D-A58F-3446B911A744}" destId="{1BF05824-E846-4F75-B26A-401ED6EB0D96}" srcOrd="0" destOrd="0" presId="urn:microsoft.com/office/officeart/2005/8/layout/hProcess11"/>
    <dgm:cxn modelId="{877A8E15-6618-4601-B3CE-4C84576AEA6F}" type="presParOf" srcId="{7C70D0A9-19D2-402D-A58F-3446B911A744}" destId="{11C5D1C9-7D2E-4BAA-9781-14F4773A7480}" srcOrd="1" destOrd="0" presId="urn:microsoft.com/office/officeart/2005/8/layout/hProcess11"/>
    <dgm:cxn modelId="{404E2D8B-B55F-45A9-BCFA-5F6F09111A5B}" type="presParOf" srcId="{7C70D0A9-19D2-402D-A58F-3446B911A744}" destId="{9CFB66DA-1F24-4118-8469-C953AF5E116A}" srcOrd="2" destOrd="0" presId="urn:microsoft.com/office/officeart/2005/8/layout/hProcess11"/>
    <dgm:cxn modelId="{13EBA737-DF37-4782-B8C4-4279B1234A09}" type="presParOf" srcId="{542A987D-FB23-4924-A66D-993ED91BD60E}" destId="{B583E4BE-CD43-4F8F-B162-6BBDE6A2DF7C}" srcOrd="11" destOrd="0" presId="urn:microsoft.com/office/officeart/2005/8/layout/hProcess11"/>
    <dgm:cxn modelId="{1AF81078-34A9-4F7F-BDE2-0FF1D669ECA7}" type="presParOf" srcId="{542A987D-FB23-4924-A66D-993ED91BD60E}" destId="{449356DE-094B-44A9-AC94-9984DEFA3093}" srcOrd="12" destOrd="0" presId="urn:microsoft.com/office/officeart/2005/8/layout/hProcess11"/>
    <dgm:cxn modelId="{66955EFF-5740-41F9-8ACD-706E09F7B0DC}" type="presParOf" srcId="{449356DE-094B-44A9-AC94-9984DEFA3093}" destId="{7B161D3B-8871-485B-ABD0-3402E816614D}" srcOrd="0" destOrd="0" presId="urn:microsoft.com/office/officeart/2005/8/layout/hProcess11"/>
    <dgm:cxn modelId="{8C851899-9154-4F98-AF28-E19180FC3130}" type="presParOf" srcId="{449356DE-094B-44A9-AC94-9984DEFA3093}" destId="{B9B94B0B-8B60-4013-8301-C79E6CE10A3A}" srcOrd="1" destOrd="0" presId="urn:microsoft.com/office/officeart/2005/8/layout/hProcess11"/>
    <dgm:cxn modelId="{2FF51CA1-31E1-408D-99BA-7947A5EB5536}" type="presParOf" srcId="{449356DE-094B-44A9-AC94-9984DEFA3093}" destId="{FDB7CA41-7DCB-4BD6-BC49-2B85F51B5330}"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46551B-4CA0-41A3-AD69-DC0B76948A25}"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GB"/>
        </a:p>
      </dgm:t>
    </dgm:pt>
    <dgm:pt modelId="{81D8052B-D2A6-48EA-ACE5-B999587B77CC}">
      <dgm:prSet/>
      <dgm:spPr/>
      <dgm:t>
        <a:bodyPr/>
        <a:lstStyle/>
        <a:p>
          <a:r>
            <a:rPr lang="en-US" b="1" dirty="0"/>
            <a:t>1990</a:t>
          </a:r>
          <a:br>
            <a:rPr lang="en-US" dirty="0"/>
          </a:br>
          <a:r>
            <a:rPr lang="en-US" dirty="0"/>
            <a:t>56kbps</a:t>
          </a:r>
          <a:br>
            <a:rPr lang="en-US" dirty="0"/>
          </a:br>
          <a:r>
            <a:rPr lang="en-US" dirty="0"/>
            <a:t>dial-up</a:t>
          </a:r>
        </a:p>
      </dgm:t>
    </dgm:pt>
    <dgm:pt modelId="{1174ADCE-A988-4F99-85CE-911D24078FBB}" type="parTrans" cxnId="{855F7770-F923-4DA0-8F89-D918BDA6CF69}">
      <dgm:prSet/>
      <dgm:spPr/>
      <dgm:t>
        <a:bodyPr/>
        <a:lstStyle/>
        <a:p>
          <a:endParaRPr lang="en-GB"/>
        </a:p>
      </dgm:t>
    </dgm:pt>
    <dgm:pt modelId="{A01F2F15-F026-4BDF-AE39-5DFB7F74B4AD}" type="sibTrans" cxnId="{855F7770-F923-4DA0-8F89-D918BDA6CF69}">
      <dgm:prSet/>
      <dgm:spPr/>
      <dgm:t>
        <a:bodyPr/>
        <a:lstStyle/>
        <a:p>
          <a:endParaRPr lang="en-GB"/>
        </a:p>
      </dgm:t>
    </dgm:pt>
    <dgm:pt modelId="{2AC248CA-C151-4389-A2A7-2DAB8A95141D}">
      <dgm:prSet/>
      <dgm:spPr/>
      <dgm:t>
        <a:bodyPr/>
        <a:lstStyle/>
        <a:p>
          <a:r>
            <a:rPr lang="en-US" b="1" dirty="0"/>
            <a:t>2000</a:t>
          </a:r>
          <a:br>
            <a:rPr lang="en-US" b="0" dirty="0"/>
          </a:br>
          <a:r>
            <a:rPr lang="en-US" b="0" dirty="0"/>
            <a:t>25mbps</a:t>
          </a:r>
          <a:br>
            <a:rPr lang="en-US" b="0" dirty="0"/>
          </a:br>
          <a:r>
            <a:rPr lang="en-US" b="0" dirty="0"/>
            <a:t>broadband</a:t>
          </a:r>
          <a:endParaRPr lang="en-US" b="1" dirty="0"/>
        </a:p>
      </dgm:t>
    </dgm:pt>
    <dgm:pt modelId="{1CE889EE-696A-4096-B562-FF3D475F9D3B}" type="parTrans" cxnId="{01832CCF-2DFD-47B4-A9C9-176410DA765C}">
      <dgm:prSet/>
      <dgm:spPr/>
      <dgm:t>
        <a:bodyPr/>
        <a:lstStyle/>
        <a:p>
          <a:endParaRPr lang="en-GB"/>
        </a:p>
      </dgm:t>
    </dgm:pt>
    <dgm:pt modelId="{DF92BC9D-B657-4ADA-AE67-90129A5C23FD}" type="sibTrans" cxnId="{01832CCF-2DFD-47B4-A9C9-176410DA765C}">
      <dgm:prSet/>
      <dgm:spPr/>
      <dgm:t>
        <a:bodyPr/>
        <a:lstStyle/>
        <a:p>
          <a:endParaRPr lang="en-GB"/>
        </a:p>
      </dgm:t>
    </dgm:pt>
    <dgm:pt modelId="{861E355C-1A10-436D-A4EE-E8ACC7A20A8F}">
      <dgm:prSet/>
      <dgm:spPr/>
      <dgm:t>
        <a:bodyPr/>
        <a:lstStyle/>
        <a:p>
          <a:r>
            <a:rPr lang="en-US" b="1" dirty="0"/>
            <a:t>2010</a:t>
          </a:r>
          <a:br>
            <a:rPr lang="en-US" b="0" dirty="0"/>
          </a:br>
          <a:r>
            <a:rPr lang="en-US" b="0" dirty="0"/>
            <a:t>100mbps</a:t>
          </a:r>
          <a:br>
            <a:rPr lang="en-US" b="0" dirty="0"/>
          </a:br>
          <a:r>
            <a:rPr lang="en-US" b="0" dirty="0"/>
            <a:t>broadband</a:t>
          </a:r>
        </a:p>
      </dgm:t>
    </dgm:pt>
    <dgm:pt modelId="{ECFD7FB5-285B-4901-9E80-D8F00A9CF45C}" type="parTrans" cxnId="{BE6DB80F-D20A-40D3-A21C-52D660294F80}">
      <dgm:prSet/>
      <dgm:spPr/>
      <dgm:t>
        <a:bodyPr/>
        <a:lstStyle/>
        <a:p>
          <a:endParaRPr lang="en-GB"/>
        </a:p>
      </dgm:t>
    </dgm:pt>
    <dgm:pt modelId="{345A9E6E-6E91-41C0-BAFF-A21F0B96974C}" type="sibTrans" cxnId="{BE6DB80F-D20A-40D3-A21C-52D660294F80}">
      <dgm:prSet/>
      <dgm:spPr/>
      <dgm:t>
        <a:bodyPr/>
        <a:lstStyle/>
        <a:p>
          <a:endParaRPr lang="en-GB"/>
        </a:p>
      </dgm:t>
    </dgm:pt>
    <dgm:pt modelId="{698DAFE9-8779-489C-B0BB-E3C43519C6D3}">
      <dgm:prSet/>
      <dgm:spPr/>
      <dgm:t>
        <a:bodyPr/>
        <a:lstStyle/>
        <a:p>
          <a:r>
            <a:rPr lang="en-US" b="1" dirty="0"/>
            <a:t>2020</a:t>
          </a:r>
          <a:br>
            <a:rPr lang="en-US" b="1" dirty="0"/>
          </a:br>
          <a:r>
            <a:rPr lang="en-US" b="0" dirty="0"/>
            <a:t>1000mbps</a:t>
          </a:r>
          <a:br>
            <a:rPr lang="en-US" b="0" dirty="0"/>
          </a:br>
          <a:r>
            <a:rPr lang="en-US" b="0" dirty="0"/>
            <a:t>5G</a:t>
          </a:r>
        </a:p>
      </dgm:t>
    </dgm:pt>
    <dgm:pt modelId="{90CEE0FC-02B2-4580-A9D8-EAC2FB4A1C57}" type="parTrans" cxnId="{2D551E50-15F8-4B46-9029-9E1138F036F3}">
      <dgm:prSet/>
      <dgm:spPr/>
      <dgm:t>
        <a:bodyPr/>
        <a:lstStyle/>
        <a:p>
          <a:endParaRPr lang="en-GB"/>
        </a:p>
      </dgm:t>
    </dgm:pt>
    <dgm:pt modelId="{731507DF-3B46-4D97-A213-AD0FCCCEAFFF}" type="sibTrans" cxnId="{2D551E50-15F8-4B46-9029-9E1138F036F3}">
      <dgm:prSet/>
      <dgm:spPr/>
      <dgm:t>
        <a:bodyPr/>
        <a:lstStyle/>
        <a:p>
          <a:endParaRPr lang="en-GB"/>
        </a:p>
      </dgm:t>
    </dgm:pt>
    <dgm:pt modelId="{16E2E443-2CC6-4786-905D-57A68F5ECA72}" type="pres">
      <dgm:prSet presAssocID="{1C46551B-4CA0-41A3-AD69-DC0B76948A25}" presName="Name0" presStyleCnt="0">
        <dgm:presLayoutVars>
          <dgm:chMax val="11"/>
          <dgm:chPref val="11"/>
          <dgm:dir/>
          <dgm:resizeHandles/>
        </dgm:presLayoutVars>
      </dgm:prSet>
      <dgm:spPr/>
    </dgm:pt>
    <dgm:pt modelId="{82B33CAD-A33C-418F-8BFA-1CEFB560AD8E}" type="pres">
      <dgm:prSet presAssocID="{698DAFE9-8779-489C-B0BB-E3C43519C6D3}" presName="Accent4" presStyleCnt="0"/>
      <dgm:spPr/>
    </dgm:pt>
    <dgm:pt modelId="{D0C06445-CC01-4564-B30C-B4557F31DD4B}" type="pres">
      <dgm:prSet presAssocID="{698DAFE9-8779-489C-B0BB-E3C43519C6D3}" presName="Accent" presStyleLbl="node1" presStyleIdx="0" presStyleCnt="4"/>
      <dgm:spPr/>
    </dgm:pt>
    <dgm:pt modelId="{29CCE5DD-F936-465F-9E6A-378451FBE279}" type="pres">
      <dgm:prSet presAssocID="{698DAFE9-8779-489C-B0BB-E3C43519C6D3}" presName="ParentBackground4" presStyleCnt="0"/>
      <dgm:spPr/>
    </dgm:pt>
    <dgm:pt modelId="{F47547B7-73E4-4FC2-BC7B-23DCA54BF766}" type="pres">
      <dgm:prSet presAssocID="{698DAFE9-8779-489C-B0BB-E3C43519C6D3}" presName="ParentBackground" presStyleLbl="fgAcc1" presStyleIdx="0" presStyleCnt="4"/>
      <dgm:spPr/>
    </dgm:pt>
    <dgm:pt modelId="{47E9DBA2-2D2B-483C-9271-C03BA5CC5FAC}" type="pres">
      <dgm:prSet presAssocID="{698DAFE9-8779-489C-B0BB-E3C43519C6D3}" presName="Parent4" presStyleLbl="revTx" presStyleIdx="0" presStyleCnt="0">
        <dgm:presLayoutVars>
          <dgm:chMax val="1"/>
          <dgm:chPref val="1"/>
          <dgm:bulletEnabled val="1"/>
        </dgm:presLayoutVars>
      </dgm:prSet>
      <dgm:spPr/>
    </dgm:pt>
    <dgm:pt modelId="{50780146-B9A7-4C1E-8BD4-D58BF46E3CD8}" type="pres">
      <dgm:prSet presAssocID="{861E355C-1A10-436D-A4EE-E8ACC7A20A8F}" presName="Accent3" presStyleCnt="0"/>
      <dgm:spPr/>
    </dgm:pt>
    <dgm:pt modelId="{9C3A2CF0-1FA6-4176-AB12-8345D0C42A65}" type="pres">
      <dgm:prSet presAssocID="{861E355C-1A10-436D-A4EE-E8ACC7A20A8F}" presName="Accent" presStyleLbl="node1" presStyleIdx="1" presStyleCnt="4"/>
      <dgm:spPr/>
    </dgm:pt>
    <dgm:pt modelId="{790938F3-4588-4917-ACCF-8059C5252E3B}" type="pres">
      <dgm:prSet presAssocID="{861E355C-1A10-436D-A4EE-E8ACC7A20A8F}" presName="ParentBackground3" presStyleCnt="0"/>
      <dgm:spPr/>
    </dgm:pt>
    <dgm:pt modelId="{D1F7B99A-6EFA-4960-88E1-A741D19DA29F}" type="pres">
      <dgm:prSet presAssocID="{861E355C-1A10-436D-A4EE-E8ACC7A20A8F}" presName="ParentBackground" presStyleLbl="fgAcc1" presStyleIdx="1" presStyleCnt="4"/>
      <dgm:spPr/>
    </dgm:pt>
    <dgm:pt modelId="{212AA675-F155-475F-BA9E-FDF15FBE6D9A}" type="pres">
      <dgm:prSet presAssocID="{861E355C-1A10-436D-A4EE-E8ACC7A20A8F}" presName="Parent3" presStyleLbl="revTx" presStyleIdx="0" presStyleCnt="0">
        <dgm:presLayoutVars>
          <dgm:chMax val="1"/>
          <dgm:chPref val="1"/>
          <dgm:bulletEnabled val="1"/>
        </dgm:presLayoutVars>
      </dgm:prSet>
      <dgm:spPr/>
    </dgm:pt>
    <dgm:pt modelId="{7D676225-CA6E-4A5E-A90B-B04CDDAC3152}" type="pres">
      <dgm:prSet presAssocID="{2AC248CA-C151-4389-A2A7-2DAB8A95141D}" presName="Accent2" presStyleCnt="0"/>
      <dgm:spPr/>
    </dgm:pt>
    <dgm:pt modelId="{CA2CC34A-C380-443E-AB1B-BAB6C2FB0B1D}" type="pres">
      <dgm:prSet presAssocID="{2AC248CA-C151-4389-A2A7-2DAB8A95141D}" presName="Accent" presStyleLbl="node1" presStyleIdx="2" presStyleCnt="4"/>
      <dgm:spPr/>
    </dgm:pt>
    <dgm:pt modelId="{ADB56E7F-0657-4F43-93C0-1CF1D24D363F}" type="pres">
      <dgm:prSet presAssocID="{2AC248CA-C151-4389-A2A7-2DAB8A95141D}" presName="ParentBackground2" presStyleCnt="0"/>
      <dgm:spPr/>
    </dgm:pt>
    <dgm:pt modelId="{66A2EADA-3766-4799-935E-42784BFFE69E}" type="pres">
      <dgm:prSet presAssocID="{2AC248CA-C151-4389-A2A7-2DAB8A95141D}" presName="ParentBackground" presStyleLbl="fgAcc1" presStyleIdx="2" presStyleCnt="4"/>
      <dgm:spPr/>
    </dgm:pt>
    <dgm:pt modelId="{1BF5163D-BF82-420C-BE78-83F782FCC801}" type="pres">
      <dgm:prSet presAssocID="{2AC248CA-C151-4389-A2A7-2DAB8A95141D}" presName="Parent2" presStyleLbl="revTx" presStyleIdx="0" presStyleCnt="0">
        <dgm:presLayoutVars>
          <dgm:chMax val="1"/>
          <dgm:chPref val="1"/>
          <dgm:bulletEnabled val="1"/>
        </dgm:presLayoutVars>
      </dgm:prSet>
      <dgm:spPr/>
    </dgm:pt>
    <dgm:pt modelId="{07EF9184-3DC0-45F6-8D6D-E18C178973B3}" type="pres">
      <dgm:prSet presAssocID="{81D8052B-D2A6-48EA-ACE5-B999587B77CC}" presName="Accent1" presStyleCnt="0"/>
      <dgm:spPr/>
    </dgm:pt>
    <dgm:pt modelId="{3134F8EF-C029-4C0D-AA65-BDD258327C33}" type="pres">
      <dgm:prSet presAssocID="{81D8052B-D2A6-48EA-ACE5-B999587B77CC}" presName="Accent" presStyleLbl="node1" presStyleIdx="3" presStyleCnt="4"/>
      <dgm:spPr/>
    </dgm:pt>
    <dgm:pt modelId="{49C9FE50-6077-4681-9C42-E9331DAF0DAD}" type="pres">
      <dgm:prSet presAssocID="{81D8052B-D2A6-48EA-ACE5-B999587B77CC}" presName="ParentBackground1" presStyleCnt="0"/>
      <dgm:spPr/>
    </dgm:pt>
    <dgm:pt modelId="{A5BF28E7-CCD3-4666-928A-EFFCEC11691C}" type="pres">
      <dgm:prSet presAssocID="{81D8052B-D2A6-48EA-ACE5-B999587B77CC}" presName="ParentBackground" presStyleLbl="fgAcc1" presStyleIdx="3" presStyleCnt="4"/>
      <dgm:spPr/>
    </dgm:pt>
    <dgm:pt modelId="{55C991C4-BE50-4109-BDE0-5768D53C5FF3}" type="pres">
      <dgm:prSet presAssocID="{81D8052B-D2A6-48EA-ACE5-B999587B77CC}" presName="Parent1" presStyleLbl="revTx" presStyleIdx="0" presStyleCnt="0">
        <dgm:presLayoutVars>
          <dgm:chMax val="1"/>
          <dgm:chPref val="1"/>
          <dgm:bulletEnabled val="1"/>
        </dgm:presLayoutVars>
      </dgm:prSet>
      <dgm:spPr/>
    </dgm:pt>
  </dgm:ptLst>
  <dgm:cxnLst>
    <dgm:cxn modelId="{631AA000-F379-4026-B7E5-4587C35B2842}" type="presOf" srcId="{698DAFE9-8779-489C-B0BB-E3C43519C6D3}" destId="{F47547B7-73E4-4FC2-BC7B-23DCA54BF766}" srcOrd="0" destOrd="0" presId="urn:microsoft.com/office/officeart/2011/layout/CircleProcess"/>
    <dgm:cxn modelId="{1BDABB0D-B254-44BA-95AC-88761E4B3B67}" type="presOf" srcId="{698DAFE9-8779-489C-B0BB-E3C43519C6D3}" destId="{47E9DBA2-2D2B-483C-9271-C03BA5CC5FAC}" srcOrd="1" destOrd="0" presId="urn:microsoft.com/office/officeart/2011/layout/CircleProcess"/>
    <dgm:cxn modelId="{BE6DB80F-D20A-40D3-A21C-52D660294F80}" srcId="{1C46551B-4CA0-41A3-AD69-DC0B76948A25}" destId="{861E355C-1A10-436D-A4EE-E8ACC7A20A8F}" srcOrd="2" destOrd="0" parTransId="{ECFD7FB5-285B-4901-9E80-D8F00A9CF45C}" sibTransId="{345A9E6E-6E91-41C0-BAFF-A21F0B96974C}"/>
    <dgm:cxn modelId="{426F421C-A9AC-4DAF-BA63-F2A0F5B13D12}" type="presOf" srcId="{1C46551B-4CA0-41A3-AD69-DC0B76948A25}" destId="{16E2E443-2CC6-4786-905D-57A68F5ECA72}" srcOrd="0" destOrd="0" presId="urn:microsoft.com/office/officeart/2011/layout/CircleProcess"/>
    <dgm:cxn modelId="{ACEC3422-B3BF-447E-8D8E-4C92177344D6}" type="presOf" srcId="{861E355C-1A10-436D-A4EE-E8ACC7A20A8F}" destId="{212AA675-F155-475F-BA9E-FDF15FBE6D9A}" srcOrd="1" destOrd="0" presId="urn:microsoft.com/office/officeart/2011/layout/CircleProcess"/>
    <dgm:cxn modelId="{2D551E50-15F8-4B46-9029-9E1138F036F3}" srcId="{1C46551B-4CA0-41A3-AD69-DC0B76948A25}" destId="{698DAFE9-8779-489C-B0BB-E3C43519C6D3}" srcOrd="3" destOrd="0" parTransId="{90CEE0FC-02B2-4580-A9D8-EAC2FB4A1C57}" sibTransId="{731507DF-3B46-4D97-A213-AD0FCCCEAFFF}"/>
    <dgm:cxn modelId="{855F7770-F923-4DA0-8F89-D918BDA6CF69}" srcId="{1C46551B-4CA0-41A3-AD69-DC0B76948A25}" destId="{81D8052B-D2A6-48EA-ACE5-B999587B77CC}" srcOrd="0" destOrd="0" parTransId="{1174ADCE-A988-4F99-85CE-911D24078FBB}" sibTransId="{A01F2F15-F026-4BDF-AE39-5DFB7F74B4AD}"/>
    <dgm:cxn modelId="{E7FF608C-9F1B-44B4-BD37-81AF97E03B7C}" type="presOf" srcId="{81D8052B-D2A6-48EA-ACE5-B999587B77CC}" destId="{A5BF28E7-CCD3-4666-928A-EFFCEC11691C}" srcOrd="0" destOrd="0" presId="urn:microsoft.com/office/officeart/2011/layout/CircleProcess"/>
    <dgm:cxn modelId="{37660898-17D6-4DD2-A2CE-236AF3CFD5D9}" type="presOf" srcId="{81D8052B-D2A6-48EA-ACE5-B999587B77CC}" destId="{55C991C4-BE50-4109-BDE0-5768D53C5FF3}" srcOrd="1" destOrd="0" presId="urn:microsoft.com/office/officeart/2011/layout/CircleProcess"/>
    <dgm:cxn modelId="{42DCC6BC-1169-445B-8D14-8D30F67E9FBF}" type="presOf" srcId="{2AC248CA-C151-4389-A2A7-2DAB8A95141D}" destId="{66A2EADA-3766-4799-935E-42784BFFE69E}" srcOrd="0" destOrd="0" presId="urn:microsoft.com/office/officeart/2011/layout/CircleProcess"/>
    <dgm:cxn modelId="{01832CCF-2DFD-47B4-A9C9-176410DA765C}" srcId="{1C46551B-4CA0-41A3-AD69-DC0B76948A25}" destId="{2AC248CA-C151-4389-A2A7-2DAB8A95141D}" srcOrd="1" destOrd="0" parTransId="{1CE889EE-696A-4096-B562-FF3D475F9D3B}" sibTransId="{DF92BC9D-B657-4ADA-AE67-90129A5C23FD}"/>
    <dgm:cxn modelId="{41BA39DC-1E1A-4D8C-A43C-95435CC93C86}" type="presOf" srcId="{861E355C-1A10-436D-A4EE-E8ACC7A20A8F}" destId="{D1F7B99A-6EFA-4960-88E1-A741D19DA29F}" srcOrd="0" destOrd="0" presId="urn:microsoft.com/office/officeart/2011/layout/CircleProcess"/>
    <dgm:cxn modelId="{28BF3FDC-0980-49F2-ADE4-87477D43723C}" type="presOf" srcId="{2AC248CA-C151-4389-A2A7-2DAB8A95141D}" destId="{1BF5163D-BF82-420C-BE78-83F782FCC801}" srcOrd="1" destOrd="0" presId="urn:microsoft.com/office/officeart/2011/layout/CircleProcess"/>
    <dgm:cxn modelId="{3B6D6FE7-D661-49B6-BEC1-D896685E04CA}" type="presParOf" srcId="{16E2E443-2CC6-4786-905D-57A68F5ECA72}" destId="{82B33CAD-A33C-418F-8BFA-1CEFB560AD8E}" srcOrd="0" destOrd="0" presId="urn:microsoft.com/office/officeart/2011/layout/CircleProcess"/>
    <dgm:cxn modelId="{93192FE3-1E31-4FFE-BE25-3BCAB9A38377}" type="presParOf" srcId="{82B33CAD-A33C-418F-8BFA-1CEFB560AD8E}" destId="{D0C06445-CC01-4564-B30C-B4557F31DD4B}" srcOrd="0" destOrd="0" presId="urn:microsoft.com/office/officeart/2011/layout/CircleProcess"/>
    <dgm:cxn modelId="{EC194568-1930-4867-8174-2E000159E0C8}" type="presParOf" srcId="{16E2E443-2CC6-4786-905D-57A68F5ECA72}" destId="{29CCE5DD-F936-465F-9E6A-378451FBE279}" srcOrd="1" destOrd="0" presId="urn:microsoft.com/office/officeart/2011/layout/CircleProcess"/>
    <dgm:cxn modelId="{5A3618F8-ABA1-4B8D-85F1-8DB410CDBEE0}" type="presParOf" srcId="{29CCE5DD-F936-465F-9E6A-378451FBE279}" destId="{F47547B7-73E4-4FC2-BC7B-23DCA54BF766}" srcOrd="0" destOrd="0" presId="urn:microsoft.com/office/officeart/2011/layout/CircleProcess"/>
    <dgm:cxn modelId="{57CFB0AA-52EC-492E-BA08-61D8A17E779A}" type="presParOf" srcId="{16E2E443-2CC6-4786-905D-57A68F5ECA72}" destId="{47E9DBA2-2D2B-483C-9271-C03BA5CC5FAC}" srcOrd="2" destOrd="0" presId="urn:microsoft.com/office/officeart/2011/layout/CircleProcess"/>
    <dgm:cxn modelId="{B6936C55-D88A-461E-BFA2-35E571ED4636}" type="presParOf" srcId="{16E2E443-2CC6-4786-905D-57A68F5ECA72}" destId="{50780146-B9A7-4C1E-8BD4-D58BF46E3CD8}" srcOrd="3" destOrd="0" presId="urn:microsoft.com/office/officeart/2011/layout/CircleProcess"/>
    <dgm:cxn modelId="{8A7D657E-C565-49EC-B660-D88C1FF4C025}" type="presParOf" srcId="{50780146-B9A7-4C1E-8BD4-D58BF46E3CD8}" destId="{9C3A2CF0-1FA6-4176-AB12-8345D0C42A65}" srcOrd="0" destOrd="0" presId="urn:microsoft.com/office/officeart/2011/layout/CircleProcess"/>
    <dgm:cxn modelId="{60D7EBB4-DE38-4072-B963-8A66CE794C03}" type="presParOf" srcId="{16E2E443-2CC6-4786-905D-57A68F5ECA72}" destId="{790938F3-4588-4917-ACCF-8059C5252E3B}" srcOrd="4" destOrd="0" presId="urn:microsoft.com/office/officeart/2011/layout/CircleProcess"/>
    <dgm:cxn modelId="{C0AE2D1A-1B18-46FF-8090-ECF6BCDB5265}" type="presParOf" srcId="{790938F3-4588-4917-ACCF-8059C5252E3B}" destId="{D1F7B99A-6EFA-4960-88E1-A741D19DA29F}" srcOrd="0" destOrd="0" presId="urn:microsoft.com/office/officeart/2011/layout/CircleProcess"/>
    <dgm:cxn modelId="{107A6A83-93FA-47F1-89A4-D0A3DBBCCD91}" type="presParOf" srcId="{16E2E443-2CC6-4786-905D-57A68F5ECA72}" destId="{212AA675-F155-475F-BA9E-FDF15FBE6D9A}" srcOrd="5" destOrd="0" presId="urn:microsoft.com/office/officeart/2011/layout/CircleProcess"/>
    <dgm:cxn modelId="{95A51375-74F6-43EC-A3BB-FC14D71A7197}" type="presParOf" srcId="{16E2E443-2CC6-4786-905D-57A68F5ECA72}" destId="{7D676225-CA6E-4A5E-A90B-B04CDDAC3152}" srcOrd="6" destOrd="0" presId="urn:microsoft.com/office/officeart/2011/layout/CircleProcess"/>
    <dgm:cxn modelId="{18660053-0042-471A-AC40-985A40A1284A}" type="presParOf" srcId="{7D676225-CA6E-4A5E-A90B-B04CDDAC3152}" destId="{CA2CC34A-C380-443E-AB1B-BAB6C2FB0B1D}" srcOrd="0" destOrd="0" presId="urn:microsoft.com/office/officeart/2011/layout/CircleProcess"/>
    <dgm:cxn modelId="{45EF66EF-EB91-42B5-8F9F-DC7B6C77FDF6}" type="presParOf" srcId="{16E2E443-2CC6-4786-905D-57A68F5ECA72}" destId="{ADB56E7F-0657-4F43-93C0-1CF1D24D363F}" srcOrd="7" destOrd="0" presId="urn:microsoft.com/office/officeart/2011/layout/CircleProcess"/>
    <dgm:cxn modelId="{14A20F3C-0CDF-4939-B5E3-CBDFAFCC07B0}" type="presParOf" srcId="{ADB56E7F-0657-4F43-93C0-1CF1D24D363F}" destId="{66A2EADA-3766-4799-935E-42784BFFE69E}" srcOrd="0" destOrd="0" presId="urn:microsoft.com/office/officeart/2011/layout/CircleProcess"/>
    <dgm:cxn modelId="{4D97C565-4BC2-44BA-961E-E9508AE5C54C}" type="presParOf" srcId="{16E2E443-2CC6-4786-905D-57A68F5ECA72}" destId="{1BF5163D-BF82-420C-BE78-83F782FCC801}" srcOrd="8" destOrd="0" presId="urn:microsoft.com/office/officeart/2011/layout/CircleProcess"/>
    <dgm:cxn modelId="{17D484AA-FCC0-4C3D-A54C-528AFB40ED1A}" type="presParOf" srcId="{16E2E443-2CC6-4786-905D-57A68F5ECA72}" destId="{07EF9184-3DC0-45F6-8D6D-E18C178973B3}" srcOrd="9" destOrd="0" presId="urn:microsoft.com/office/officeart/2011/layout/CircleProcess"/>
    <dgm:cxn modelId="{6C448BB4-45FF-40C3-B4BC-7AC85D9A21AC}" type="presParOf" srcId="{07EF9184-3DC0-45F6-8D6D-E18C178973B3}" destId="{3134F8EF-C029-4C0D-AA65-BDD258327C33}" srcOrd="0" destOrd="0" presId="urn:microsoft.com/office/officeart/2011/layout/CircleProcess"/>
    <dgm:cxn modelId="{9CB673C4-B76E-4EA0-8ED4-FB1A44A165D9}" type="presParOf" srcId="{16E2E443-2CC6-4786-905D-57A68F5ECA72}" destId="{49C9FE50-6077-4681-9C42-E9331DAF0DAD}" srcOrd="10" destOrd="0" presId="urn:microsoft.com/office/officeart/2011/layout/CircleProcess"/>
    <dgm:cxn modelId="{6EF12089-DAA6-4BE9-9D76-7F77B7C4FA30}" type="presParOf" srcId="{49C9FE50-6077-4681-9C42-E9331DAF0DAD}" destId="{A5BF28E7-CCD3-4666-928A-EFFCEC11691C}" srcOrd="0" destOrd="0" presId="urn:microsoft.com/office/officeart/2011/layout/CircleProcess"/>
    <dgm:cxn modelId="{76B9DDFE-DA2C-453E-8AC4-DBD8AC09F71E}" type="presParOf" srcId="{16E2E443-2CC6-4786-905D-57A68F5ECA72}" destId="{55C991C4-BE50-4109-BDE0-5768D53C5FF3}" srcOrd="11"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27DAF3C-BF03-4E7C-92AC-26140E78A12B}"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GB"/>
        </a:p>
      </dgm:t>
    </dgm:pt>
    <dgm:pt modelId="{13DF202F-9A32-428B-B525-8E4D6F05C5E5}">
      <dgm:prSet phldrT="[Text]"/>
      <dgm:spPr/>
      <dgm:t>
        <a:bodyPr/>
        <a:lstStyle/>
        <a:p>
          <a:r>
            <a:rPr lang="en-US" dirty="0"/>
            <a:t>Product owner</a:t>
          </a:r>
          <a:endParaRPr lang="en-GB" dirty="0"/>
        </a:p>
      </dgm:t>
    </dgm:pt>
    <dgm:pt modelId="{A568E0F4-0604-4D3A-860D-524F2F71D424}" type="parTrans" cxnId="{3977CB33-C71E-4D42-AC32-7374DDA6477D}">
      <dgm:prSet/>
      <dgm:spPr/>
      <dgm:t>
        <a:bodyPr/>
        <a:lstStyle/>
        <a:p>
          <a:endParaRPr lang="en-GB"/>
        </a:p>
      </dgm:t>
    </dgm:pt>
    <dgm:pt modelId="{956AEA68-C09B-4EA2-B5E5-2C2ACB968338}" type="sibTrans" cxnId="{3977CB33-C71E-4D42-AC32-7374DDA6477D}">
      <dgm:prSet/>
      <dgm:spPr/>
      <dgm:t>
        <a:bodyPr/>
        <a:lstStyle/>
        <a:p>
          <a:endParaRPr lang="en-GB"/>
        </a:p>
      </dgm:t>
    </dgm:pt>
    <dgm:pt modelId="{10B0073E-11EF-4284-B1FC-2C6B59E184A0}">
      <dgm:prSet phldrT="[Text]"/>
      <dgm:spPr/>
      <dgm:t>
        <a:bodyPr/>
        <a:lstStyle/>
        <a:p>
          <a:r>
            <a:rPr lang="en-US" dirty="0" err="1"/>
            <a:t>Prioritise</a:t>
          </a:r>
          <a:r>
            <a:rPr lang="en-US" dirty="0"/>
            <a:t> work</a:t>
          </a:r>
          <a:endParaRPr lang="en-GB" dirty="0"/>
        </a:p>
      </dgm:t>
    </dgm:pt>
    <dgm:pt modelId="{120E3DF1-67D4-4504-A2A2-D120724C3691}" type="parTrans" cxnId="{CF142137-D242-4389-B517-E14FA93F4405}">
      <dgm:prSet/>
      <dgm:spPr/>
      <dgm:t>
        <a:bodyPr/>
        <a:lstStyle/>
        <a:p>
          <a:endParaRPr lang="en-GB"/>
        </a:p>
      </dgm:t>
    </dgm:pt>
    <dgm:pt modelId="{CC634A9E-DDCE-44C8-9660-F081D3EF30CF}" type="sibTrans" cxnId="{CF142137-D242-4389-B517-E14FA93F4405}">
      <dgm:prSet/>
      <dgm:spPr/>
      <dgm:t>
        <a:bodyPr/>
        <a:lstStyle/>
        <a:p>
          <a:endParaRPr lang="en-GB"/>
        </a:p>
      </dgm:t>
    </dgm:pt>
    <dgm:pt modelId="{BCB34C60-9178-4BD9-9EE5-B16856A86F77}">
      <dgm:prSet phldrT="[Text]"/>
      <dgm:spPr/>
      <dgm:t>
        <a:bodyPr/>
        <a:lstStyle/>
        <a:p>
          <a:r>
            <a:rPr lang="en-US" dirty="0"/>
            <a:t>Business analyst</a:t>
          </a:r>
          <a:endParaRPr lang="en-GB" dirty="0"/>
        </a:p>
      </dgm:t>
    </dgm:pt>
    <dgm:pt modelId="{5892ED50-DA1C-4B0F-BABF-E329732F39B9}" type="parTrans" cxnId="{07F5E467-7433-42DD-8AC3-19A24C8D4F01}">
      <dgm:prSet/>
      <dgm:spPr/>
      <dgm:t>
        <a:bodyPr/>
        <a:lstStyle/>
        <a:p>
          <a:endParaRPr lang="en-GB"/>
        </a:p>
      </dgm:t>
    </dgm:pt>
    <dgm:pt modelId="{EB649527-0FD5-4335-9120-720CCF5918C2}" type="sibTrans" cxnId="{07F5E467-7433-42DD-8AC3-19A24C8D4F01}">
      <dgm:prSet/>
      <dgm:spPr/>
      <dgm:t>
        <a:bodyPr/>
        <a:lstStyle/>
        <a:p>
          <a:endParaRPr lang="en-GB"/>
        </a:p>
      </dgm:t>
    </dgm:pt>
    <dgm:pt modelId="{1886AE85-4995-4F9B-B500-EADCFE8B6AD0}">
      <dgm:prSet phldrT="[Text]"/>
      <dgm:spPr/>
      <dgm:t>
        <a:bodyPr/>
        <a:lstStyle/>
        <a:p>
          <a:r>
            <a:rPr lang="en-US" dirty="0"/>
            <a:t>1/team</a:t>
          </a:r>
          <a:endParaRPr lang="en-GB" dirty="0"/>
        </a:p>
      </dgm:t>
    </dgm:pt>
    <dgm:pt modelId="{785BABB3-058E-48BA-BE1F-86CC20BDD128}" type="parTrans" cxnId="{7F6DC747-22FC-47FA-ABF8-211B844AD78F}">
      <dgm:prSet/>
      <dgm:spPr/>
      <dgm:t>
        <a:bodyPr/>
        <a:lstStyle/>
        <a:p>
          <a:endParaRPr lang="en-GB"/>
        </a:p>
      </dgm:t>
    </dgm:pt>
    <dgm:pt modelId="{2CDD6737-0DDE-4007-AFD8-793DB262599F}" type="sibTrans" cxnId="{7F6DC747-22FC-47FA-ABF8-211B844AD78F}">
      <dgm:prSet/>
      <dgm:spPr/>
      <dgm:t>
        <a:bodyPr/>
        <a:lstStyle/>
        <a:p>
          <a:endParaRPr lang="en-GB"/>
        </a:p>
      </dgm:t>
    </dgm:pt>
    <dgm:pt modelId="{78C1C0D5-0754-4A70-9906-711B20C02391}">
      <dgm:prSet phldrT="[Text]"/>
      <dgm:spPr/>
      <dgm:t>
        <a:bodyPr/>
        <a:lstStyle/>
        <a:p>
          <a:r>
            <a:rPr lang="en-US" dirty="0" err="1"/>
            <a:t>Analyse</a:t>
          </a:r>
          <a:r>
            <a:rPr lang="en-US" dirty="0"/>
            <a:t> requirements</a:t>
          </a:r>
          <a:endParaRPr lang="en-GB" dirty="0"/>
        </a:p>
      </dgm:t>
    </dgm:pt>
    <dgm:pt modelId="{0FB8B433-73B9-4628-8D8B-8F2D456AA431}" type="parTrans" cxnId="{E8148745-BD3D-42CD-B2CB-BDAAC979E2D9}">
      <dgm:prSet/>
      <dgm:spPr/>
      <dgm:t>
        <a:bodyPr/>
        <a:lstStyle/>
        <a:p>
          <a:endParaRPr lang="en-GB"/>
        </a:p>
      </dgm:t>
    </dgm:pt>
    <dgm:pt modelId="{867092C7-A9D0-4332-8503-0B73351E4A51}" type="sibTrans" cxnId="{E8148745-BD3D-42CD-B2CB-BDAAC979E2D9}">
      <dgm:prSet/>
      <dgm:spPr/>
      <dgm:t>
        <a:bodyPr/>
        <a:lstStyle/>
        <a:p>
          <a:endParaRPr lang="en-GB"/>
        </a:p>
      </dgm:t>
    </dgm:pt>
    <dgm:pt modelId="{D8DC401F-D4E1-4A42-9156-49046A8FDF2F}">
      <dgm:prSet phldrT="[Text]"/>
      <dgm:spPr/>
      <dgm:t>
        <a:bodyPr/>
        <a:lstStyle/>
        <a:p>
          <a:r>
            <a:rPr lang="en-US" dirty="0"/>
            <a:t>Design/build applications</a:t>
          </a:r>
          <a:endParaRPr lang="en-GB" dirty="0"/>
        </a:p>
      </dgm:t>
    </dgm:pt>
    <dgm:pt modelId="{7160CF96-B3A5-41B5-98AC-A781FFBA3362}" type="parTrans" cxnId="{282F633E-D468-4DEF-857B-73366C0D56A9}">
      <dgm:prSet/>
      <dgm:spPr/>
      <dgm:t>
        <a:bodyPr/>
        <a:lstStyle/>
        <a:p>
          <a:endParaRPr lang="en-GB"/>
        </a:p>
      </dgm:t>
    </dgm:pt>
    <dgm:pt modelId="{1396800F-9AE1-46C8-B9F4-B3475DBC9855}" type="sibTrans" cxnId="{282F633E-D468-4DEF-857B-73366C0D56A9}">
      <dgm:prSet/>
      <dgm:spPr/>
      <dgm:t>
        <a:bodyPr/>
        <a:lstStyle/>
        <a:p>
          <a:endParaRPr lang="en-GB"/>
        </a:p>
      </dgm:t>
    </dgm:pt>
    <dgm:pt modelId="{16E43B88-E822-43E2-B6DC-5D997F754B55}">
      <dgm:prSet phldrT="[Text]"/>
      <dgm:spPr/>
      <dgm:t>
        <a:bodyPr/>
        <a:lstStyle/>
        <a:p>
          <a:r>
            <a:rPr lang="en-US" dirty="0"/>
            <a:t>1/team</a:t>
          </a:r>
          <a:endParaRPr lang="en-GB" dirty="0"/>
        </a:p>
      </dgm:t>
    </dgm:pt>
    <dgm:pt modelId="{8250DE55-DEC6-4EC2-9362-5ADC55C5DABB}" type="parTrans" cxnId="{1D45CAA9-E5BE-4355-B1A7-8E57A0D3479A}">
      <dgm:prSet/>
      <dgm:spPr/>
      <dgm:t>
        <a:bodyPr/>
        <a:lstStyle/>
        <a:p>
          <a:endParaRPr lang="en-GB"/>
        </a:p>
      </dgm:t>
    </dgm:pt>
    <dgm:pt modelId="{CBF6AEBA-C539-49D7-A117-20DF302F1DE9}" type="sibTrans" cxnId="{1D45CAA9-E5BE-4355-B1A7-8E57A0D3479A}">
      <dgm:prSet/>
      <dgm:spPr/>
      <dgm:t>
        <a:bodyPr/>
        <a:lstStyle/>
        <a:p>
          <a:endParaRPr lang="en-GB"/>
        </a:p>
      </dgm:t>
    </dgm:pt>
    <dgm:pt modelId="{DB154989-5594-4152-AA97-604C76EFD570}">
      <dgm:prSet phldrT="[Text]"/>
      <dgm:spPr/>
      <dgm:t>
        <a:bodyPr/>
        <a:lstStyle/>
        <a:p>
          <a:r>
            <a:rPr lang="en-US" dirty="0"/>
            <a:t>Software engineers</a:t>
          </a:r>
          <a:endParaRPr lang="en-GB" dirty="0"/>
        </a:p>
      </dgm:t>
    </dgm:pt>
    <dgm:pt modelId="{682F4D64-EAFF-4D99-88DF-B975F8E8894A}" type="sibTrans" cxnId="{6291770F-A783-426A-BFFE-11B4CAC34EFB}">
      <dgm:prSet/>
      <dgm:spPr/>
      <dgm:t>
        <a:bodyPr/>
        <a:lstStyle/>
        <a:p>
          <a:endParaRPr lang="en-GB"/>
        </a:p>
      </dgm:t>
    </dgm:pt>
    <dgm:pt modelId="{0F422D7A-D3CB-4421-A026-5CF450383051}" type="parTrans" cxnId="{6291770F-A783-426A-BFFE-11B4CAC34EFB}">
      <dgm:prSet/>
      <dgm:spPr/>
      <dgm:t>
        <a:bodyPr/>
        <a:lstStyle/>
        <a:p>
          <a:endParaRPr lang="en-GB"/>
        </a:p>
      </dgm:t>
    </dgm:pt>
    <dgm:pt modelId="{AFB8A338-91A7-4D65-AC44-964F8A940A69}">
      <dgm:prSet phldrT="[Text]"/>
      <dgm:spPr/>
      <dgm:t>
        <a:bodyPr/>
        <a:lstStyle/>
        <a:p>
          <a:r>
            <a:rPr lang="en-US" dirty="0"/>
            <a:t>3/team</a:t>
          </a:r>
          <a:endParaRPr lang="en-GB" dirty="0"/>
        </a:p>
      </dgm:t>
    </dgm:pt>
    <dgm:pt modelId="{21AB41C1-5781-44D0-9981-6A851945FD23}" type="sibTrans" cxnId="{1C31BCED-E605-4A4F-B129-1438C9AADAF8}">
      <dgm:prSet/>
      <dgm:spPr/>
      <dgm:t>
        <a:bodyPr/>
        <a:lstStyle/>
        <a:p>
          <a:endParaRPr lang="en-GB"/>
        </a:p>
      </dgm:t>
    </dgm:pt>
    <dgm:pt modelId="{7E9D94D5-3F55-466C-B55F-481BD13B6004}" type="parTrans" cxnId="{1C31BCED-E605-4A4F-B129-1438C9AADAF8}">
      <dgm:prSet/>
      <dgm:spPr/>
      <dgm:t>
        <a:bodyPr/>
        <a:lstStyle/>
        <a:p>
          <a:endParaRPr lang="en-GB"/>
        </a:p>
      </dgm:t>
    </dgm:pt>
    <dgm:pt modelId="{EFF7C93B-8A27-44F6-8FE0-1EFB1F609677}">
      <dgm:prSet phldrT="[Text]"/>
      <dgm:spPr/>
      <dgm:t>
        <a:bodyPr/>
        <a:lstStyle/>
        <a:p>
          <a:r>
            <a:rPr lang="en-US" dirty="0"/>
            <a:t>Test engineers</a:t>
          </a:r>
          <a:endParaRPr lang="en-GB" dirty="0"/>
        </a:p>
      </dgm:t>
    </dgm:pt>
    <dgm:pt modelId="{F8E6E530-CD57-4B1F-9F5C-6B3F41570373}" type="parTrans" cxnId="{75B89F43-D042-45F6-BF4D-686C0C6CC335}">
      <dgm:prSet/>
      <dgm:spPr/>
      <dgm:t>
        <a:bodyPr/>
        <a:lstStyle/>
        <a:p>
          <a:endParaRPr lang="en-GB"/>
        </a:p>
      </dgm:t>
    </dgm:pt>
    <dgm:pt modelId="{9DB4604F-51F9-4A80-8169-FA88BE9C300A}" type="sibTrans" cxnId="{75B89F43-D042-45F6-BF4D-686C0C6CC335}">
      <dgm:prSet/>
      <dgm:spPr/>
      <dgm:t>
        <a:bodyPr/>
        <a:lstStyle/>
        <a:p>
          <a:endParaRPr lang="en-GB"/>
        </a:p>
      </dgm:t>
    </dgm:pt>
    <dgm:pt modelId="{C037E382-E360-4F92-A15E-199E05D02640}">
      <dgm:prSet phldrT="[Text]"/>
      <dgm:spPr/>
      <dgm:t>
        <a:bodyPr/>
        <a:lstStyle/>
        <a:p>
          <a:r>
            <a:rPr lang="en-US" dirty="0"/>
            <a:t>2/team</a:t>
          </a:r>
          <a:endParaRPr lang="en-GB" dirty="0"/>
        </a:p>
      </dgm:t>
    </dgm:pt>
    <dgm:pt modelId="{67A616D3-A502-4CFF-BBDE-BF414D45F58E}" type="parTrans" cxnId="{DB21AC1C-27F7-4953-8877-105A7D5F18B8}">
      <dgm:prSet/>
      <dgm:spPr/>
      <dgm:t>
        <a:bodyPr/>
        <a:lstStyle/>
        <a:p>
          <a:endParaRPr lang="en-GB"/>
        </a:p>
      </dgm:t>
    </dgm:pt>
    <dgm:pt modelId="{F45D2D7B-4493-4A34-AF58-68686AEB9AAD}" type="sibTrans" cxnId="{DB21AC1C-27F7-4953-8877-105A7D5F18B8}">
      <dgm:prSet/>
      <dgm:spPr/>
      <dgm:t>
        <a:bodyPr/>
        <a:lstStyle/>
        <a:p>
          <a:endParaRPr lang="en-GB"/>
        </a:p>
      </dgm:t>
    </dgm:pt>
    <dgm:pt modelId="{0012DB30-A970-4E1E-8D79-6116D7AEA846}">
      <dgm:prSet phldrT="[Text]"/>
      <dgm:spPr/>
      <dgm:t>
        <a:bodyPr/>
        <a:lstStyle/>
        <a:p>
          <a:r>
            <a:rPr lang="en-US" dirty="0"/>
            <a:t>Test applications</a:t>
          </a:r>
          <a:endParaRPr lang="en-GB" dirty="0"/>
        </a:p>
      </dgm:t>
    </dgm:pt>
    <dgm:pt modelId="{109DD93B-FE35-4C23-A83F-E664A059C808}" type="parTrans" cxnId="{42368EDA-374D-4A83-8B66-0B917D92E534}">
      <dgm:prSet/>
      <dgm:spPr/>
      <dgm:t>
        <a:bodyPr/>
        <a:lstStyle/>
        <a:p>
          <a:endParaRPr lang="en-GB"/>
        </a:p>
      </dgm:t>
    </dgm:pt>
    <dgm:pt modelId="{7B91798E-84C9-42C2-BEDA-B2CEBB6D0501}" type="sibTrans" cxnId="{42368EDA-374D-4A83-8B66-0B917D92E534}">
      <dgm:prSet/>
      <dgm:spPr/>
      <dgm:t>
        <a:bodyPr/>
        <a:lstStyle/>
        <a:p>
          <a:endParaRPr lang="en-GB"/>
        </a:p>
      </dgm:t>
    </dgm:pt>
    <dgm:pt modelId="{37AF0FEB-A284-44F8-8624-8FAB367AA050}">
      <dgm:prSet phldrT="[Text]"/>
      <dgm:spPr/>
      <dgm:t>
        <a:bodyPr/>
        <a:lstStyle/>
        <a:p>
          <a:r>
            <a:rPr lang="en-US" dirty="0"/>
            <a:t>DBA</a:t>
          </a:r>
          <a:endParaRPr lang="en-GB" dirty="0"/>
        </a:p>
      </dgm:t>
    </dgm:pt>
    <dgm:pt modelId="{2638F9FA-4C9C-4086-8823-82B5481B091D}" type="parTrans" cxnId="{F032E5DE-CFDD-4A28-B98D-83277D21BE94}">
      <dgm:prSet/>
      <dgm:spPr/>
      <dgm:t>
        <a:bodyPr/>
        <a:lstStyle/>
        <a:p>
          <a:endParaRPr lang="en-GB"/>
        </a:p>
      </dgm:t>
    </dgm:pt>
    <dgm:pt modelId="{5D0132E5-4145-471F-A3BC-EE0410477AA4}" type="sibTrans" cxnId="{F032E5DE-CFDD-4A28-B98D-83277D21BE94}">
      <dgm:prSet/>
      <dgm:spPr/>
      <dgm:t>
        <a:bodyPr/>
        <a:lstStyle/>
        <a:p>
          <a:endParaRPr lang="en-GB"/>
        </a:p>
      </dgm:t>
    </dgm:pt>
    <dgm:pt modelId="{1A2C33C4-6617-465D-930E-41148451DA1B}">
      <dgm:prSet phldrT="[Text]"/>
      <dgm:spPr/>
      <dgm:t>
        <a:bodyPr/>
        <a:lstStyle/>
        <a:p>
          <a:r>
            <a:rPr lang="en-US" dirty="0"/>
            <a:t>1/team</a:t>
          </a:r>
          <a:endParaRPr lang="en-GB" dirty="0"/>
        </a:p>
      </dgm:t>
    </dgm:pt>
    <dgm:pt modelId="{2A49A864-DA5E-4DE9-8A76-EFD09A1A6D67}" type="parTrans" cxnId="{4EED13A5-B594-444E-A527-3253550220FD}">
      <dgm:prSet/>
      <dgm:spPr/>
      <dgm:t>
        <a:bodyPr/>
        <a:lstStyle/>
        <a:p>
          <a:endParaRPr lang="en-GB"/>
        </a:p>
      </dgm:t>
    </dgm:pt>
    <dgm:pt modelId="{04E1025A-525E-45C9-AF34-77E89AE233CF}" type="sibTrans" cxnId="{4EED13A5-B594-444E-A527-3253550220FD}">
      <dgm:prSet/>
      <dgm:spPr/>
      <dgm:t>
        <a:bodyPr/>
        <a:lstStyle/>
        <a:p>
          <a:endParaRPr lang="en-GB"/>
        </a:p>
      </dgm:t>
    </dgm:pt>
    <dgm:pt modelId="{954D25D9-6568-4038-AF3D-E31F7502E7BE}">
      <dgm:prSet phldrT="[Text]"/>
      <dgm:spPr/>
      <dgm:t>
        <a:bodyPr/>
        <a:lstStyle/>
        <a:p>
          <a:r>
            <a:rPr lang="en-US" dirty="0"/>
            <a:t>Design databases</a:t>
          </a:r>
          <a:endParaRPr lang="en-GB" dirty="0"/>
        </a:p>
      </dgm:t>
    </dgm:pt>
    <dgm:pt modelId="{57954C56-4227-47E0-AC92-7F889746F0F9}" type="parTrans" cxnId="{0B6B7EE8-4DA4-487D-9D12-DB15D31F589D}">
      <dgm:prSet/>
      <dgm:spPr/>
      <dgm:t>
        <a:bodyPr/>
        <a:lstStyle/>
        <a:p>
          <a:endParaRPr lang="en-GB"/>
        </a:p>
      </dgm:t>
    </dgm:pt>
    <dgm:pt modelId="{7AC66645-EAEB-42FF-BF3A-0D5993D7666A}" type="sibTrans" cxnId="{0B6B7EE8-4DA4-487D-9D12-DB15D31F589D}">
      <dgm:prSet/>
      <dgm:spPr/>
      <dgm:t>
        <a:bodyPr/>
        <a:lstStyle/>
        <a:p>
          <a:endParaRPr lang="en-GB"/>
        </a:p>
      </dgm:t>
    </dgm:pt>
    <dgm:pt modelId="{683B357B-B2F1-498E-AF05-D6A42E3B6DB7}">
      <dgm:prSet phldrT="[Text]"/>
      <dgm:spPr/>
      <dgm:t>
        <a:bodyPr/>
        <a:lstStyle/>
        <a:p>
          <a:r>
            <a:rPr lang="en-US" dirty="0"/>
            <a:t>IT project manager</a:t>
          </a:r>
          <a:endParaRPr lang="en-GB" dirty="0"/>
        </a:p>
      </dgm:t>
    </dgm:pt>
    <dgm:pt modelId="{3D531ED3-53B3-4CB8-8DA8-FBA7B11EE140}" type="parTrans" cxnId="{BC7F47B1-EF69-46F9-B133-5A9479629604}">
      <dgm:prSet/>
      <dgm:spPr/>
      <dgm:t>
        <a:bodyPr/>
        <a:lstStyle/>
        <a:p>
          <a:endParaRPr lang="en-GB"/>
        </a:p>
      </dgm:t>
    </dgm:pt>
    <dgm:pt modelId="{093DD051-95D1-4330-877F-7175216D35E6}" type="sibTrans" cxnId="{BC7F47B1-EF69-46F9-B133-5A9479629604}">
      <dgm:prSet/>
      <dgm:spPr/>
      <dgm:t>
        <a:bodyPr/>
        <a:lstStyle/>
        <a:p>
          <a:endParaRPr lang="en-GB"/>
        </a:p>
      </dgm:t>
    </dgm:pt>
    <dgm:pt modelId="{17B6E513-FFFC-485A-B4CA-B7CEE6761D81}">
      <dgm:prSet phldrT="[Text]"/>
      <dgm:spPr/>
      <dgm:t>
        <a:bodyPr/>
        <a:lstStyle/>
        <a:p>
          <a:r>
            <a:rPr lang="en-US" dirty="0"/>
            <a:t>1/team</a:t>
          </a:r>
          <a:endParaRPr lang="en-GB" dirty="0"/>
        </a:p>
      </dgm:t>
    </dgm:pt>
    <dgm:pt modelId="{C2E511DE-CED0-43BB-8605-1807384F7BC0}" type="parTrans" cxnId="{D5C959C2-6110-4189-B721-DA3B8D08BF05}">
      <dgm:prSet/>
      <dgm:spPr/>
      <dgm:t>
        <a:bodyPr/>
        <a:lstStyle/>
        <a:p>
          <a:endParaRPr lang="en-GB"/>
        </a:p>
      </dgm:t>
    </dgm:pt>
    <dgm:pt modelId="{CF97372B-CBEA-4E29-A6B1-4012F4C8AE01}" type="sibTrans" cxnId="{D5C959C2-6110-4189-B721-DA3B8D08BF05}">
      <dgm:prSet/>
      <dgm:spPr/>
      <dgm:t>
        <a:bodyPr/>
        <a:lstStyle/>
        <a:p>
          <a:endParaRPr lang="en-GB"/>
        </a:p>
      </dgm:t>
    </dgm:pt>
    <dgm:pt modelId="{9F680238-03C6-48E4-8601-FEBDEA074D16}">
      <dgm:prSet phldrT="[Text]"/>
      <dgm:spPr/>
      <dgm:t>
        <a:bodyPr/>
        <a:lstStyle/>
        <a:p>
          <a:r>
            <a:rPr lang="en-US" dirty="0"/>
            <a:t>Team oversight and reporting</a:t>
          </a:r>
          <a:endParaRPr lang="en-GB" dirty="0"/>
        </a:p>
      </dgm:t>
    </dgm:pt>
    <dgm:pt modelId="{DBABDBBE-442B-4BA7-982D-F2322B5B4184}" type="parTrans" cxnId="{15EC7E09-ABC0-474D-8AD9-6CC062CB1DBF}">
      <dgm:prSet/>
      <dgm:spPr/>
      <dgm:t>
        <a:bodyPr/>
        <a:lstStyle/>
        <a:p>
          <a:endParaRPr lang="en-GB"/>
        </a:p>
      </dgm:t>
    </dgm:pt>
    <dgm:pt modelId="{E4421976-4FCC-4952-BC85-D5A25F1FCF23}" type="sibTrans" cxnId="{15EC7E09-ABC0-474D-8AD9-6CC062CB1DBF}">
      <dgm:prSet/>
      <dgm:spPr/>
      <dgm:t>
        <a:bodyPr/>
        <a:lstStyle/>
        <a:p>
          <a:endParaRPr lang="en-GB"/>
        </a:p>
      </dgm:t>
    </dgm:pt>
    <dgm:pt modelId="{FAA1D6B0-BDCF-4DF4-A19D-6620AA01D7D8}">
      <dgm:prSet phldrT="[Text]"/>
      <dgm:spPr/>
      <dgm:t>
        <a:bodyPr/>
        <a:lstStyle/>
        <a:p>
          <a:r>
            <a:rPr lang="en-US" dirty="0"/>
            <a:t>One is the team lead</a:t>
          </a:r>
          <a:endParaRPr lang="en-GB" dirty="0"/>
        </a:p>
      </dgm:t>
    </dgm:pt>
    <dgm:pt modelId="{45D6A672-05C3-4173-8AFE-E945F6103538}" type="parTrans" cxnId="{122E6C45-D18E-498E-AD11-BC8D624C0A3B}">
      <dgm:prSet/>
      <dgm:spPr/>
      <dgm:t>
        <a:bodyPr/>
        <a:lstStyle/>
        <a:p>
          <a:endParaRPr lang="en-GB"/>
        </a:p>
      </dgm:t>
    </dgm:pt>
    <dgm:pt modelId="{EE478643-4864-4EA0-8804-D4CA5DFDF2CE}" type="sibTrans" cxnId="{122E6C45-D18E-498E-AD11-BC8D624C0A3B}">
      <dgm:prSet/>
      <dgm:spPr/>
      <dgm:t>
        <a:bodyPr/>
        <a:lstStyle/>
        <a:p>
          <a:endParaRPr lang="en-GB"/>
        </a:p>
      </dgm:t>
    </dgm:pt>
    <dgm:pt modelId="{D9698DE9-B065-47E5-8F36-1F1331BB2485}" type="pres">
      <dgm:prSet presAssocID="{A27DAF3C-BF03-4E7C-92AC-26140E78A12B}" presName="linearFlow" presStyleCnt="0">
        <dgm:presLayoutVars>
          <dgm:dir/>
          <dgm:animLvl val="lvl"/>
          <dgm:resizeHandles/>
        </dgm:presLayoutVars>
      </dgm:prSet>
      <dgm:spPr/>
    </dgm:pt>
    <dgm:pt modelId="{5EF570D4-AB11-41F6-AFA3-9C68FE610C40}" type="pres">
      <dgm:prSet presAssocID="{13DF202F-9A32-428B-B525-8E4D6F05C5E5}" presName="compositeNode" presStyleCnt="0">
        <dgm:presLayoutVars>
          <dgm:bulletEnabled val="1"/>
        </dgm:presLayoutVars>
      </dgm:prSet>
      <dgm:spPr/>
    </dgm:pt>
    <dgm:pt modelId="{CD5AD8E5-CBD7-4A66-99F8-8399F9ACFD07}" type="pres">
      <dgm:prSet presAssocID="{13DF202F-9A32-428B-B525-8E4D6F05C5E5}" presName="image" presStyleLbl="fgImgPlac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oard Of Directors with solid fill"/>
        </a:ext>
      </dgm:extLst>
    </dgm:pt>
    <dgm:pt modelId="{76305B38-370E-49CB-8839-6EA275E6186F}" type="pres">
      <dgm:prSet presAssocID="{13DF202F-9A32-428B-B525-8E4D6F05C5E5}" presName="childNode" presStyleLbl="node1" presStyleIdx="0" presStyleCnt="6">
        <dgm:presLayoutVars>
          <dgm:bulletEnabled val="1"/>
        </dgm:presLayoutVars>
      </dgm:prSet>
      <dgm:spPr/>
    </dgm:pt>
    <dgm:pt modelId="{6F9BF297-E95C-4319-BADB-9DC70DC38807}" type="pres">
      <dgm:prSet presAssocID="{13DF202F-9A32-428B-B525-8E4D6F05C5E5}" presName="parentNode" presStyleLbl="revTx" presStyleIdx="0" presStyleCnt="6">
        <dgm:presLayoutVars>
          <dgm:chMax val="0"/>
          <dgm:bulletEnabled val="1"/>
        </dgm:presLayoutVars>
      </dgm:prSet>
      <dgm:spPr/>
    </dgm:pt>
    <dgm:pt modelId="{0F062C0B-9D01-4905-86AB-718A06F5FCFC}" type="pres">
      <dgm:prSet presAssocID="{956AEA68-C09B-4EA2-B5E5-2C2ACB968338}" presName="sibTrans" presStyleCnt="0"/>
      <dgm:spPr/>
    </dgm:pt>
    <dgm:pt modelId="{31634141-3F35-40C2-9A77-89C334320F1B}" type="pres">
      <dgm:prSet presAssocID="{BCB34C60-9178-4BD9-9EE5-B16856A86F77}" presName="compositeNode" presStyleCnt="0">
        <dgm:presLayoutVars>
          <dgm:bulletEnabled val="1"/>
        </dgm:presLayoutVars>
      </dgm:prSet>
      <dgm:spPr/>
    </dgm:pt>
    <dgm:pt modelId="{1BE1B26C-34B2-4DAC-84F9-EC9E1ED77FCC}" type="pres">
      <dgm:prSet presAssocID="{BCB34C60-9178-4BD9-9EE5-B16856A86F77}" presName="image" presStyleLbl="fgImgPlac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Questions outline"/>
        </a:ext>
      </dgm:extLst>
    </dgm:pt>
    <dgm:pt modelId="{535EAEE5-34E6-4867-B373-71E3BF1CA645}" type="pres">
      <dgm:prSet presAssocID="{BCB34C60-9178-4BD9-9EE5-B16856A86F77}" presName="childNode" presStyleLbl="node1" presStyleIdx="1" presStyleCnt="6">
        <dgm:presLayoutVars>
          <dgm:bulletEnabled val="1"/>
        </dgm:presLayoutVars>
      </dgm:prSet>
      <dgm:spPr/>
    </dgm:pt>
    <dgm:pt modelId="{E3E0E926-A4CF-430D-9D2C-983A45E066B8}" type="pres">
      <dgm:prSet presAssocID="{BCB34C60-9178-4BD9-9EE5-B16856A86F77}" presName="parentNode" presStyleLbl="revTx" presStyleIdx="1" presStyleCnt="6">
        <dgm:presLayoutVars>
          <dgm:chMax val="0"/>
          <dgm:bulletEnabled val="1"/>
        </dgm:presLayoutVars>
      </dgm:prSet>
      <dgm:spPr/>
    </dgm:pt>
    <dgm:pt modelId="{875FEC8C-C67D-4600-B68E-751C34B8E6E8}" type="pres">
      <dgm:prSet presAssocID="{EB649527-0FD5-4335-9120-720CCF5918C2}" presName="sibTrans" presStyleCnt="0"/>
      <dgm:spPr/>
    </dgm:pt>
    <dgm:pt modelId="{0EEEA69D-9656-4A2C-9D35-36884569C39B}" type="pres">
      <dgm:prSet presAssocID="{683B357B-B2F1-498E-AF05-D6A42E3B6DB7}" presName="compositeNode" presStyleCnt="0">
        <dgm:presLayoutVars>
          <dgm:bulletEnabled val="1"/>
        </dgm:presLayoutVars>
      </dgm:prSet>
      <dgm:spPr/>
    </dgm:pt>
    <dgm:pt modelId="{E1BFA0C7-4140-48C3-8841-E40BFC2B9F60}" type="pres">
      <dgm:prSet presAssocID="{683B357B-B2F1-498E-AF05-D6A42E3B6DB7}" presName="image" presStyleLbl="fgImgPlac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Document with solid fill"/>
        </a:ext>
      </dgm:extLst>
    </dgm:pt>
    <dgm:pt modelId="{29FAD053-BF95-43E0-971F-38BE2C8CA428}" type="pres">
      <dgm:prSet presAssocID="{683B357B-B2F1-498E-AF05-D6A42E3B6DB7}" presName="childNode" presStyleLbl="node1" presStyleIdx="2" presStyleCnt="6">
        <dgm:presLayoutVars>
          <dgm:bulletEnabled val="1"/>
        </dgm:presLayoutVars>
      </dgm:prSet>
      <dgm:spPr/>
    </dgm:pt>
    <dgm:pt modelId="{6F5B608A-231F-425E-A4EE-58D4037422F4}" type="pres">
      <dgm:prSet presAssocID="{683B357B-B2F1-498E-AF05-D6A42E3B6DB7}" presName="parentNode" presStyleLbl="revTx" presStyleIdx="2" presStyleCnt="6">
        <dgm:presLayoutVars>
          <dgm:chMax val="0"/>
          <dgm:bulletEnabled val="1"/>
        </dgm:presLayoutVars>
      </dgm:prSet>
      <dgm:spPr/>
    </dgm:pt>
    <dgm:pt modelId="{8CD623D1-4DA3-4A26-9C6A-DFAA3EAC39A7}" type="pres">
      <dgm:prSet presAssocID="{093DD051-95D1-4330-877F-7175216D35E6}" presName="sibTrans" presStyleCnt="0"/>
      <dgm:spPr/>
    </dgm:pt>
    <dgm:pt modelId="{0F0C1BED-8199-41C3-B3F4-F4917409CF91}" type="pres">
      <dgm:prSet presAssocID="{DB154989-5594-4152-AA97-604C76EFD570}" presName="compositeNode" presStyleCnt="0">
        <dgm:presLayoutVars>
          <dgm:bulletEnabled val="1"/>
        </dgm:presLayoutVars>
      </dgm:prSet>
      <dgm:spPr/>
    </dgm:pt>
    <dgm:pt modelId="{8E7DFFC6-3BC8-4E11-9C67-8C6E092A8B81}" type="pres">
      <dgm:prSet presAssocID="{DB154989-5594-4152-AA97-604C76EFD570}" presName="image" presStyleLbl="fgImgPlac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686E1B92-7A00-48AC-A989-6E8B8B4EEB21}" type="pres">
      <dgm:prSet presAssocID="{DB154989-5594-4152-AA97-604C76EFD570}" presName="childNode" presStyleLbl="node1" presStyleIdx="3" presStyleCnt="6">
        <dgm:presLayoutVars>
          <dgm:bulletEnabled val="1"/>
        </dgm:presLayoutVars>
      </dgm:prSet>
      <dgm:spPr/>
    </dgm:pt>
    <dgm:pt modelId="{D13DB503-1D1F-433B-B528-D7F7EF711C19}" type="pres">
      <dgm:prSet presAssocID="{DB154989-5594-4152-AA97-604C76EFD570}" presName="parentNode" presStyleLbl="revTx" presStyleIdx="3" presStyleCnt="6">
        <dgm:presLayoutVars>
          <dgm:chMax val="0"/>
          <dgm:bulletEnabled val="1"/>
        </dgm:presLayoutVars>
      </dgm:prSet>
      <dgm:spPr/>
    </dgm:pt>
    <dgm:pt modelId="{1B3D87E2-2CF2-48DB-AE35-0C946F60F8D4}" type="pres">
      <dgm:prSet presAssocID="{682F4D64-EAFF-4D99-88DF-B975F8E8894A}" presName="sibTrans" presStyleCnt="0"/>
      <dgm:spPr/>
    </dgm:pt>
    <dgm:pt modelId="{3D683D82-5B6D-48F2-A743-C0E4AA1F2A86}" type="pres">
      <dgm:prSet presAssocID="{EFF7C93B-8A27-44F6-8FE0-1EFB1F609677}" presName="compositeNode" presStyleCnt="0">
        <dgm:presLayoutVars>
          <dgm:bulletEnabled val="1"/>
        </dgm:presLayoutVars>
      </dgm:prSet>
      <dgm:spPr/>
    </dgm:pt>
    <dgm:pt modelId="{D108E193-FFD5-465B-B4A7-9C2F3DA4B1F0}" type="pres">
      <dgm:prSet presAssocID="{EFF7C93B-8A27-44F6-8FE0-1EFB1F609677}" presName="image" presStyleLbl="fgImgPlace1" presStyleIdx="4"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E33C9432-BC1C-4E49-BB35-EF7A8E92AE15}" type="pres">
      <dgm:prSet presAssocID="{EFF7C93B-8A27-44F6-8FE0-1EFB1F609677}" presName="childNode" presStyleLbl="node1" presStyleIdx="4" presStyleCnt="6">
        <dgm:presLayoutVars>
          <dgm:bulletEnabled val="1"/>
        </dgm:presLayoutVars>
      </dgm:prSet>
      <dgm:spPr/>
    </dgm:pt>
    <dgm:pt modelId="{DCC565F3-FFD2-41B2-AB5F-04BE153E349E}" type="pres">
      <dgm:prSet presAssocID="{EFF7C93B-8A27-44F6-8FE0-1EFB1F609677}" presName="parentNode" presStyleLbl="revTx" presStyleIdx="4" presStyleCnt="6">
        <dgm:presLayoutVars>
          <dgm:chMax val="0"/>
          <dgm:bulletEnabled val="1"/>
        </dgm:presLayoutVars>
      </dgm:prSet>
      <dgm:spPr/>
    </dgm:pt>
    <dgm:pt modelId="{9A35602F-8D72-4507-9F63-649D96EE2787}" type="pres">
      <dgm:prSet presAssocID="{9DB4604F-51F9-4A80-8169-FA88BE9C300A}" presName="sibTrans" presStyleCnt="0"/>
      <dgm:spPr/>
    </dgm:pt>
    <dgm:pt modelId="{037C883C-1480-463F-BAFD-8CF1D4BCDDF2}" type="pres">
      <dgm:prSet presAssocID="{37AF0FEB-A284-44F8-8624-8FAB367AA050}" presName="compositeNode" presStyleCnt="0">
        <dgm:presLayoutVars>
          <dgm:bulletEnabled val="1"/>
        </dgm:presLayoutVars>
      </dgm:prSet>
      <dgm:spPr/>
    </dgm:pt>
    <dgm:pt modelId="{6C186C93-289A-4C6B-8F42-291C8236E41C}" type="pres">
      <dgm:prSet presAssocID="{37AF0FEB-A284-44F8-8624-8FAB367AA050}" presName="image" presStyleLbl="fgImgPlace1" presStyleIdx="5"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Programmer female with solid fill"/>
        </a:ext>
      </dgm:extLst>
    </dgm:pt>
    <dgm:pt modelId="{049E236F-18C7-4E07-9983-69893B29FC05}" type="pres">
      <dgm:prSet presAssocID="{37AF0FEB-A284-44F8-8624-8FAB367AA050}" presName="childNode" presStyleLbl="node1" presStyleIdx="5" presStyleCnt="6">
        <dgm:presLayoutVars>
          <dgm:bulletEnabled val="1"/>
        </dgm:presLayoutVars>
      </dgm:prSet>
      <dgm:spPr/>
    </dgm:pt>
    <dgm:pt modelId="{E497193E-D8C4-4986-89D7-DAF041218AC7}" type="pres">
      <dgm:prSet presAssocID="{37AF0FEB-A284-44F8-8624-8FAB367AA050}" presName="parentNode" presStyleLbl="revTx" presStyleIdx="5" presStyleCnt="6">
        <dgm:presLayoutVars>
          <dgm:chMax val="0"/>
          <dgm:bulletEnabled val="1"/>
        </dgm:presLayoutVars>
      </dgm:prSet>
      <dgm:spPr/>
    </dgm:pt>
  </dgm:ptLst>
  <dgm:cxnLst>
    <dgm:cxn modelId="{53BD4C06-D508-4AFD-AA3B-FB69F1E45B38}" type="presOf" srcId="{BCB34C60-9178-4BD9-9EE5-B16856A86F77}" destId="{E3E0E926-A4CF-430D-9D2C-983A45E066B8}" srcOrd="0" destOrd="0" presId="urn:microsoft.com/office/officeart/2005/8/layout/hList2"/>
    <dgm:cxn modelId="{15EC7E09-ABC0-474D-8AD9-6CC062CB1DBF}" srcId="{683B357B-B2F1-498E-AF05-D6A42E3B6DB7}" destId="{9F680238-03C6-48E4-8601-FEBDEA074D16}" srcOrd="1" destOrd="0" parTransId="{DBABDBBE-442B-4BA7-982D-F2322B5B4184}" sibTransId="{E4421976-4FCC-4952-BC85-D5A25F1FCF23}"/>
    <dgm:cxn modelId="{6291770F-A783-426A-BFFE-11B4CAC34EFB}" srcId="{A27DAF3C-BF03-4E7C-92AC-26140E78A12B}" destId="{DB154989-5594-4152-AA97-604C76EFD570}" srcOrd="3" destOrd="0" parTransId="{0F422D7A-D3CB-4421-A026-5CF450383051}" sibTransId="{682F4D64-EAFF-4D99-88DF-B975F8E8894A}"/>
    <dgm:cxn modelId="{DB21AC1C-27F7-4953-8877-105A7D5F18B8}" srcId="{EFF7C93B-8A27-44F6-8FE0-1EFB1F609677}" destId="{C037E382-E360-4F92-A15E-199E05D02640}" srcOrd="0" destOrd="0" parTransId="{67A616D3-A502-4CFF-BBDE-BF414D45F58E}" sibTransId="{F45D2D7B-4493-4A34-AF58-68686AEB9AAD}"/>
    <dgm:cxn modelId="{501EB920-14D7-4462-AF41-3A2DAA01E740}" type="presOf" srcId="{9F680238-03C6-48E4-8601-FEBDEA074D16}" destId="{29FAD053-BF95-43E0-971F-38BE2C8CA428}" srcOrd="0" destOrd="1" presId="urn:microsoft.com/office/officeart/2005/8/layout/hList2"/>
    <dgm:cxn modelId="{C5EFC324-1CE8-4337-ACE7-112C6B1A01E7}" type="presOf" srcId="{A27DAF3C-BF03-4E7C-92AC-26140E78A12B}" destId="{D9698DE9-B065-47E5-8F36-1F1331BB2485}" srcOrd="0" destOrd="0" presId="urn:microsoft.com/office/officeart/2005/8/layout/hList2"/>
    <dgm:cxn modelId="{2F2A022C-99EC-4B2F-B29D-9F46E05BB37A}" type="presOf" srcId="{78C1C0D5-0754-4A70-9906-711B20C02391}" destId="{535EAEE5-34E6-4867-B373-71E3BF1CA645}" srcOrd="0" destOrd="1" presId="urn:microsoft.com/office/officeart/2005/8/layout/hList2"/>
    <dgm:cxn modelId="{A6210E33-1AED-44B0-B05D-8728C472BB03}" type="presOf" srcId="{1886AE85-4995-4F9B-B500-EADCFE8B6AD0}" destId="{535EAEE5-34E6-4867-B373-71E3BF1CA645}" srcOrd="0" destOrd="0" presId="urn:microsoft.com/office/officeart/2005/8/layout/hList2"/>
    <dgm:cxn modelId="{3977CB33-C71E-4D42-AC32-7374DDA6477D}" srcId="{A27DAF3C-BF03-4E7C-92AC-26140E78A12B}" destId="{13DF202F-9A32-428B-B525-8E4D6F05C5E5}" srcOrd="0" destOrd="0" parTransId="{A568E0F4-0604-4D3A-860D-524F2F71D424}" sibTransId="{956AEA68-C09B-4EA2-B5E5-2C2ACB968338}"/>
    <dgm:cxn modelId="{CF142137-D242-4389-B517-E14FA93F4405}" srcId="{13DF202F-9A32-428B-B525-8E4D6F05C5E5}" destId="{10B0073E-11EF-4284-B1FC-2C6B59E184A0}" srcOrd="1" destOrd="0" parTransId="{120E3DF1-67D4-4504-A2A2-D120724C3691}" sibTransId="{CC634A9E-DDCE-44C8-9660-F081D3EF30CF}"/>
    <dgm:cxn modelId="{FF603D3A-917A-4066-9447-3B550CA95FC2}" type="presOf" srcId="{683B357B-B2F1-498E-AF05-D6A42E3B6DB7}" destId="{6F5B608A-231F-425E-A4EE-58D4037422F4}" srcOrd="0" destOrd="0" presId="urn:microsoft.com/office/officeart/2005/8/layout/hList2"/>
    <dgm:cxn modelId="{282F633E-D468-4DEF-857B-73366C0D56A9}" srcId="{DB154989-5594-4152-AA97-604C76EFD570}" destId="{D8DC401F-D4E1-4A42-9156-49046A8FDF2F}" srcOrd="2" destOrd="0" parTransId="{7160CF96-B3A5-41B5-98AC-A781FFBA3362}" sibTransId="{1396800F-9AE1-46C8-B9F4-B3475DBC9855}"/>
    <dgm:cxn modelId="{BB7C155B-AC59-46C4-BC7E-F5BDCDF7C46D}" type="presOf" srcId="{D8DC401F-D4E1-4A42-9156-49046A8FDF2F}" destId="{686E1B92-7A00-48AC-A989-6E8B8B4EEB21}" srcOrd="0" destOrd="2" presId="urn:microsoft.com/office/officeart/2005/8/layout/hList2"/>
    <dgm:cxn modelId="{534DDC5E-C776-471B-9A36-D006FCFE7C3A}" type="presOf" srcId="{DB154989-5594-4152-AA97-604C76EFD570}" destId="{D13DB503-1D1F-433B-B528-D7F7EF711C19}" srcOrd="0" destOrd="0" presId="urn:microsoft.com/office/officeart/2005/8/layout/hList2"/>
    <dgm:cxn modelId="{75B89F43-D042-45F6-BF4D-686C0C6CC335}" srcId="{A27DAF3C-BF03-4E7C-92AC-26140E78A12B}" destId="{EFF7C93B-8A27-44F6-8FE0-1EFB1F609677}" srcOrd="4" destOrd="0" parTransId="{F8E6E530-CD57-4B1F-9F5C-6B3F41570373}" sibTransId="{9DB4604F-51F9-4A80-8169-FA88BE9C300A}"/>
    <dgm:cxn modelId="{122E6C45-D18E-498E-AD11-BC8D624C0A3B}" srcId="{DB154989-5594-4152-AA97-604C76EFD570}" destId="{FAA1D6B0-BDCF-4DF4-A19D-6620AA01D7D8}" srcOrd="1" destOrd="0" parTransId="{45D6A672-05C3-4173-8AFE-E945F6103538}" sibTransId="{EE478643-4864-4EA0-8804-D4CA5DFDF2CE}"/>
    <dgm:cxn modelId="{E8148745-BD3D-42CD-B2CB-BDAAC979E2D9}" srcId="{BCB34C60-9178-4BD9-9EE5-B16856A86F77}" destId="{78C1C0D5-0754-4A70-9906-711B20C02391}" srcOrd="1" destOrd="0" parTransId="{0FB8B433-73B9-4628-8D8B-8F2D456AA431}" sibTransId="{867092C7-A9D0-4332-8503-0B73351E4A51}"/>
    <dgm:cxn modelId="{DD34C146-E849-45C3-8DB3-643CD2F92F65}" type="presOf" srcId="{1A2C33C4-6617-465D-930E-41148451DA1B}" destId="{049E236F-18C7-4E07-9983-69893B29FC05}" srcOrd="0" destOrd="0" presId="urn:microsoft.com/office/officeart/2005/8/layout/hList2"/>
    <dgm:cxn modelId="{7F6DC747-22FC-47FA-ABF8-211B844AD78F}" srcId="{BCB34C60-9178-4BD9-9EE5-B16856A86F77}" destId="{1886AE85-4995-4F9B-B500-EADCFE8B6AD0}" srcOrd="0" destOrd="0" parTransId="{785BABB3-058E-48BA-BE1F-86CC20BDD128}" sibTransId="{2CDD6737-0DDE-4007-AFD8-793DB262599F}"/>
    <dgm:cxn modelId="{07F5E467-7433-42DD-8AC3-19A24C8D4F01}" srcId="{A27DAF3C-BF03-4E7C-92AC-26140E78A12B}" destId="{BCB34C60-9178-4BD9-9EE5-B16856A86F77}" srcOrd="1" destOrd="0" parTransId="{5892ED50-DA1C-4B0F-BABF-E329732F39B9}" sibTransId="{EB649527-0FD5-4335-9120-720CCF5918C2}"/>
    <dgm:cxn modelId="{0740B46C-45C6-423D-A8A9-755137F58C1E}" type="presOf" srcId="{17B6E513-FFFC-485A-B4CA-B7CEE6761D81}" destId="{29FAD053-BF95-43E0-971F-38BE2C8CA428}" srcOrd="0" destOrd="0" presId="urn:microsoft.com/office/officeart/2005/8/layout/hList2"/>
    <dgm:cxn modelId="{5FF2D54E-02ED-4424-BCC5-D11AA8A04B76}" type="presOf" srcId="{16E43B88-E822-43E2-B6DC-5D997F754B55}" destId="{76305B38-370E-49CB-8839-6EA275E6186F}" srcOrd="0" destOrd="0" presId="urn:microsoft.com/office/officeart/2005/8/layout/hList2"/>
    <dgm:cxn modelId="{3B6F0879-F74F-42F1-ABB9-940D573A8540}" type="presOf" srcId="{954D25D9-6568-4038-AF3D-E31F7502E7BE}" destId="{049E236F-18C7-4E07-9983-69893B29FC05}" srcOrd="0" destOrd="1" presId="urn:microsoft.com/office/officeart/2005/8/layout/hList2"/>
    <dgm:cxn modelId="{7E5CAA98-24C0-4EA0-8E63-0C39017CDE25}" type="presOf" srcId="{13DF202F-9A32-428B-B525-8E4D6F05C5E5}" destId="{6F9BF297-E95C-4319-BADB-9DC70DC38807}" srcOrd="0" destOrd="0" presId="urn:microsoft.com/office/officeart/2005/8/layout/hList2"/>
    <dgm:cxn modelId="{9CC372A0-0552-4F39-9012-FF3FD2DA5307}" type="presOf" srcId="{0012DB30-A970-4E1E-8D79-6116D7AEA846}" destId="{E33C9432-BC1C-4E49-BB35-EF7A8E92AE15}" srcOrd="0" destOrd="1" presId="urn:microsoft.com/office/officeart/2005/8/layout/hList2"/>
    <dgm:cxn modelId="{974621A3-8ED1-467E-93F7-47BFBDB8257B}" type="presOf" srcId="{C037E382-E360-4F92-A15E-199E05D02640}" destId="{E33C9432-BC1C-4E49-BB35-EF7A8E92AE15}" srcOrd="0" destOrd="0" presId="urn:microsoft.com/office/officeart/2005/8/layout/hList2"/>
    <dgm:cxn modelId="{4EED13A5-B594-444E-A527-3253550220FD}" srcId="{37AF0FEB-A284-44F8-8624-8FAB367AA050}" destId="{1A2C33C4-6617-465D-930E-41148451DA1B}" srcOrd="0" destOrd="0" parTransId="{2A49A864-DA5E-4DE9-8A76-EFD09A1A6D67}" sibTransId="{04E1025A-525E-45C9-AF34-77E89AE233CF}"/>
    <dgm:cxn modelId="{1D45CAA9-E5BE-4355-B1A7-8E57A0D3479A}" srcId="{13DF202F-9A32-428B-B525-8E4D6F05C5E5}" destId="{16E43B88-E822-43E2-B6DC-5D997F754B55}" srcOrd="0" destOrd="0" parTransId="{8250DE55-DEC6-4EC2-9362-5ADC55C5DABB}" sibTransId="{CBF6AEBA-C539-49D7-A117-20DF302F1DE9}"/>
    <dgm:cxn modelId="{BC7F47B1-EF69-46F9-B133-5A9479629604}" srcId="{A27DAF3C-BF03-4E7C-92AC-26140E78A12B}" destId="{683B357B-B2F1-498E-AF05-D6A42E3B6DB7}" srcOrd="2" destOrd="0" parTransId="{3D531ED3-53B3-4CB8-8DA8-FBA7B11EE140}" sibTransId="{093DD051-95D1-4330-877F-7175216D35E6}"/>
    <dgm:cxn modelId="{1568C8B3-D815-4040-852E-F101DEC73AFF}" type="presOf" srcId="{FAA1D6B0-BDCF-4DF4-A19D-6620AA01D7D8}" destId="{686E1B92-7A00-48AC-A989-6E8B8B4EEB21}" srcOrd="0" destOrd="1" presId="urn:microsoft.com/office/officeart/2005/8/layout/hList2"/>
    <dgm:cxn modelId="{8E5B86B5-7667-48DD-BA60-0C0E7A4E356A}" type="presOf" srcId="{37AF0FEB-A284-44F8-8624-8FAB367AA050}" destId="{E497193E-D8C4-4986-89D7-DAF041218AC7}" srcOrd="0" destOrd="0" presId="urn:microsoft.com/office/officeart/2005/8/layout/hList2"/>
    <dgm:cxn modelId="{E620F1B8-97C2-4558-8984-C99675F095A2}" type="presOf" srcId="{AFB8A338-91A7-4D65-AC44-964F8A940A69}" destId="{686E1B92-7A00-48AC-A989-6E8B8B4EEB21}" srcOrd="0" destOrd="0" presId="urn:microsoft.com/office/officeart/2005/8/layout/hList2"/>
    <dgm:cxn modelId="{599B12C0-F6F9-4B90-94B5-ED27D49D2DA5}" type="presOf" srcId="{EFF7C93B-8A27-44F6-8FE0-1EFB1F609677}" destId="{DCC565F3-FFD2-41B2-AB5F-04BE153E349E}" srcOrd="0" destOrd="0" presId="urn:microsoft.com/office/officeart/2005/8/layout/hList2"/>
    <dgm:cxn modelId="{D5C959C2-6110-4189-B721-DA3B8D08BF05}" srcId="{683B357B-B2F1-498E-AF05-D6A42E3B6DB7}" destId="{17B6E513-FFFC-485A-B4CA-B7CEE6761D81}" srcOrd="0" destOrd="0" parTransId="{C2E511DE-CED0-43BB-8605-1807384F7BC0}" sibTransId="{CF97372B-CBEA-4E29-A6B1-4012F4C8AE01}"/>
    <dgm:cxn modelId="{42368EDA-374D-4A83-8B66-0B917D92E534}" srcId="{EFF7C93B-8A27-44F6-8FE0-1EFB1F609677}" destId="{0012DB30-A970-4E1E-8D79-6116D7AEA846}" srcOrd="1" destOrd="0" parTransId="{109DD93B-FE35-4C23-A83F-E664A059C808}" sibTransId="{7B91798E-84C9-42C2-BEDA-B2CEBB6D0501}"/>
    <dgm:cxn modelId="{F032E5DE-CFDD-4A28-B98D-83277D21BE94}" srcId="{A27DAF3C-BF03-4E7C-92AC-26140E78A12B}" destId="{37AF0FEB-A284-44F8-8624-8FAB367AA050}" srcOrd="5" destOrd="0" parTransId="{2638F9FA-4C9C-4086-8823-82B5481B091D}" sibTransId="{5D0132E5-4145-471F-A3BC-EE0410477AA4}"/>
    <dgm:cxn modelId="{477996E3-2BB2-4ACF-AB57-1F1175EFAEFF}" type="presOf" srcId="{10B0073E-11EF-4284-B1FC-2C6B59E184A0}" destId="{76305B38-370E-49CB-8839-6EA275E6186F}" srcOrd="0" destOrd="1" presId="urn:microsoft.com/office/officeart/2005/8/layout/hList2"/>
    <dgm:cxn modelId="{0B6B7EE8-4DA4-487D-9D12-DB15D31F589D}" srcId="{37AF0FEB-A284-44F8-8624-8FAB367AA050}" destId="{954D25D9-6568-4038-AF3D-E31F7502E7BE}" srcOrd="1" destOrd="0" parTransId="{57954C56-4227-47E0-AC92-7F889746F0F9}" sibTransId="{7AC66645-EAEB-42FF-BF3A-0D5993D7666A}"/>
    <dgm:cxn modelId="{1C31BCED-E605-4A4F-B129-1438C9AADAF8}" srcId="{DB154989-5594-4152-AA97-604C76EFD570}" destId="{AFB8A338-91A7-4D65-AC44-964F8A940A69}" srcOrd="0" destOrd="0" parTransId="{7E9D94D5-3F55-466C-B55F-481BD13B6004}" sibTransId="{21AB41C1-5781-44D0-9981-6A851945FD23}"/>
    <dgm:cxn modelId="{582346D5-D0B8-4617-A9E2-87ACFCD8280F}" type="presParOf" srcId="{D9698DE9-B065-47E5-8F36-1F1331BB2485}" destId="{5EF570D4-AB11-41F6-AFA3-9C68FE610C40}" srcOrd="0" destOrd="0" presId="urn:microsoft.com/office/officeart/2005/8/layout/hList2"/>
    <dgm:cxn modelId="{56FB5AAB-ED11-4EC6-A8C2-E4F4AA062D8B}" type="presParOf" srcId="{5EF570D4-AB11-41F6-AFA3-9C68FE610C40}" destId="{CD5AD8E5-CBD7-4A66-99F8-8399F9ACFD07}" srcOrd="0" destOrd="0" presId="urn:microsoft.com/office/officeart/2005/8/layout/hList2"/>
    <dgm:cxn modelId="{D641286F-890B-45EE-8F10-B38FE07D65EB}" type="presParOf" srcId="{5EF570D4-AB11-41F6-AFA3-9C68FE610C40}" destId="{76305B38-370E-49CB-8839-6EA275E6186F}" srcOrd="1" destOrd="0" presId="urn:microsoft.com/office/officeart/2005/8/layout/hList2"/>
    <dgm:cxn modelId="{91CCA84F-969A-4D9C-AB39-783E44700D8F}" type="presParOf" srcId="{5EF570D4-AB11-41F6-AFA3-9C68FE610C40}" destId="{6F9BF297-E95C-4319-BADB-9DC70DC38807}" srcOrd="2" destOrd="0" presId="urn:microsoft.com/office/officeart/2005/8/layout/hList2"/>
    <dgm:cxn modelId="{5B1CD254-EEF8-4DE4-A1AE-6DCAE66A00CA}" type="presParOf" srcId="{D9698DE9-B065-47E5-8F36-1F1331BB2485}" destId="{0F062C0B-9D01-4905-86AB-718A06F5FCFC}" srcOrd="1" destOrd="0" presId="urn:microsoft.com/office/officeart/2005/8/layout/hList2"/>
    <dgm:cxn modelId="{63CC03AF-3D45-49BF-A564-334468C4FC01}" type="presParOf" srcId="{D9698DE9-B065-47E5-8F36-1F1331BB2485}" destId="{31634141-3F35-40C2-9A77-89C334320F1B}" srcOrd="2" destOrd="0" presId="urn:microsoft.com/office/officeart/2005/8/layout/hList2"/>
    <dgm:cxn modelId="{5FBE19E1-8D54-48A9-A173-DA5E8CE53A47}" type="presParOf" srcId="{31634141-3F35-40C2-9A77-89C334320F1B}" destId="{1BE1B26C-34B2-4DAC-84F9-EC9E1ED77FCC}" srcOrd="0" destOrd="0" presId="urn:microsoft.com/office/officeart/2005/8/layout/hList2"/>
    <dgm:cxn modelId="{D564A7C1-7ED8-43D0-9352-B02B7426E1DE}" type="presParOf" srcId="{31634141-3F35-40C2-9A77-89C334320F1B}" destId="{535EAEE5-34E6-4867-B373-71E3BF1CA645}" srcOrd="1" destOrd="0" presId="urn:microsoft.com/office/officeart/2005/8/layout/hList2"/>
    <dgm:cxn modelId="{1DA1A1E6-6B11-4757-9FF8-B05CBF2C9000}" type="presParOf" srcId="{31634141-3F35-40C2-9A77-89C334320F1B}" destId="{E3E0E926-A4CF-430D-9D2C-983A45E066B8}" srcOrd="2" destOrd="0" presId="urn:microsoft.com/office/officeart/2005/8/layout/hList2"/>
    <dgm:cxn modelId="{3CD0BCD3-4619-4F9C-A827-3B91EB5F0430}" type="presParOf" srcId="{D9698DE9-B065-47E5-8F36-1F1331BB2485}" destId="{875FEC8C-C67D-4600-B68E-751C34B8E6E8}" srcOrd="3" destOrd="0" presId="urn:microsoft.com/office/officeart/2005/8/layout/hList2"/>
    <dgm:cxn modelId="{C99C11F8-C2A6-40E5-A304-47AFC38BA49D}" type="presParOf" srcId="{D9698DE9-B065-47E5-8F36-1F1331BB2485}" destId="{0EEEA69D-9656-4A2C-9D35-36884569C39B}" srcOrd="4" destOrd="0" presId="urn:microsoft.com/office/officeart/2005/8/layout/hList2"/>
    <dgm:cxn modelId="{6F792315-696F-4489-8B71-4A79D40EF6C4}" type="presParOf" srcId="{0EEEA69D-9656-4A2C-9D35-36884569C39B}" destId="{E1BFA0C7-4140-48C3-8841-E40BFC2B9F60}" srcOrd="0" destOrd="0" presId="urn:microsoft.com/office/officeart/2005/8/layout/hList2"/>
    <dgm:cxn modelId="{42C0EA27-4531-46B4-953C-F8858F6460FF}" type="presParOf" srcId="{0EEEA69D-9656-4A2C-9D35-36884569C39B}" destId="{29FAD053-BF95-43E0-971F-38BE2C8CA428}" srcOrd="1" destOrd="0" presId="urn:microsoft.com/office/officeart/2005/8/layout/hList2"/>
    <dgm:cxn modelId="{FDA7C8BF-CB3A-457F-B6F8-6DEBA8D71626}" type="presParOf" srcId="{0EEEA69D-9656-4A2C-9D35-36884569C39B}" destId="{6F5B608A-231F-425E-A4EE-58D4037422F4}" srcOrd="2" destOrd="0" presId="urn:microsoft.com/office/officeart/2005/8/layout/hList2"/>
    <dgm:cxn modelId="{FEDDBA42-7530-48E1-979A-4894E96DE809}" type="presParOf" srcId="{D9698DE9-B065-47E5-8F36-1F1331BB2485}" destId="{8CD623D1-4DA3-4A26-9C6A-DFAA3EAC39A7}" srcOrd="5" destOrd="0" presId="urn:microsoft.com/office/officeart/2005/8/layout/hList2"/>
    <dgm:cxn modelId="{7123B0FE-9D39-4F37-9673-F1F41D6531D9}" type="presParOf" srcId="{D9698DE9-B065-47E5-8F36-1F1331BB2485}" destId="{0F0C1BED-8199-41C3-B3F4-F4917409CF91}" srcOrd="6" destOrd="0" presId="urn:microsoft.com/office/officeart/2005/8/layout/hList2"/>
    <dgm:cxn modelId="{E422DDFD-75C5-435D-940D-B565DDF3A845}" type="presParOf" srcId="{0F0C1BED-8199-41C3-B3F4-F4917409CF91}" destId="{8E7DFFC6-3BC8-4E11-9C67-8C6E092A8B81}" srcOrd="0" destOrd="0" presId="urn:microsoft.com/office/officeart/2005/8/layout/hList2"/>
    <dgm:cxn modelId="{5F8B0F19-7DD8-49E0-A8AB-CF62AFC12BC4}" type="presParOf" srcId="{0F0C1BED-8199-41C3-B3F4-F4917409CF91}" destId="{686E1B92-7A00-48AC-A989-6E8B8B4EEB21}" srcOrd="1" destOrd="0" presId="urn:microsoft.com/office/officeart/2005/8/layout/hList2"/>
    <dgm:cxn modelId="{C37D8CD5-4E4A-4759-9633-14E6F234A914}" type="presParOf" srcId="{0F0C1BED-8199-41C3-B3F4-F4917409CF91}" destId="{D13DB503-1D1F-433B-B528-D7F7EF711C19}" srcOrd="2" destOrd="0" presId="urn:microsoft.com/office/officeart/2005/8/layout/hList2"/>
    <dgm:cxn modelId="{7B71C36A-F54D-4C23-94B7-A8F3773B12CE}" type="presParOf" srcId="{D9698DE9-B065-47E5-8F36-1F1331BB2485}" destId="{1B3D87E2-2CF2-48DB-AE35-0C946F60F8D4}" srcOrd="7" destOrd="0" presId="urn:microsoft.com/office/officeart/2005/8/layout/hList2"/>
    <dgm:cxn modelId="{88238B23-5C70-44CB-AAD6-ABF83FC3C2D0}" type="presParOf" srcId="{D9698DE9-B065-47E5-8F36-1F1331BB2485}" destId="{3D683D82-5B6D-48F2-A743-C0E4AA1F2A86}" srcOrd="8" destOrd="0" presId="urn:microsoft.com/office/officeart/2005/8/layout/hList2"/>
    <dgm:cxn modelId="{9A71AF73-C30E-4F0B-AB56-938517C852BF}" type="presParOf" srcId="{3D683D82-5B6D-48F2-A743-C0E4AA1F2A86}" destId="{D108E193-FFD5-465B-B4A7-9C2F3DA4B1F0}" srcOrd="0" destOrd="0" presId="urn:microsoft.com/office/officeart/2005/8/layout/hList2"/>
    <dgm:cxn modelId="{84CC02D4-263F-46FE-AFC3-44F3CE46AA14}" type="presParOf" srcId="{3D683D82-5B6D-48F2-A743-C0E4AA1F2A86}" destId="{E33C9432-BC1C-4E49-BB35-EF7A8E92AE15}" srcOrd="1" destOrd="0" presId="urn:microsoft.com/office/officeart/2005/8/layout/hList2"/>
    <dgm:cxn modelId="{12971A6C-1DD6-4471-81AF-44BC3FEC56EE}" type="presParOf" srcId="{3D683D82-5B6D-48F2-A743-C0E4AA1F2A86}" destId="{DCC565F3-FFD2-41B2-AB5F-04BE153E349E}" srcOrd="2" destOrd="0" presId="urn:microsoft.com/office/officeart/2005/8/layout/hList2"/>
    <dgm:cxn modelId="{7AE888F6-D07E-4853-8DC9-E3C20A5B9214}" type="presParOf" srcId="{D9698DE9-B065-47E5-8F36-1F1331BB2485}" destId="{9A35602F-8D72-4507-9F63-649D96EE2787}" srcOrd="9" destOrd="0" presId="urn:microsoft.com/office/officeart/2005/8/layout/hList2"/>
    <dgm:cxn modelId="{8ED94F17-C11C-4936-9A74-9702C2D794C4}" type="presParOf" srcId="{D9698DE9-B065-47E5-8F36-1F1331BB2485}" destId="{037C883C-1480-463F-BAFD-8CF1D4BCDDF2}" srcOrd="10" destOrd="0" presId="urn:microsoft.com/office/officeart/2005/8/layout/hList2"/>
    <dgm:cxn modelId="{DBB1D57C-20CD-48A0-95C6-3F7990D432EF}" type="presParOf" srcId="{037C883C-1480-463F-BAFD-8CF1D4BCDDF2}" destId="{6C186C93-289A-4C6B-8F42-291C8236E41C}" srcOrd="0" destOrd="0" presId="urn:microsoft.com/office/officeart/2005/8/layout/hList2"/>
    <dgm:cxn modelId="{9F96F429-0001-4EE4-ADB7-3054F3C85B97}" type="presParOf" srcId="{037C883C-1480-463F-BAFD-8CF1D4BCDDF2}" destId="{049E236F-18C7-4E07-9983-69893B29FC05}" srcOrd="1" destOrd="0" presId="urn:microsoft.com/office/officeart/2005/8/layout/hList2"/>
    <dgm:cxn modelId="{125D3963-913D-4759-9D00-C9978D23A7C9}" type="presParOf" srcId="{037C883C-1480-463F-BAFD-8CF1D4BCDDF2}" destId="{E497193E-D8C4-4986-89D7-DAF041218AC7}"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B275-DE8E-4DA2-B41D-5EF665A4BE0B}">
      <dsp:nvSpPr>
        <dsp:cNvPr id="0" name=""/>
        <dsp:cNvSpPr/>
      </dsp:nvSpPr>
      <dsp:spPr>
        <a:xfrm>
          <a:off x="0" y="1308762"/>
          <a:ext cx="10515599" cy="17450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E98C-8039-4558-8E43-74104A77C81F}">
      <dsp:nvSpPr>
        <dsp:cNvPr id="0" name=""/>
        <dsp:cNvSpPr/>
      </dsp:nvSpPr>
      <dsp:spPr>
        <a:xfrm>
          <a:off x="2609" y="0"/>
          <a:ext cx="2072097"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US" sz="1600" b="1" kern="1200" dirty="0"/>
            <a:t>1990</a:t>
          </a:r>
          <a:br>
            <a:rPr lang="en-US" sz="1600" kern="1200" dirty="0"/>
          </a:br>
          <a:r>
            <a:rPr lang="en-US" sz="1600" kern="1200" dirty="0"/>
            <a:t>Windows 3.0</a:t>
          </a:r>
          <a:br>
            <a:rPr lang="en-US" sz="1600" kern="1200" dirty="0"/>
          </a:br>
          <a:r>
            <a:rPr lang="en-US" sz="1600" kern="1200" dirty="0"/>
            <a:t>Photoshop</a:t>
          </a:r>
          <a:endParaRPr lang="en-GB" sz="1600" kern="1200" dirty="0"/>
        </a:p>
      </dsp:txBody>
      <dsp:txXfrm>
        <a:off x="2609" y="0"/>
        <a:ext cx="2072097" cy="1745016"/>
      </dsp:txXfrm>
    </dsp:sp>
    <dsp:sp modelId="{4F6030F3-2BF3-4A25-A521-1F88895E04A0}">
      <dsp:nvSpPr>
        <dsp:cNvPr id="0" name=""/>
        <dsp:cNvSpPr/>
      </dsp:nvSpPr>
      <dsp:spPr>
        <a:xfrm>
          <a:off x="82053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A0865-E161-4AFD-9FDB-789C89F2C4CE}">
      <dsp:nvSpPr>
        <dsp:cNvPr id="0" name=""/>
        <dsp:cNvSpPr/>
      </dsp:nvSpPr>
      <dsp:spPr>
        <a:xfrm>
          <a:off x="2124961" y="2617525"/>
          <a:ext cx="100509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a:lnSpc>
              <a:spcPct val="90000"/>
            </a:lnSpc>
            <a:spcBef>
              <a:spcPct val="0"/>
            </a:spcBef>
            <a:spcAft>
              <a:spcPct val="35000"/>
            </a:spcAft>
            <a:buNone/>
          </a:pPr>
          <a:r>
            <a:rPr lang="en-GB" sz="1600" b="1" kern="1200" dirty="0"/>
            <a:t>1991</a:t>
          </a:r>
          <a:br>
            <a:rPr lang="en-GB" sz="1600" kern="1200" dirty="0"/>
          </a:br>
          <a:r>
            <a:rPr lang="en-GB" sz="1600" kern="1200" dirty="0"/>
            <a:t>Linux kernel</a:t>
          </a:r>
        </a:p>
      </dsp:txBody>
      <dsp:txXfrm>
        <a:off x="2124961" y="2617525"/>
        <a:ext cx="1005092" cy="1745016"/>
      </dsp:txXfrm>
    </dsp:sp>
    <dsp:sp modelId="{61643A88-CE04-4006-B130-2A1B687ED9AC}">
      <dsp:nvSpPr>
        <dsp:cNvPr id="0" name=""/>
        <dsp:cNvSpPr/>
      </dsp:nvSpPr>
      <dsp:spPr>
        <a:xfrm>
          <a:off x="240938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77E0F4-6294-4414-B0F0-D90526ECC269}">
      <dsp:nvSpPr>
        <dsp:cNvPr id="0" name=""/>
        <dsp:cNvSpPr/>
      </dsp:nvSpPr>
      <dsp:spPr>
        <a:xfrm>
          <a:off x="3180308" y="0"/>
          <a:ext cx="100509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a:lnSpc>
              <a:spcPct val="90000"/>
            </a:lnSpc>
            <a:spcBef>
              <a:spcPct val="0"/>
            </a:spcBef>
            <a:spcAft>
              <a:spcPct val="35000"/>
            </a:spcAft>
            <a:buNone/>
          </a:pPr>
          <a:r>
            <a:rPr lang="en-GB" sz="1600" b="1" kern="1200" dirty="0"/>
            <a:t>1993</a:t>
          </a:r>
          <a:br>
            <a:rPr lang="en-GB" sz="1600" kern="1200" dirty="0"/>
          </a:br>
          <a:r>
            <a:rPr lang="en-GB" sz="1600" kern="1200" dirty="0"/>
            <a:t>Mosaic</a:t>
          </a:r>
        </a:p>
      </dsp:txBody>
      <dsp:txXfrm>
        <a:off x="3180308" y="0"/>
        <a:ext cx="1005092" cy="1745016"/>
      </dsp:txXfrm>
    </dsp:sp>
    <dsp:sp modelId="{D27AF883-609C-4BD3-BCA6-CB34FD9A8450}">
      <dsp:nvSpPr>
        <dsp:cNvPr id="0" name=""/>
        <dsp:cNvSpPr/>
      </dsp:nvSpPr>
      <dsp:spPr>
        <a:xfrm>
          <a:off x="3464727"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3C15CD-918D-476C-A029-7A2D8C58ED19}">
      <dsp:nvSpPr>
        <dsp:cNvPr id="0" name=""/>
        <dsp:cNvSpPr/>
      </dsp:nvSpPr>
      <dsp:spPr>
        <a:xfrm>
          <a:off x="4235654" y="2617525"/>
          <a:ext cx="1655366"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GB" sz="1500" b="1" kern="1200" dirty="0"/>
            <a:t>1995</a:t>
          </a:r>
          <a:br>
            <a:rPr lang="en-GB" sz="1500" kern="1200" dirty="0"/>
          </a:br>
          <a:r>
            <a:rPr lang="en-GB" sz="1500" kern="1200" dirty="0"/>
            <a:t>Java 1.0</a:t>
          </a:r>
          <a:br>
            <a:rPr lang="en-GB" sz="1500" kern="1200" dirty="0"/>
          </a:br>
          <a:r>
            <a:rPr lang="en-GB" sz="1500" kern="1200" dirty="0"/>
            <a:t>Windows 95</a:t>
          </a:r>
        </a:p>
      </dsp:txBody>
      <dsp:txXfrm>
        <a:off x="4235654" y="2617525"/>
        <a:ext cx="1655366" cy="1745016"/>
      </dsp:txXfrm>
    </dsp:sp>
    <dsp:sp modelId="{1567E1BF-16CA-46D7-9ABA-2AEC2E81306F}">
      <dsp:nvSpPr>
        <dsp:cNvPr id="0" name=""/>
        <dsp:cNvSpPr/>
      </dsp:nvSpPr>
      <dsp:spPr>
        <a:xfrm>
          <a:off x="484521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E7AB9-E1B8-4BCA-9312-24A34FEC5493}">
      <dsp:nvSpPr>
        <dsp:cNvPr id="0" name=""/>
        <dsp:cNvSpPr/>
      </dsp:nvSpPr>
      <dsp:spPr>
        <a:xfrm>
          <a:off x="5941275" y="0"/>
          <a:ext cx="1403239"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b" anchorCtr="0">
          <a:noAutofit/>
        </a:bodyPr>
        <a:lstStyle/>
        <a:p>
          <a:pPr marL="0" lvl="0" indent="0" algn="ctr" defTabSz="666750">
            <a:lnSpc>
              <a:spcPct val="90000"/>
            </a:lnSpc>
            <a:spcBef>
              <a:spcPct val="0"/>
            </a:spcBef>
            <a:spcAft>
              <a:spcPct val="35000"/>
            </a:spcAft>
            <a:buNone/>
          </a:pPr>
          <a:r>
            <a:rPr lang="en-GB" sz="1500" b="1" kern="1200" dirty="0"/>
            <a:t>1998</a:t>
          </a:r>
          <a:br>
            <a:rPr lang="en-GB" sz="1500" kern="1200" dirty="0"/>
          </a:br>
          <a:r>
            <a:rPr lang="en-GB" sz="1500" kern="1200" dirty="0"/>
            <a:t>iMac G3</a:t>
          </a:r>
        </a:p>
      </dsp:txBody>
      <dsp:txXfrm>
        <a:off x="5941275" y="0"/>
        <a:ext cx="1403239" cy="1745016"/>
      </dsp:txXfrm>
    </dsp:sp>
    <dsp:sp modelId="{89C140D9-D928-43BB-AA06-599F539F00E5}">
      <dsp:nvSpPr>
        <dsp:cNvPr id="0" name=""/>
        <dsp:cNvSpPr/>
      </dsp:nvSpPr>
      <dsp:spPr>
        <a:xfrm>
          <a:off x="6424768"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F988E-B9A2-4ADB-B974-9D58D80B4345}">
      <dsp:nvSpPr>
        <dsp:cNvPr id="0" name=""/>
        <dsp:cNvSpPr/>
      </dsp:nvSpPr>
      <dsp:spPr>
        <a:xfrm>
          <a:off x="7394769" y="2617525"/>
          <a:ext cx="2066660"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666750">
            <a:lnSpc>
              <a:spcPct val="90000"/>
            </a:lnSpc>
            <a:spcBef>
              <a:spcPct val="0"/>
            </a:spcBef>
            <a:spcAft>
              <a:spcPct val="35000"/>
            </a:spcAft>
            <a:buNone/>
          </a:pPr>
          <a:r>
            <a:rPr lang="en-GB" sz="1500" b="1" kern="1200" dirty="0"/>
            <a:t>1999</a:t>
          </a:r>
          <a:br>
            <a:rPr lang="en-GB" sz="1500" kern="1200" dirty="0"/>
          </a:br>
          <a:r>
            <a:rPr lang="en-GB" sz="1500" kern="1200" dirty="0" err="1"/>
            <a:t>WiFi</a:t>
          </a:r>
          <a:r>
            <a:rPr lang="en-GB" sz="1500" kern="1200" dirty="0"/>
            <a:t> in homes</a:t>
          </a:r>
        </a:p>
      </dsp:txBody>
      <dsp:txXfrm>
        <a:off x="7394769" y="2617525"/>
        <a:ext cx="2066660" cy="1745016"/>
      </dsp:txXfrm>
    </dsp:sp>
    <dsp:sp modelId="{394A0567-A447-4446-9FCB-9B30A1C61C0A}">
      <dsp:nvSpPr>
        <dsp:cNvPr id="0" name=""/>
        <dsp:cNvSpPr/>
      </dsp:nvSpPr>
      <dsp:spPr>
        <a:xfrm>
          <a:off x="8209972"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B275-DE8E-4DA2-B41D-5EF665A4BE0B}">
      <dsp:nvSpPr>
        <dsp:cNvPr id="0" name=""/>
        <dsp:cNvSpPr/>
      </dsp:nvSpPr>
      <dsp:spPr>
        <a:xfrm>
          <a:off x="0" y="1308762"/>
          <a:ext cx="10515599" cy="17450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35E98C-8039-4558-8E43-74104A77C81F}">
      <dsp:nvSpPr>
        <dsp:cNvPr id="0" name=""/>
        <dsp:cNvSpPr/>
      </dsp:nvSpPr>
      <dsp:spPr>
        <a:xfrm>
          <a:off x="63" y="0"/>
          <a:ext cx="1665318"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2000</a:t>
          </a:r>
          <a:br>
            <a:rPr lang="en-US" sz="1100" kern="1200" dirty="0"/>
          </a:br>
          <a:r>
            <a:rPr lang="en-US" sz="1100" kern="1200" dirty="0"/>
            <a:t>First camera phone</a:t>
          </a:r>
          <a:br>
            <a:rPr lang="en-US" sz="1100" kern="1200" dirty="0"/>
          </a:br>
          <a:r>
            <a:rPr lang="en-US" sz="1100" kern="1200" dirty="0"/>
            <a:t>USB flash drives</a:t>
          </a:r>
          <a:endParaRPr lang="en-GB" sz="1100" kern="1200" dirty="0"/>
        </a:p>
      </dsp:txBody>
      <dsp:txXfrm>
        <a:off x="63" y="0"/>
        <a:ext cx="1665318" cy="1745016"/>
      </dsp:txXfrm>
    </dsp:sp>
    <dsp:sp modelId="{4F6030F3-2BF3-4A25-A521-1F88895E04A0}">
      <dsp:nvSpPr>
        <dsp:cNvPr id="0" name=""/>
        <dsp:cNvSpPr/>
      </dsp:nvSpPr>
      <dsp:spPr>
        <a:xfrm>
          <a:off x="61459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B7B78-964C-4376-9AD0-4096366C973E}">
      <dsp:nvSpPr>
        <dsp:cNvPr id="0" name=""/>
        <dsp:cNvSpPr/>
      </dsp:nvSpPr>
      <dsp:spPr>
        <a:xfrm>
          <a:off x="1814393" y="2617525"/>
          <a:ext cx="839349"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2001</a:t>
          </a:r>
          <a:br>
            <a:rPr lang="en-US" sz="1100" kern="1200" dirty="0"/>
          </a:br>
          <a:r>
            <a:rPr lang="en-US" sz="1100" kern="1200" dirty="0"/>
            <a:t>Xbox</a:t>
          </a:r>
          <a:br>
            <a:rPr lang="en-US" sz="1100" kern="1200" dirty="0"/>
          </a:br>
          <a:r>
            <a:rPr lang="en-US" sz="1100" kern="1200" dirty="0"/>
            <a:t>iTunes</a:t>
          </a:r>
          <a:endParaRPr lang="en-GB" sz="1100" kern="1200" dirty="0"/>
        </a:p>
      </dsp:txBody>
      <dsp:txXfrm>
        <a:off x="1814393" y="2617525"/>
        <a:ext cx="839349" cy="1745016"/>
      </dsp:txXfrm>
    </dsp:sp>
    <dsp:sp modelId="{9F8152A5-56A7-4521-BF89-9DB109541853}">
      <dsp:nvSpPr>
        <dsp:cNvPr id="0" name=""/>
        <dsp:cNvSpPr/>
      </dsp:nvSpPr>
      <dsp:spPr>
        <a:xfrm>
          <a:off x="201594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69A5A-7533-4BEA-8A06-CF229F488A31}">
      <dsp:nvSpPr>
        <dsp:cNvPr id="0" name=""/>
        <dsp:cNvSpPr/>
      </dsp:nvSpPr>
      <dsp:spPr>
        <a:xfrm>
          <a:off x="2802753" y="0"/>
          <a:ext cx="1487133"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2003</a:t>
          </a:r>
          <a:br>
            <a:rPr lang="en-US" sz="1100" kern="1200" dirty="0"/>
          </a:br>
          <a:r>
            <a:rPr lang="en-US" sz="1100" kern="1200" dirty="0" err="1"/>
            <a:t>MySpace</a:t>
          </a:r>
          <a:r>
            <a:rPr lang="en-US" sz="1100" kern="1200" dirty="0"/>
            <a:t> founded</a:t>
          </a:r>
          <a:endParaRPr lang="en-GB" sz="1100" kern="1200" dirty="0"/>
        </a:p>
      </dsp:txBody>
      <dsp:txXfrm>
        <a:off x="2802753" y="0"/>
        <a:ext cx="1487133" cy="1745016"/>
      </dsp:txXfrm>
    </dsp:sp>
    <dsp:sp modelId="{D978EE79-FD3B-4DD1-8E55-C078EC2942B7}">
      <dsp:nvSpPr>
        <dsp:cNvPr id="0" name=""/>
        <dsp:cNvSpPr/>
      </dsp:nvSpPr>
      <dsp:spPr>
        <a:xfrm>
          <a:off x="3328193"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EE3074-2B65-4173-A2BE-769CCDEF40D8}">
      <dsp:nvSpPr>
        <dsp:cNvPr id="0" name=""/>
        <dsp:cNvSpPr/>
      </dsp:nvSpPr>
      <dsp:spPr>
        <a:xfrm>
          <a:off x="4341585" y="2617525"/>
          <a:ext cx="158423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2006</a:t>
          </a:r>
          <a:br>
            <a:rPr lang="en-US" sz="1100" kern="1200" dirty="0"/>
          </a:br>
          <a:r>
            <a:rPr lang="en-US" sz="1100" kern="1200" dirty="0"/>
            <a:t>AWS launched</a:t>
          </a:r>
          <a:br>
            <a:rPr lang="en-US" sz="1100" kern="1200" dirty="0"/>
          </a:br>
          <a:r>
            <a:rPr lang="en-US" sz="1100" kern="1200" dirty="0"/>
            <a:t>Nintendo Wii</a:t>
          </a:r>
          <a:endParaRPr lang="en-GB" sz="1100" kern="1200" dirty="0"/>
        </a:p>
      </dsp:txBody>
      <dsp:txXfrm>
        <a:off x="4341585" y="2617525"/>
        <a:ext cx="1584234" cy="1745016"/>
      </dsp:txXfrm>
    </dsp:sp>
    <dsp:sp modelId="{C817692D-DF84-433E-9C6A-AB7C06B78C59}">
      <dsp:nvSpPr>
        <dsp:cNvPr id="0" name=""/>
        <dsp:cNvSpPr/>
      </dsp:nvSpPr>
      <dsp:spPr>
        <a:xfrm>
          <a:off x="491557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5AC741-D795-473C-978C-0D504DD98DED}">
      <dsp:nvSpPr>
        <dsp:cNvPr id="0" name=""/>
        <dsp:cNvSpPr/>
      </dsp:nvSpPr>
      <dsp:spPr>
        <a:xfrm>
          <a:off x="5977518" y="0"/>
          <a:ext cx="120717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2007</a:t>
          </a:r>
          <a:br>
            <a:rPr lang="en-US" sz="1100" kern="1200" dirty="0"/>
          </a:br>
          <a:r>
            <a:rPr lang="en-US" sz="1100" kern="1200" dirty="0"/>
            <a:t>First iPhone</a:t>
          </a:r>
          <a:endParaRPr lang="en-GB" sz="1100" kern="1200" dirty="0"/>
        </a:p>
      </dsp:txBody>
      <dsp:txXfrm>
        <a:off x="5977518" y="0"/>
        <a:ext cx="1207174" cy="1745016"/>
      </dsp:txXfrm>
    </dsp:sp>
    <dsp:sp modelId="{76EAEE03-2A7B-489B-861A-87D8760322C1}">
      <dsp:nvSpPr>
        <dsp:cNvPr id="0" name=""/>
        <dsp:cNvSpPr/>
      </dsp:nvSpPr>
      <dsp:spPr>
        <a:xfrm>
          <a:off x="6362979"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8F4855-6A5B-4D7F-BF24-5907285D6272}">
      <dsp:nvSpPr>
        <dsp:cNvPr id="0" name=""/>
        <dsp:cNvSpPr/>
      </dsp:nvSpPr>
      <dsp:spPr>
        <a:xfrm>
          <a:off x="7236392" y="2617525"/>
          <a:ext cx="1141910"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2008</a:t>
          </a:r>
          <a:br>
            <a:rPr lang="en-US" sz="1100" kern="1200" dirty="0"/>
          </a:br>
          <a:r>
            <a:rPr lang="en-US" sz="1100" kern="1200" dirty="0"/>
            <a:t>MacBook Air</a:t>
          </a:r>
          <a:endParaRPr lang="en-GB" sz="1100" kern="1200" dirty="0"/>
        </a:p>
      </dsp:txBody>
      <dsp:txXfrm>
        <a:off x="7236392" y="2617525"/>
        <a:ext cx="1141910" cy="1745016"/>
      </dsp:txXfrm>
    </dsp:sp>
    <dsp:sp modelId="{B704A639-C397-4045-8121-0778DF05E8EA}">
      <dsp:nvSpPr>
        <dsp:cNvPr id="0" name=""/>
        <dsp:cNvSpPr/>
      </dsp:nvSpPr>
      <dsp:spPr>
        <a:xfrm>
          <a:off x="7589220"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9A508-A116-48C7-B4B7-D13C3AF66CDB}">
      <dsp:nvSpPr>
        <dsp:cNvPr id="0" name=""/>
        <dsp:cNvSpPr/>
      </dsp:nvSpPr>
      <dsp:spPr>
        <a:xfrm>
          <a:off x="8510486" y="0"/>
          <a:ext cx="87300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2009</a:t>
          </a:r>
          <a:br>
            <a:rPr lang="en-US" sz="1100" kern="1200" dirty="0"/>
          </a:br>
          <a:r>
            <a:rPr lang="en-US" sz="1100" kern="1200" dirty="0"/>
            <a:t>Minecraft</a:t>
          </a:r>
          <a:br>
            <a:rPr lang="en-US" sz="1100" kern="1200" dirty="0"/>
          </a:br>
          <a:r>
            <a:rPr lang="en-US" sz="1100" kern="1200" dirty="0"/>
            <a:t>Bitcoin</a:t>
          </a:r>
          <a:endParaRPr lang="en-GB" sz="1100" kern="1200" dirty="0"/>
        </a:p>
      </dsp:txBody>
      <dsp:txXfrm>
        <a:off x="8510486" y="0"/>
        <a:ext cx="873004" cy="1745016"/>
      </dsp:txXfrm>
    </dsp:sp>
    <dsp:sp modelId="{0838D9A2-4021-4D49-B054-3F2A3D38108A}">
      <dsp:nvSpPr>
        <dsp:cNvPr id="0" name=""/>
        <dsp:cNvSpPr/>
      </dsp:nvSpPr>
      <dsp:spPr>
        <a:xfrm>
          <a:off x="8728861"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49B275-DE8E-4DA2-B41D-5EF665A4BE0B}">
      <dsp:nvSpPr>
        <dsp:cNvPr id="0" name=""/>
        <dsp:cNvSpPr/>
      </dsp:nvSpPr>
      <dsp:spPr>
        <a:xfrm>
          <a:off x="0" y="1308762"/>
          <a:ext cx="10515599" cy="1745016"/>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EFA5D-D598-4E20-B26E-1670552F929A}">
      <dsp:nvSpPr>
        <dsp:cNvPr id="0" name=""/>
        <dsp:cNvSpPr/>
      </dsp:nvSpPr>
      <dsp:spPr>
        <a:xfrm>
          <a:off x="4515" y="0"/>
          <a:ext cx="1280980"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b="1" kern="1200" dirty="0"/>
            <a:t>2010</a:t>
          </a:r>
          <a:br>
            <a:rPr lang="en-US" sz="1100" kern="1200" dirty="0"/>
          </a:br>
          <a:r>
            <a:rPr lang="en-US" sz="1100" kern="1200" dirty="0"/>
            <a:t>iPad released</a:t>
          </a:r>
          <a:endParaRPr lang="en-GB" sz="1100" kern="1200" dirty="0"/>
        </a:p>
      </dsp:txBody>
      <dsp:txXfrm>
        <a:off x="4515" y="0"/>
        <a:ext cx="1280980" cy="1745016"/>
      </dsp:txXfrm>
    </dsp:sp>
    <dsp:sp modelId="{99180AC0-EE3C-4158-A1A7-4816B8A45E7A}">
      <dsp:nvSpPr>
        <dsp:cNvPr id="0" name=""/>
        <dsp:cNvSpPr/>
      </dsp:nvSpPr>
      <dsp:spPr>
        <a:xfrm>
          <a:off x="426879"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106402-8B9C-47AA-8281-73E0B019EF34}">
      <dsp:nvSpPr>
        <dsp:cNvPr id="0" name=""/>
        <dsp:cNvSpPr/>
      </dsp:nvSpPr>
      <dsp:spPr>
        <a:xfrm>
          <a:off x="1325988" y="2617525"/>
          <a:ext cx="1642481"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b="1" kern="1200" dirty="0"/>
            <a:t>2011</a:t>
          </a:r>
          <a:br>
            <a:rPr lang="en-US" sz="1100" kern="1200" dirty="0"/>
          </a:br>
          <a:r>
            <a:rPr lang="en-US" sz="1100" kern="1200" dirty="0"/>
            <a:t>Steve Jobs passes</a:t>
          </a:r>
          <a:endParaRPr lang="en-GB" sz="1100" kern="1200" dirty="0"/>
        </a:p>
      </dsp:txBody>
      <dsp:txXfrm>
        <a:off x="1325988" y="2617525"/>
        <a:ext cx="1642481" cy="1745016"/>
      </dsp:txXfrm>
    </dsp:sp>
    <dsp:sp modelId="{D8A95460-8C2F-43FB-A391-5DBA664EA3C6}">
      <dsp:nvSpPr>
        <dsp:cNvPr id="0" name=""/>
        <dsp:cNvSpPr/>
      </dsp:nvSpPr>
      <dsp:spPr>
        <a:xfrm>
          <a:off x="1929102"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70FB37-93F0-4DF6-B3CA-47CD8973E5DC}">
      <dsp:nvSpPr>
        <dsp:cNvPr id="0" name=""/>
        <dsp:cNvSpPr/>
      </dsp:nvSpPr>
      <dsp:spPr>
        <a:xfrm>
          <a:off x="3008962" y="0"/>
          <a:ext cx="1107421"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2013</a:t>
          </a:r>
          <a:br>
            <a:rPr lang="en-US" sz="1000" kern="1200" dirty="0"/>
          </a:br>
          <a:r>
            <a:rPr lang="en-US" sz="1000" kern="1200" dirty="0"/>
            <a:t>PlayStation 4</a:t>
          </a:r>
          <a:endParaRPr lang="en-GB" sz="1000" kern="1200" dirty="0"/>
        </a:p>
      </dsp:txBody>
      <dsp:txXfrm>
        <a:off x="3008962" y="0"/>
        <a:ext cx="1107421" cy="1745016"/>
      </dsp:txXfrm>
    </dsp:sp>
    <dsp:sp modelId="{DC74A54A-09E3-4F72-A4B6-04C40B610DB0}">
      <dsp:nvSpPr>
        <dsp:cNvPr id="0" name=""/>
        <dsp:cNvSpPr/>
      </dsp:nvSpPr>
      <dsp:spPr>
        <a:xfrm>
          <a:off x="334454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25BF8-CC87-4739-BAE1-44758A6F395A}">
      <dsp:nvSpPr>
        <dsp:cNvPr id="0" name=""/>
        <dsp:cNvSpPr/>
      </dsp:nvSpPr>
      <dsp:spPr>
        <a:xfrm>
          <a:off x="4156876" y="2617525"/>
          <a:ext cx="95307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b="1" kern="1200" dirty="0"/>
            <a:t>2014</a:t>
          </a:r>
          <a:br>
            <a:rPr lang="en-US" sz="1000" kern="1200" dirty="0"/>
          </a:br>
          <a:r>
            <a:rPr lang="en-US" sz="1000" kern="1200" dirty="0"/>
            <a:t>Apple Pay</a:t>
          </a:r>
          <a:endParaRPr lang="en-GB" sz="1000" kern="1200" dirty="0"/>
        </a:p>
      </dsp:txBody>
      <dsp:txXfrm>
        <a:off x="4156876" y="2617525"/>
        <a:ext cx="953072" cy="1745016"/>
      </dsp:txXfrm>
    </dsp:sp>
    <dsp:sp modelId="{EF971A26-9143-4D24-93D8-DBBC4162AE05}">
      <dsp:nvSpPr>
        <dsp:cNvPr id="0" name=""/>
        <dsp:cNvSpPr/>
      </dsp:nvSpPr>
      <dsp:spPr>
        <a:xfrm>
          <a:off x="4415285"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B01EF-60A1-4D90-94B8-3F9D84B6015C}">
      <dsp:nvSpPr>
        <dsp:cNvPr id="0" name=""/>
        <dsp:cNvSpPr/>
      </dsp:nvSpPr>
      <dsp:spPr>
        <a:xfrm>
          <a:off x="5150440" y="0"/>
          <a:ext cx="1023269"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2015</a:t>
          </a:r>
          <a:br>
            <a:rPr lang="en-US" sz="1000" kern="1200" dirty="0"/>
          </a:br>
          <a:r>
            <a:rPr lang="en-US" sz="1000" kern="1200" dirty="0"/>
            <a:t>Apple Watch</a:t>
          </a:r>
          <a:endParaRPr lang="en-GB" sz="1000" kern="1200" dirty="0"/>
        </a:p>
      </dsp:txBody>
      <dsp:txXfrm>
        <a:off x="5150440" y="0"/>
        <a:ext cx="1023269" cy="1745016"/>
      </dsp:txXfrm>
    </dsp:sp>
    <dsp:sp modelId="{4E4B62AA-AE42-4C6A-B4BC-C201522BCF8F}">
      <dsp:nvSpPr>
        <dsp:cNvPr id="0" name=""/>
        <dsp:cNvSpPr/>
      </dsp:nvSpPr>
      <dsp:spPr>
        <a:xfrm>
          <a:off x="5443948"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05824-E846-4F75-B26A-401ED6EB0D96}">
      <dsp:nvSpPr>
        <dsp:cNvPr id="0" name=""/>
        <dsp:cNvSpPr/>
      </dsp:nvSpPr>
      <dsp:spPr>
        <a:xfrm>
          <a:off x="6214203" y="2617525"/>
          <a:ext cx="1824324"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marL="0" lvl="0" indent="0" algn="ctr" defTabSz="444500">
            <a:lnSpc>
              <a:spcPct val="90000"/>
            </a:lnSpc>
            <a:spcBef>
              <a:spcPct val="0"/>
            </a:spcBef>
            <a:spcAft>
              <a:spcPct val="35000"/>
            </a:spcAft>
            <a:buNone/>
          </a:pPr>
          <a:r>
            <a:rPr lang="en-US" sz="1000" b="1" kern="1200" dirty="0"/>
            <a:t>2016</a:t>
          </a:r>
          <a:br>
            <a:rPr lang="en-US" sz="1000" kern="1200" dirty="0"/>
          </a:br>
          <a:r>
            <a:rPr lang="en-US" sz="1000" kern="1200" dirty="0"/>
            <a:t>Amazon delivery drones</a:t>
          </a:r>
          <a:br>
            <a:rPr lang="en-US" sz="1000" kern="1200" dirty="0"/>
          </a:br>
          <a:r>
            <a:rPr lang="en-US" sz="1000" kern="1200" dirty="0"/>
            <a:t>SpaceX vertical landing</a:t>
          </a:r>
          <a:endParaRPr lang="en-GB" sz="1000" kern="1200" dirty="0"/>
        </a:p>
      </dsp:txBody>
      <dsp:txXfrm>
        <a:off x="6214203" y="2617525"/>
        <a:ext cx="1824324" cy="1745016"/>
      </dsp:txXfrm>
    </dsp:sp>
    <dsp:sp modelId="{11C5D1C9-7D2E-4BAA-9781-14F4773A7480}">
      <dsp:nvSpPr>
        <dsp:cNvPr id="0" name=""/>
        <dsp:cNvSpPr/>
      </dsp:nvSpPr>
      <dsp:spPr>
        <a:xfrm>
          <a:off x="6908238"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61D3B-8871-485B-ABD0-3402E816614D}">
      <dsp:nvSpPr>
        <dsp:cNvPr id="0" name=""/>
        <dsp:cNvSpPr/>
      </dsp:nvSpPr>
      <dsp:spPr>
        <a:xfrm>
          <a:off x="8079020" y="0"/>
          <a:ext cx="1380502" cy="1745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marL="0" lvl="0" indent="0" algn="ctr" defTabSz="444500">
            <a:lnSpc>
              <a:spcPct val="90000"/>
            </a:lnSpc>
            <a:spcBef>
              <a:spcPct val="0"/>
            </a:spcBef>
            <a:spcAft>
              <a:spcPct val="35000"/>
            </a:spcAft>
            <a:buNone/>
          </a:pPr>
          <a:r>
            <a:rPr lang="en-US" sz="1000" b="1" kern="1200" dirty="0"/>
            <a:t>2018</a:t>
          </a:r>
          <a:br>
            <a:rPr lang="en-US" sz="1000" kern="1200" dirty="0"/>
          </a:br>
          <a:r>
            <a:rPr lang="en-US" sz="1000" kern="1200" dirty="0"/>
            <a:t>Bitcoin crashes</a:t>
          </a:r>
          <a:endParaRPr lang="en-GB" sz="1000" kern="1200" dirty="0"/>
        </a:p>
      </dsp:txBody>
      <dsp:txXfrm>
        <a:off x="8079020" y="0"/>
        <a:ext cx="1380502" cy="1745016"/>
      </dsp:txXfrm>
    </dsp:sp>
    <dsp:sp modelId="{B9B94B0B-8B60-4013-8301-C79E6CE10A3A}">
      <dsp:nvSpPr>
        <dsp:cNvPr id="0" name=""/>
        <dsp:cNvSpPr/>
      </dsp:nvSpPr>
      <dsp:spPr>
        <a:xfrm>
          <a:off x="8551144" y="1963143"/>
          <a:ext cx="436254" cy="436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06445-CC01-4564-B30C-B4557F31DD4B}">
      <dsp:nvSpPr>
        <dsp:cNvPr id="0" name=""/>
        <dsp:cNvSpPr/>
      </dsp:nvSpPr>
      <dsp:spPr>
        <a:xfrm>
          <a:off x="6207291" y="1780596"/>
          <a:ext cx="1857705" cy="185780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7547B7-73E4-4FC2-BC7B-23DCA54BF766}">
      <dsp:nvSpPr>
        <dsp:cNvPr id="0" name=""/>
        <dsp:cNvSpPr/>
      </dsp:nvSpPr>
      <dsp:spPr>
        <a:xfrm>
          <a:off x="6269427"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2020</a:t>
          </a:r>
          <a:br>
            <a:rPr lang="en-US" sz="1700" b="1" kern="1200" dirty="0"/>
          </a:br>
          <a:r>
            <a:rPr lang="en-US" sz="1700" b="0" kern="1200" dirty="0"/>
            <a:t>1000mbps</a:t>
          </a:r>
          <a:br>
            <a:rPr lang="en-US" sz="1700" b="0" kern="1200" dirty="0"/>
          </a:br>
          <a:r>
            <a:rPr lang="en-US" sz="1700" b="0" kern="1200" dirty="0"/>
            <a:t>5G</a:t>
          </a:r>
        </a:p>
      </dsp:txBody>
      <dsp:txXfrm>
        <a:off x="6517174" y="2090284"/>
        <a:ext cx="1238735" cy="1238424"/>
      </dsp:txXfrm>
    </dsp:sp>
    <dsp:sp modelId="{9C3A2CF0-1FA6-4176-AB12-8345D0C42A65}">
      <dsp:nvSpPr>
        <dsp:cNvPr id="0" name=""/>
        <dsp:cNvSpPr/>
      </dsp:nvSpPr>
      <dsp:spPr>
        <a:xfrm rot="2700000">
          <a:off x="4279469"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7B99A-6EFA-4960-88E1-A741D19DA29F}">
      <dsp:nvSpPr>
        <dsp:cNvPr id="0" name=""/>
        <dsp:cNvSpPr/>
      </dsp:nvSpPr>
      <dsp:spPr>
        <a:xfrm>
          <a:off x="4349586"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2010</a:t>
          </a:r>
          <a:br>
            <a:rPr lang="en-US" sz="1700" b="0" kern="1200" dirty="0"/>
          </a:br>
          <a:r>
            <a:rPr lang="en-US" sz="1700" b="0" kern="1200" dirty="0"/>
            <a:t>100mbps</a:t>
          </a:r>
          <a:br>
            <a:rPr lang="en-US" sz="1700" b="0" kern="1200" dirty="0"/>
          </a:br>
          <a:r>
            <a:rPr lang="en-US" sz="1700" b="0" kern="1200" dirty="0"/>
            <a:t>broadband</a:t>
          </a:r>
        </a:p>
      </dsp:txBody>
      <dsp:txXfrm>
        <a:off x="4597333" y="2090284"/>
        <a:ext cx="1238735" cy="1238424"/>
      </dsp:txXfrm>
    </dsp:sp>
    <dsp:sp modelId="{CA2CC34A-C380-443E-AB1B-BAB6C2FB0B1D}">
      <dsp:nvSpPr>
        <dsp:cNvPr id="0" name=""/>
        <dsp:cNvSpPr/>
      </dsp:nvSpPr>
      <dsp:spPr>
        <a:xfrm rot="2700000">
          <a:off x="2367593"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2EADA-3766-4799-935E-42784BFFE69E}">
      <dsp:nvSpPr>
        <dsp:cNvPr id="0" name=""/>
        <dsp:cNvSpPr/>
      </dsp:nvSpPr>
      <dsp:spPr>
        <a:xfrm>
          <a:off x="2429745"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2000</a:t>
          </a:r>
          <a:br>
            <a:rPr lang="en-US" sz="1700" b="0" kern="1200" dirty="0"/>
          </a:br>
          <a:r>
            <a:rPr lang="en-US" sz="1700" b="0" kern="1200" dirty="0"/>
            <a:t>25mbps</a:t>
          </a:r>
          <a:br>
            <a:rPr lang="en-US" sz="1700" b="0" kern="1200" dirty="0"/>
          </a:br>
          <a:r>
            <a:rPr lang="en-US" sz="1700" b="0" kern="1200" dirty="0"/>
            <a:t>broadband</a:t>
          </a:r>
          <a:endParaRPr lang="en-US" sz="1700" b="1" kern="1200" dirty="0"/>
        </a:p>
      </dsp:txBody>
      <dsp:txXfrm>
        <a:off x="2677492" y="2090284"/>
        <a:ext cx="1238735" cy="1238424"/>
      </dsp:txXfrm>
    </dsp:sp>
    <dsp:sp modelId="{3134F8EF-C029-4C0D-AA65-BDD258327C33}">
      <dsp:nvSpPr>
        <dsp:cNvPr id="0" name=""/>
        <dsp:cNvSpPr/>
      </dsp:nvSpPr>
      <dsp:spPr>
        <a:xfrm rot="2700000">
          <a:off x="447752" y="1780465"/>
          <a:ext cx="1857735" cy="1857735"/>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F28E7-CCD3-4666-928A-EFFCEC11691C}">
      <dsp:nvSpPr>
        <dsp:cNvPr id="0" name=""/>
        <dsp:cNvSpPr/>
      </dsp:nvSpPr>
      <dsp:spPr>
        <a:xfrm>
          <a:off x="509903" y="1842533"/>
          <a:ext cx="1734230" cy="1733925"/>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1990</a:t>
          </a:r>
          <a:br>
            <a:rPr lang="en-US" sz="1700" kern="1200" dirty="0"/>
          </a:br>
          <a:r>
            <a:rPr lang="en-US" sz="1700" kern="1200" dirty="0"/>
            <a:t>56kbps</a:t>
          </a:r>
          <a:br>
            <a:rPr lang="en-US" sz="1700" kern="1200" dirty="0"/>
          </a:br>
          <a:r>
            <a:rPr lang="en-US" sz="1700" kern="1200" dirty="0"/>
            <a:t>dial-up</a:t>
          </a:r>
        </a:p>
      </dsp:txBody>
      <dsp:txXfrm>
        <a:off x="757650" y="2090284"/>
        <a:ext cx="1238735" cy="12384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9BF297-E95C-4319-BADB-9DC70DC38807}">
      <dsp:nvSpPr>
        <dsp:cNvPr id="0" name=""/>
        <dsp:cNvSpPr/>
      </dsp:nvSpPr>
      <dsp:spPr>
        <a:xfrm rot="16200000">
          <a:off x="-1514471"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Product owner</a:t>
          </a:r>
          <a:endParaRPr lang="en-GB" sz="1700" kern="1200" dirty="0"/>
        </a:p>
      </dsp:txBody>
      <dsp:txXfrm>
        <a:off x="-1514471" y="2214816"/>
        <a:ext cx="3394043" cy="244670"/>
      </dsp:txXfrm>
    </dsp:sp>
    <dsp:sp modelId="{76305B38-370E-49CB-8839-6EA275E6186F}">
      <dsp:nvSpPr>
        <dsp:cNvPr id="0" name=""/>
        <dsp:cNvSpPr/>
      </dsp:nvSpPr>
      <dsp:spPr>
        <a:xfrm>
          <a:off x="304885"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err="1"/>
            <a:t>Prioritise</a:t>
          </a:r>
          <a:r>
            <a:rPr lang="en-US" sz="1100" kern="1200" dirty="0"/>
            <a:t> work</a:t>
          </a:r>
          <a:endParaRPr lang="en-GB" sz="1100" kern="1200" dirty="0"/>
        </a:p>
      </dsp:txBody>
      <dsp:txXfrm>
        <a:off x="304885" y="640129"/>
        <a:ext cx="1218720" cy="3394043"/>
      </dsp:txXfrm>
    </dsp:sp>
    <dsp:sp modelId="{CD5AD8E5-CBD7-4A66-99F8-8399F9ACFD07}">
      <dsp:nvSpPr>
        <dsp:cNvPr id="0" name=""/>
        <dsp:cNvSpPr/>
      </dsp:nvSpPr>
      <dsp:spPr>
        <a:xfrm>
          <a:off x="60214" y="317164"/>
          <a:ext cx="489341" cy="4893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3E0E926-A4CF-430D-9D2C-983A45E066B8}">
      <dsp:nvSpPr>
        <dsp:cNvPr id="0" name=""/>
        <dsp:cNvSpPr/>
      </dsp:nvSpPr>
      <dsp:spPr>
        <a:xfrm rot="16200000">
          <a:off x="271884"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Business analyst</a:t>
          </a:r>
          <a:endParaRPr lang="en-GB" sz="1700" kern="1200" dirty="0"/>
        </a:p>
      </dsp:txBody>
      <dsp:txXfrm>
        <a:off x="271884" y="2214816"/>
        <a:ext cx="3394043" cy="244670"/>
      </dsp:txXfrm>
    </dsp:sp>
    <dsp:sp modelId="{535EAEE5-34E6-4867-B373-71E3BF1CA645}">
      <dsp:nvSpPr>
        <dsp:cNvPr id="0" name=""/>
        <dsp:cNvSpPr/>
      </dsp:nvSpPr>
      <dsp:spPr>
        <a:xfrm>
          <a:off x="2091241"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err="1"/>
            <a:t>Analyse</a:t>
          </a:r>
          <a:r>
            <a:rPr lang="en-US" sz="1100" kern="1200" dirty="0"/>
            <a:t> requirements</a:t>
          </a:r>
          <a:endParaRPr lang="en-GB" sz="1100" kern="1200" dirty="0"/>
        </a:p>
      </dsp:txBody>
      <dsp:txXfrm>
        <a:off x="2091241" y="640129"/>
        <a:ext cx="1218720" cy="3394043"/>
      </dsp:txXfrm>
    </dsp:sp>
    <dsp:sp modelId="{1BE1B26C-34B2-4DAC-84F9-EC9E1ED77FCC}">
      <dsp:nvSpPr>
        <dsp:cNvPr id="0" name=""/>
        <dsp:cNvSpPr/>
      </dsp:nvSpPr>
      <dsp:spPr>
        <a:xfrm>
          <a:off x="1846570" y="317164"/>
          <a:ext cx="489341" cy="48934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5B608A-231F-425E-A4EE-58D4037422F4}">
      <dsp:nvSpPr>
        <dsp:cNvPr id="0" name=""/>
        <dsp:cNvSpPr/>
      </dsp:nvSpPr>
      <dsp:spPr>
        <a:xfrm rot="16200000">
          <a:off x="2058240"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IT project manager</a:t>
          </a:r>
          <a:endParaRPr lang="en-GB" sz="1700" kern="1200" dirty="0"/>
        </a:p>
      </dsp:txBody>
      <dsp:txXfrm>
        <a:off x="2058240" y="2214816"/>
        <a:ext cx="3394043" cy="244670"/>
      </dsp:txXfrm>
    </dsp:sp>
    <dsp:sp modelId="{29FAD053-BF95-43E0-971F-38BE2C8CA428}">
      <dsp:nvSpPr>
        <dsp:cNvPr id="0" name=""/>
        <dsp:cNvSpPr/>
      </dsp:nvSpPr>
      <dsp:spPr>
        <a:xfrm>
          <a:off x="3877597"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a:t>Team oversight and reporting</a:t>
          </a:r>
          <a:endParaRPr lang="en-GB" sz="1100" kern="1200" dirty="0"/>
        </a:p>
      </dsp:txBody>
      <dsp:txXfrm>
        <a:off x="3877597" y="640129"/>
        <a:ext cx="1218720" cy="3394043"/>
      </dsp:txXfrm>
    </dsp:sp>
    <dsp:sp modelId="{E1BFA0C7-4140-48C3-8841-E40BFC2B9F60}">
      <dsp:nvSpPr>
        <dsp:cNvPr id="0" name=""/>
        <dsp:cNvSpPr/>
      </dsp:nvSpPr>
      <dsp:spPr>
        <a:xfrm>
          <a:off x="3632926" y="317164"/>
          <a:ext cx="489341" cy="48934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3DB503-1D1F-433B-B528-D7F7EF711C19}">
      <dsp:nvSpPr>
        <dsp:cNvPr id="0" name=""/>
        <dsp:cNvSpPr/>
      </dsp:nvSpPr>
      <dsp:spPr>
        <a:xfrm rot="16200000">
          <a:off x="3844595"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Software engineers</a:t>
          </a:r>
          <a:endParaRPr lang="en-GB" sz="1700" kern="1200" dirty="0"/>
        </a:p>
      </dsp:txBody>
      <dsp:txXfrm>
        <a:off x="3844595" y="2214816"/>
        <a:ext cx="3394043" cy="244670"/>
      </dsp:txXfrm>
    </dsp:sp>
    <dsp:sp modelId="{686E1B92-7A00-48AC-A989-6E8B8B4EEB21}">
      <dsp:nvSpPr>
        <dsp:cNvPr id="0" name=""/>
        <dsp:cNvSpPr/>
      </dsp:nvSpPr>
      <dsp:spPr>
        <a:xfrm>
          <a:off x="5663953"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3/team</a:t>
          </a:r>
          <a:endParaRPr lang="en-GB" sz="1100" kern="1200" dirty="0"/>
        </a:p>
        <a:p>
          <a:pPr marL="57150" lvl="1" indent="-57150" algn="l" defTabSz="488950">
            <a:lnSpc>
              <a:spcPct val="90000"/>
            </a:lnSpc>
            <a:spcBef>
              <a:spcPct val="0"/>
            </a:spcBef>
            <a:spcAft>
              <a:spcPct val="15000"/>
            </a:spcAft>
            <a:buChar char="•"/>
          </a:pPr>
          <a:r>
            <a:rPr lang="en-US" sz="1100" kern="1200" dirty="0"/>
            <a:t>One is the team lead</a:t>
          </a:r>
          <a:endParaRPr lang="en-GB" sz="1100" kern="1200" dirty="0"/>
        </a:p>
        <a:p>
          <a:pPr marL="57150" lvl="1" indent="-57150" algn="l" defTabSz="488950">
            <a:lnSpc>
              <a:spcPct val="90000"/>
            </a:lnSpc>
            <a:spcBef>
              <a:spcPct val="0"/>
            </a:spcBef>
            <a:spcAft>
              <a:spcPct val="15000"/>
            </a:spcAft>
            <a:buChar char="•"/>
          </a:pPr>
          <a:r>
            <a:rPr lang="en-US" sz="1100" kern="1200" dirty="0"/>
            <a:t>Design/build applications</a:t>
          </a:r>
          <a:endParaRPr lang="en-GB" sz="1100" kern="1200" dirty="0"/>
        </a:p>
      </dsp:txBody>
      <dsp:txXfrm>
        <a:off x="5663953" y="640129"/>
        <a:ext cx="1218720" cy="3394043"/>
      </dsp:txXfrm>
    </dsp:sp>
    <dsp:sp modelId="{8E7DFFC6-3BC8-4E11-9C67-8C6E092A8B81}">
      <dsp:nvSpPr>
        <dsp:cNvPr id="0" name=""/>
        <dsp:cNvSpPr/>
      </dsp:nvSpPr>
      <dsp:spPr>
        <a:xfrm>
          <a:off x="5419282"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C565F3-FFD2-41B2-AB5F-04BE153E349E}">
      <dsp:nvSpPr>
        <dsp:cNvPr id="0" name=""/>
        <dsp:cNvSpPr/>
      </dsp:nvSpPr>
      <dsp:spPr>
        <a:xfrm rot="16200000">
          <a:off x="5630951"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Test engineers</a:t>
          </a:r>
          <a:endParaRPr lang="en-GB" sz="1700" kern="1200" dirty="0"/>
        </a:p>
      </dsp:txBody>
      <dsp:txXfrm>
        <a:off x="5630951" y="2214816"/>
        <a:ext cx="3394043" cy="244670"/>
      </dsp:txXfrm>
    </dsp:sp>
    <dsp:sp modelId="{E33C9432-BC1C-4E49-BB35-EF7A8E92AE15}">
      <dsp:nvSpPr>
        <dsp:cNvPr id="0" name=""/>
        <dsp:cNvSpPr/>
      </dsp:nvSpPr>
      <dsp:spPr>
        <a:xfrm>
          <a:off x="7450308"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2/team</a:t>
          </a:r>
          <a:endParaRPr lang="en-GB" sz="1100" kern="1200" dirty="0"/>
        </a:p>
        <a:p>
          <a:pPr marL="57150" lvl="1" indent="-57150" algn="l" defTabSz="488950">
            <a:lnSpc>
              <a:spcPct val="90000"/>
            </a:lnSpc>
            <a:spcBef>
              <a:spcPct val="0"/>
            </a:spcBef>
            <a:spcAft>
              <a:spcPct val="15000"/>
            </a:spcAft>
            <a:buChar char="•"/>
          </a:pPr>
          <a:r>
            <a:rPr lang="en-US" sz="1100" kern="1200" dirty="0"/>
            <a:t>Test applications</a:t>
          </a:r>
          <a:endParaRPr lang="en-GB" sz="1100" kern="1200" dirty="0"/>
        </a:p>
      </dsp:txBody>
      <dsp:txXfrm>
        <a:off x="7450308" y="640129"/>
        <a:ext cx="1218720" cy="3394043"/>
      </dsp:txXfrm>
    </dsp:sp>
    <dsp:sp modelId="{D108E193-FFD5-465B-B4A7-9C2F3DA4B1F0}">
      <dsp:nvSpPr>
        <dsp:cNvPr id="0" name=""/>
        <dsp:cNvSpPr/>
      </dsp:nvSpPr>
      <dsp:spPr>
        <a:xfrm>
          <a:off x="7205638"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97193E-D8C4-4986-89D7-DAF041218AC7}">
      <dsp:nvSpPr>
        <dsp:cNvPr id="0" name=""/>
        <dsp:cNvSpPr/>
      </dsp:nvSpPr>
      <dsp:spPr>
        <a:xfrm rot="16200000">
          <a:off x="7417307" y="2214816"/>
          <a:ext cx="3394043" cy="24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15786" bIns="0" numCol="1" spcCol="1270" anchor="t" anchorCtr="0">
          <a:noAutofit/>
        </a:bodyPr>
        <a:lstStyle/>
        <a:p>
          <a:pPr marL="0" lvl="0" indent="0" algn="r" defTabSz="755650">
            <a:lnSpc>
              <a:spcPct val="90000"/>
            </a:lnSpc>
            <a:spcBef>
              <a:spcPct val="0"/>
            </a:spcBef>
            <a:spcAft>
              <a:spcPct val="35000"/>
            </a:spcAft>
            <a:buNone/>
          </a:pPr>
          <a:r>
            <a:rPr lang="en-US" sz="1700" kern="1200" dirty="0"/>
            <a:t>DBA</a:t>
          </a:r>
          <a:endParaRPr lang="en-GB" sz="1700" kern="1200" dirty="0"/>
        </a:p>
      </dsp:txBody>
      <dsp:txXfrm>
        <a:off x="7417307" y="2214816"/>
        <a:ext cx="3394043" cy="244670"/>
      </dsp:txXfrm>
    </dsp:sp>
    <dsp:sp modelId="{049E236F-18C7-4E07-9983-69893B29FC05}">
      <dsp:nvSpPr>
        <dsp:cNvPr id="0" name=""/>
        <dsp:cNvSpPr/>
      </dsp:nvSpPr>
      <dsp:spPr>
        <a:xfrm>
          <a:off x="9236664" y="640129"/>
          <a:ext cx="1218720" cy="33940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215786" rIns="99568" bIns="99568" numCol="1" spcCol="1270" anchor="t" anchorCtr="0">
          <a:noAutofit/>
        </a:bodyPr>
        <a:lstStyle/>
        <a:p>
          <a:pPr marL="57150" lvl="1" indent="-57150" algn="l" defTabSz="488950">
            <a:lnSpc>
              <a:spcPct val="90000"/>
            </a:lnSpc>
            <a:spcBef>
              <a:spcPct val="0"/>
            </a:spcBef>
            <a:spcAft>
              <a:spcPct val="15000"/>
            </a:spcAft>
            <a:buChar char="•"/>
          </a:pPr>
          <a:r>
            <a:rPr lang="en-US" sz="1100" kern="1200" dirty="0"/>
            <a:t>1/team</a:t>
          </a:r>
          <a:endParaRPr lang="en-GB" sz="1100" kern="1200" dirty="0"/>
        </a:p>
        <a:p>
          <a:pPr marL="57150" lvl="1" indent="-57150" algn="l" defTabSz="488950">
            <a:lnSpc>
              <a:spcPct val="90000"/>
            </a:lnSpc>
            <a:spcBef>
              <a:spcPct val="0"/>
            </a:spcBef>
            <a:spcAft>
              <a:spcPct val="15000"/>
            </a:spcAft>
            <a:buChar char="•"/>
          </a:pPr>
          <a:r>
            <a:rPr lang="en-US" sz="1100" kern="1200" dirty="0"/>
            <a:t>Design databases</a:t>
          </a:r>
          <a:endParaRPr lang="en-GB" sz="1100" kern="1200" dirty="0"/>
        </a:p>
      </dsp:txBody>
      <dsp:txXfrm>
        <a:off x="9236664" y="640129"/>
        <a:ext cx="1218720" cy="3394043"/>
      </dsp:txXfrm>
    </dsp:sp>
    <dsp:sp modelId="{6C186C93-289A-4C6B-8F42-291C8236E41C}">
      <dsp:nvSpPr>
        <dsp:cNvPr id="0" name=""/>
        <dsp:cNvSpPr/>
      </dsp:nvSpPr>
      <dsp:spPr>
        <a:xfrm>
          <a:off x="8991993" y="317164"/>
          <a:ext cx="489341" cy="489341"/>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3440-D9A3-8FC4-3104-C2C6E8D0899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8BA7C726-3115-D107-9AF2-FC8774D40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GB" dirty="0"/>
          </a:p>
        </p:txBody>
      </p:sp>
      <p:sp>
        <p:nvSpPr>
          <p:cNvPr id="4" name="Date Placeholder 3">
            <a:extLst>
              <a:ext uri="{FF2B5EF4-FFF2-40B4-BE49-F238E27FC236}">
                <a16:creationId xmlns:a16="http://schemas.microsoft.com/office/drawing/2014/main" id="{E218AC5E-82D4-A545-16F6-CE0A6C12B89C}"/>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5" name="Footer Placeholder 4">
            <a:extLst>
              <a:ext uri="{FF2B5EF4-FFF2-40B4-BE49-F238E27FC236}">
                <a16:creationId xmlns:a16="http://schemas.microsoft.com/office/drawing/2014/main" id="{C090C0C5-0ABC-0446-2BC5-EC9C746E7B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FBE87D-C825-638F-1995-BDEF726712F6}"/>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675FCAD2-40AA-5225-D08A-EAF3DE3E3B7C}"/>
              </a:ext>
            </a:extLst>
          </p:cNvPr>
          <p:cNvCxnSpPr>
            <a:cxnSpLocks/>
          </p:cNvCxnSpPr>
          <p:nvPr userDrawn="1"/>
        </p:nvCxnSpPr>
        <p:spPr>
          <a:xfrm>
            <a:off x="1524000" y="3502114"/>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651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ACDB-BC7E-9D6A-A7E9-E5D5E92C315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E68B747-35FD-B8D5-D899-1499B9E7B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5F0B77-1B9D-33D0-5C6E-3E807429A14E}"/>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5" name="Footer Placeholder 4">
            <a:extLst>
              <a:ext uri="{FF2B5EF4-FFF2-40B4-BE49-F238E27FC236}">
                <a16:creationId xmlns:a16="http://schemas.microsoft.com/office/drawing/2014/main" id="{677378F3-3AF7-C50B-7C24-7DE137E0DA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CBE81F-37D0-A1B2-7C86-596FDC8161F3}"/>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1F0BD6A8-FB70-AC8B-137E-4EDDE75A043B}"/>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3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2F72B-1C41-E636-5DE1-6897D7FF76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527B9-5EA6-AE56-1F8F-CC9BA652C2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F5C733-1CFE-26FB-1AA3-5B63D51CEC66}"/>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5" name="Footer Placeholder 4">
            <a:extLst>
              <a:ext uri="{FF2B5EF4-FFF2-40B4-BE49-F238E27FC236}">
                <a16:creationId xmlns:a16="http://schemas.microsoft.com/office/drawing/2014/main" id="{CAA62F85-F133-E24B-22B6-72900DFA41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F17E5C-A00D-43BB-89EF-B7CE80EA2334}"/>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DA0BE119-FAF5-3DD2-BA89-6C4AEB25B9D2}"/>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9D1-DC21-DB52-F93C-97A78B27BA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4A4B0FB-3E3E-C6A2-D8B7-5F9F1BB40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6017EB-54CF-C9EC-C544-23A79C5A46BD}"/>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5" name="Footer Placeholder 4">
            <a:extLst>
              <a:ext uri="{FF2B5EF4-FFF2-40B4-BE49-F238E27FC236}">
                <a16:creationId xmlns:a16="http://schemas.microsoft.com/office/drawing/2014/main" id="{7F5090A7-4D8C-8812-B34A-DDECE3F553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966681-96A6-4B6D-B749-EC576CDD041D}"/>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7" name="Straight Connector 6">
            <a:extLst>
              <a:ext uri="{FF2B5EF4-FFF2-40B4-BE49-F238E27FC236}">
                <a16:creationId xmlns:a16="http://schemas.microsoft.com/office/drawing/2014/main" id="{E25C9420-B0C9-DB3B-B2E9-230557B07A42}"/>
              </a:ext>
            </a:extLst>
          </p:cNvPr>
          <p:cNvCxnSpPr/>
          <p:nvPr userDrawn="1"/>
        </p:nvCxnSpPr>
        <p:spPr>
          <a:xfrm>
            <a:off x="831850" y="457817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59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5BFD-F256-EE45-A65E-AE0F4BEC74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958FF2-B7A9-157F-2165-F21AC50899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DF7AC3-9D62-61FB-F279-D8D8A0BBEF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6FAA005-EE21-D8F9-8A13-A0EDEEAFED94}"/>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6" name="Footer Placeholder 5">
            <a:extLst>
              <a:ext uri="{FF2B5EF4-FFF2-40B4-BE49-F238E27FC236}">
                <a16:creationId xmlns:a16="http://schemas.microsoft.com/office/drawing/2014/main" id="{494DE06E-938B-87DC-5BE4-69D683F519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87A916-228B-AD2D-47E4-A7E3D303C23A}"/>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B2C347C8-E155-23AF-0C50-6A87BD2F5A2C}"/>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8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A9F5E-E925-0C9F-735A-5B1E3C57080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AB31D27-0260-A45B-9259-4635541960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9F243E-8AE1-0FA8-DC4C-5A0E6F8166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C86580-8F7C-1293-40B2-2763247DFD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30418B-98CF-E874-BA5A-D56BFC17F0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8EFBD57-6041-2132-D853-7D475DC21D91}"/>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8" name="Footer Placeholder 7">
            <a:extLst>
              <a:ext uri="{FF2B5EF4-FFF2-40B4-BE49-F238E27FC236}">
                <a16:creationId xmlns:a16="http://schemas.microsoft.com/office/drawing/2014/main" id="{35811421-C38B-61B7-6820-0BCB789542A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ED3F62B-CDE3-896F-B20A-6B54A62872A0}"/>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10" name="Straight Connector 9">
            <a:extLst>
              <a:ext uri="{FF2B5EF4-FFF2-40B4-BE49-F238E27FC236}">
                <a16:creationId xmlns:a16="http://schemas.microsoft.com/office/drawing/2014/main" id="{68CABFAC-E6FC-AD11-EB45-DC61C0D3977D}"/>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63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D711-C1A5-C216-9265-6742C39E540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419414F-19CE-835C-0299-EF4F253B0192}"/>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4" name="Footer Placeholder 3">
            <a:extLst>
              <a:ext uri="{FF2B5EF4-FFF2-40B4-BE49-F238E27FC236}">
                <a16:creationId xmlns:a16="http://schemas.microsoft.com/office/drawing/2014/main" id="{D0566158-06CC-4601-4BB9-A2617344D9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21F6A41-9E67-6E64-65D3-89AFADD36D31}"/>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6" name="Straight Connector 5">
            <a:extLst>
              <a:ext uri="{FF2B5EF4-FFF2-40B4-BE49-F238E27FC236}">
                <a16:creationId xmlns:a16="http://schemas.microsoft.com/office/drawing/2014/main" id="{3C386D23-3079-E25D-E83D-7889A200BA35}"/>
              </a:ext>
            </a:extLst>
          </p:cNvPr>
          <p:cNvCxnSpPr/>
          <p:nvPr userDrawn="1"/>
        </p:nvCxnSpPr>
        <p:spPr>
          <a:xfrm>
            <a:off x="838200" y="1699293"/>
            <a:ext cx="10546669"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83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34F513-ADEC-D344-EBE4-1253A66EB621}"/>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3" name="Footer Placeholder 2">
            <a:extLst>
              <a:ext uri="{FF2B5EF4-FFF2-40B4-BE49-F238E27FC236}">
                <a16:creationId xmlns:a16="http://schemas.microsoft.com/office/drawing/2014/main" id="{5A957045-85BD-9450-2A9F-F3907E1BFF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964F94-ED34-76CB-2D8B-47C2C2391075}"/>
              </a:ext>
            </a:extLst>
          </p:cNvPr>
          <p:cNvSpPr>
            <a:spLocks noGrp="1"/>
          </p:cNvSpPr>
          <p:nvPr>
            <p:ph type="sldNum" sz="quarter" idx="12"/>
          </p:nvPr>
        </p:nvSpPr>
        <p:spPr/>
        <p:txBody>
          <a:bodyPr/>
          <a:lstStyle/>
          <a:p>
            <a:fld id="{79BD98DB-0DD4-4225-897D-826D3AC2C864}" type="slidenum">
              <a:rPr lang="en-GB" smtClean="0"/>
              <a:t>‹#›</a:t>
            </a:fld>
            <a:endParaRPr lang="en-GB"/>
          </a:p>
        </p:txBody>
      </p:sp>
    </p:spTree>
    <p:extLst>
      <p:ext uri="{BB962C8B-B14F-4D97-AF65-F5344CB8AC3E}">
        <p14:creationId xmlns:p14="http://schemas.microsoft.com/office/powerpoint/2010/main" val="243738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E00E7-C3FA-1768-6762-BF37CE2A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E1364C2-5077-2138-EF23-D9A353C6A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B6DA767-0C6B-8C1E-E12A-B85FCD2686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44224-8891-E430-7CAE-A711C156D892}"/>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6" name="Footer Placeholder 5">
            <a:extLst>
              <a:ext uri="{FF2B5EF4-FFF2-40B4-BE49-F238E27FC236}">
                <a16:creationId xmlns:a16="http://schemas.microsoft.com/office/drawing/2014/main" id="{B463D9A8-BF50-33D5-E42F-C000D23C0C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70B790-D431-7E2A-C1FB-9FD9AC5BB9BA}"/>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C38A01DB-DDA2-A43C-A2E7-9CC256BBFFF9}"/>
              </a:ext>
            </a:extLst>
          </p:cNvPr>
          <p:cNvCxnSpPr>
            <a:cxnSpLocks/>
          </p:cNvCxnSpPr>
          <p:nvPr userDrawn="1"/>
        </p:nvCxnSpPr>
        <p:spPr>
          <a:xfrm>
            <a:off x="838200" y="2057400"/>
            <a:ext cx="39338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B59265F-29C2-A92B-9EC6-ECFD88F4F2FF}"/>
              </a:ext>
            </a:extLst>
          </p:cNvPr>
          <p:cNvCxnSpPr>
            <a:cxnSpLocks/>
          </p:cNvCxnSpPr>
          <p:nvPr userDrawn="1"/>
        </p:nvCxnSpPr>
        <p:spPr>
          <a:xfrm>
            <a:off x="4991918" y="457200"/>
            <a:ext cx="0" cy="54038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827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2D0F3-2071-314E-1BFF-CFCCBF831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860763-4CA1-EACA-4A84-5647FEFFB8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622B5F-2EFB-0DB5-00F0-46FE99AA38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16E72-F65A-D718-0007-93BBEFA0E185}"/>
              </a:ext>
            </a:extLst>
          </p:cNvPr>
          <p:cNvSpPr>
            <a:spLocks noGrp="1"/>
          </p:cNvSpPr>
          <p:nvPr>
            <p:ph type="dt" sz="half" idx="10"/>
          </p:nvPr>
        </p:nvSpPr>
        <p:spPr/>
        <p:txBody>
          <a:bodyPr/>
          <a:lstStyle/>
          <a:p>
            <a:fld id="{36F092CF-0AD7-45D2-A42D-D94CBCA69064}" type="datetimeFigureOut">
              <a:rPr lang="en-GB" smtClean="0"/>
              <a:t>17/07/2022</a:t>
            </a:fld>
            <a:endParaRPr lang="en-GB"/>
          </a:p>
        </p:txBody>
      </p:sp>
      <p:sp>
        <p:nvSpPr>
          <p:cNvPr id="6" name="Footer Placeholder 5">
            <a:extLst>
              <a:ext uri="{FF2B5EF4-FFF2-40B4-BE49-F238E27FC236}">
                <a16:creationId xmlns:a16="http://schemas.microsoft.com/office/drawing/2014/main" id="{E7613458-4937-6E94-C782-CD1B53F0B5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7C9440-31DD-0D19-C273-0DF3E57B3A75}"/>
              </a:ext>
            </a:extLst>
          </p:cNvPr>
          <p:cNvSpPr>
            <a:spLocks noGrp="1"/>
          </p:cNvSpPr>
          <p:nvPr>
            <p:ph type="sldNum" sz="quarter" idx="12"/>
          </p:nvPr>
        </p:nvSpPr>
        <p:spPr/>
        <p:txBody>
          <a:bodyPr/>
          <a:lstStyle/>
          <a:p>
            <a:fld id="{79BD98DB-0DD4-4225-897D-826D3AC2C864}" type="slidenum">
              <a:rPr lang="en-GB" smtClean="0"/>
              <a:t>‹#›</a:t>
            </a:fld>
            <a:endParaRPr lang="en-GB"/>
          </a:p>
        </p:txBody>
      </p:sp>
      <p:cxnSp>
        <p:nvCxnSpPr>
          <p:cNvPr id="8" name="Straight Connector 7">
            <a:extLst>
              <a:ext uri="{FF2B5EF4-FFF2-40B4-BE49-F238E27FC236}">
                <a16:creationId xmlns:a16="http://schemas.microsoft.com/office/drawing/2014/main" id="{38F56B62-1FE2-EC78-3D76-406280CA8C98}"/>
              </a:ext>
            </a:extLst>
          </p:cNvPr>
          <p:cNvCxnSpPr>
            <a:cxnSpLocks/>
          </p:cNvCxnSpPr>
          <p:nvPr userDrawn="1"/>
        </p:nvCxnSpPr>
        <p:spPr>
          <a:xfrm>
            <a:off x="822665" y="2057400"/>
            <a:ext cx="394936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F499BE0-2976-2FC4-5C1F-EE99BC460C42}"/>
              </a:ext>
            </a:extLst>
          </p:cNvPr>
          <p:cNvCxnSpPr>
            <a:cxnSpLocks/>
          </p:cNvCxnSpPr>
          <p:nvPr userDrawn="1"/>
        </p:nvCxnSpPr>
        <p:spPr>
          <a:xfrm>
            <a:off x="4991918" y="457200"/>
            <a:ext cx="0" cy="540385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39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53CAA-28D9-3DE9-0965-76FED15134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D3EB6DC-8BCA-EFCB-CA65-C51A215CE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1E90229-53FA-DA71-C4E3-BE2708CCA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092CF-0AD7-45D2-A42D-D94CBCA69064}" type="datetimeFigureOut">
              <a:rPr lang="en-GB" smtClean="0"/>
              <a:t>17/07/2022</a:t>
            </a:fld>
            <a:endParaRPr lang="en-GB" dirty="0"/>
          </a:p>
        </p:txBody>
      </p:sp>
      <p:sp>
        <p:nvSpPr>
          <p:cNvPr id="5" name="Footer Placeholder 4">
            <a:extLst>
              <a:ext uri="{FF2B5EF4-FFF2-40B4-BE49-F238E27FC236}">
                <a16:creationId xmlns:a16="http://schemas.microsoft.com/office/drawing/2014/main" id="{E4258E7A-1BB9-EB5B-6874-4DEEAA759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6365EB3D-944A-EB69-797F-3E35EAE1BD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D98DB-0DD4-4225-897D-826D3AC2C864}" type="slidenum">
              <a:rPr lang="en-GB" smtClean="0"/>
              <a:t>‹#›</a:t>
            </a:fld>
            <a:endParaRPr lang="en-GB" dirty="0"/>
          </a:p>
        </p:txBody>
      </p:sp>
    </p:spTree>
    <p:extLst>
      <p:ext uri="{BB962C8B-B14F-4D97-AF65-F5344CB8AC3E}">
        <p14:creationId xmlns:p14="http://schemas.microsoft.com/office/powerpoint/2010/main" val="1349094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computerhistory.org/timeline/2000/" TargetMode="Externa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 Id="rId5" Type="http://schemas.openxmlformats.org/officeDocument/2006/relationships/image" Target="../media/image9.jpe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www.computerhistory.org/timeline/2000/" TargetMode="Externa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internetworldstats.com/emarketing.htm" TargetMode="Externa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ianhathaway.org/blog/2017/5/31/how-big-is-the-tech-sector"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ntQ48-d-8x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computerhistory.org/timeline/2000/" TargetMode="Externa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C6A4-4E1E-1763-7E90-F92E4264851C}"/>
              </a:ext>
            </a:extLst>
          </p:cNvPr>
          <p:cNvSpPr>
            <a:spLocks noGrp="1"/>
          </p:cNvSpPr>
          <p:nvPr>
            <p:ph type="ctrTitle"/>
          </p:nvPr>
        </p:nvSpPr>
        <p:spPr/>
        <p:txBody>
          <a:bodyPr>
            <a:normAutofit fontScale="90000"/>
          </a:bodyPr>
          <a:lstStyle/>
          <a:p>
            <a:r>
              <a:rPr lang="en-US" dirty="0"/>
              <a:t>E</a:t>
            </a:r>
            <a:r>
              <a:rPr lang="en-GB" dirty="0"/>
              <a:t>VOLUTION OF INFORMATION TECHNOLOGY</a:t>
            </a:r>
          </a:p>
        </p:txBody>
      </p:sp>
      <p:sp>
        <p:nvSpPr>
          <p:cNvPr id="3" name="Subtitle 2">
            <a:extLst>
              <a:ext uri="{FF2B5EF4-FFF2-40B4-BE49-F238E27FC236}">
                <a16:creationId xmlns:a16="http://schemas.microsoft.com/office/drawing/2014/main" id="{228AD005-B6F0-A7AF-2E3A-8827A882C1D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893886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WHAT’S CHANGED</a:t>
            </a:r>
            <a:endParaRPr lang="en-GB" dirty="0"/>
          </a:p>
        </p:txBody>
      </p:sp>
      <p:graphicFrame>
        <p:nvGraphicFramePr>
          <p:cNvPr id="3" name="Diagram 2">
            <a:extLst>
              <a:ext uri="{FF2B5EF4-FFF2-40B4-BE49-F238E27FC236}">
                <a16:creationId xmlns:a16="http://schemas.microsoft.com/office/drawing/2014/main" id="{F3A35F3A-D65D-BF09-D224-9FC5CAF0F590}"/>
              </a:ext>
            </a:extLst>
          </p:cNvPr>
          <p:cNvGraphicFramePr/>
          <p:nvPr/>
        </p:nvGraphicFramePr>
        <p:xfrm>
          <a:off x="838199" y="1771374"/>
          <a:ext cx="10515599" cy="436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A746EEA-A80D-51E9-FAF7-7A70CC5820D9}"/>
              </a:ext>
            </a:extLst>
          </p:cNvPr>
          <p:cNvSpPr txBox="1"/>
          <p:nvPr/>
        </p:nvSpPr>
        <p:spPr>
          <a:xfrm>
            <a:off x="7752521" y="5384800"/>
            <a:ext cx="3601277" cy="369332"/>
          </a:xfrm>
          <a:prstGeom prst="rect">
            <a:avLst/>
          </a:prstGeom>
          <a:noFill/>
        </p:spPr>
        <p:txBody>
          <a:bodyPr wrap="square" rtlCol="0">
            <a:spAutoFit/>
          </a:bodyPr>
          <a:lstStyle/>
          <a:p>
            <a:r>
              <a:rPr lang="en-US" dirty="0"/>
              <a:t>Info from: </a:t>
            </a:r>
            <a:r>
              <a:rPr lang="en-US" dirty="0">
                <a:hlinkClick r:id="rId7"/>
              </a:rPr>
              <a:t>Computer history</a:t>
            </a:r>
            <a:endParaRPr lang="en-GB" dirty="0"/>
          </a:p>
        </p:txBody>
      </p:sp>
    </p:spTree>
    <p:extLst>
      <p:ext uri="{BB962C8B-B14F-4D97-AF65-F5344CB8AC3E}">
        <p14:creationId xmlns:p14="http://schemas.microsoft.com/office/powerpoint/2010/main" val="402838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5CD-09B0-DFAC-ADDA-82D880FEBB83}"/>
              </a:ext>
            </a:extLst>
          </p:cNvPr>
          <p:cNvSpPr>
            <a:spLocks noGrp="1"/>
          </p:cNvSpPr>
          <p:nvPr>
            <p:ph type="title"/>
          </p:nvPr>
        </p:nvSpPr>
        <p:spPr/>
        <p:txBody>
          <a:bodyPr/>
          <a:lstStyle/>
          <a:p>
            <a:r>
              <a:rPr lang="en-GB" dirty="0"/>
              <a:t>THE CLOUD</a:t>
            </a:r>
          </a:p>
        </p:txBody>
      </p:sp>
      <p:sp>
        <p:nvSpPr>
          <p:cNvPr id="3" name="Content Placeholder 2">
            <a:extLst>
              <a:ext uri="{FF2B5EF4-FFF2-40B4-BE49-F238E27FC236}">
                <a16:creationId xmlns:a16="http://schemas.microsoft.com/office/drawing/2014/main" id="{64EC9C0D-B0E6-8BDF-DC6A-161E32EF8F59}"/>
              </a:ext>
            </a:extLst>
          </p:cNvPr>
          <p:cNvSpPr>
            <a:spLocks noGrp="1"/>
          </p:cNvSpPr>
          <p:nvPr>
            <p:ph idx="1"/>
          </p:nvPr>
        </p:nvSpPr>
        <p:spPr/>
        <p:txBody>
          <a:bodyPr/>
          <a:lstStyle/>
          <a:p>
            <a:r>
              <a:rPr lang="en-US" dirty="0"/>
              <a:t>TODO</a:t>
            </a:r>
            <a:endParaRPr lang="en-GB" dirty="0"/>
          </a:p>
        </p:txBody>
      </p:sp>
    </p:spTree>
    <p:extLst>
      <p:ext uri="{BB962C8B-B14F-4D97-AF65-F5344CB8AC3E}">
        <p14:creationId xmlns:p14="http://schemas.microsoft.com/office/powerpoint/2010/main" val="3712486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B87-0876-F834-6836-55EAEEA18A35}"/>
              </a:ext>
            </a:extLst>
          </p:cNvPr>
          <p:cNvSpPr>
            <a:spLocks noGrp="1"/>
          </p:cNvSpPr>
          <p:nvPr>
            <p:ph type="title"/>
          </p:nvPr>
        </p:nvSpPr>
        <p:spPr/>
        <p:txBody>
          <a:bodyPr/>
          <a:lstStyle/>
          <a:p>
            <a:r>
              <a:rPr lang="en-GB" dirty="0"/>
              <a:t>ALEX’S SECOND JOB</a:t>
            </a:r>
          </a:p>
        </p:txBody>
      </p:sp>
      <p:sp>
        <p:nvSpPr>
          <p:cNvPr id="4" name="Text Placeholder 3">
            <a:extLst>
              <a:ext uri="{FF2B5EF4-FFF2-40B4-BE49-F238E27FC236}">
                <a16:creationId xmlns:a16="http://schemas.microsoft.com/office/drawing/2014/main" id="{0F96F884-3F51-F018-CE3C-1824FAD4E2FB}"/>
              </a:ext>
            </a:extLst>
          </p:cNvPr>
          <p:cNvSpPr>
            <a:spLocks noGrp="1"/>
          </p:cNvSpPr>
          <p:nvPr>
            <p:ph type="body" sz="half" idx="2"/>
          </p:nvPr>
        </p:nvSpPr>
        <p:spPr/>
        <p:txBody>
          <a:bodyPr/>
          <a:lstStyle/>
          <a:p>
            <a:r>
              <a:rPr lang="en-GB" b="1" dirty="0"/>
              <a:t>Computer: </a:t>
            </a:r>
          </a:p>
          <a:p>
            <a:r>
              <a:rPr lang="en-GB" b="1" dirty="0"/>
              <a:t>Operating System: </a:t>
            </a:r>
            <a:r>
              <a:rPr lang="en-GB" dirty="0"/>
              <a:t>Windows XP</a:t>
            </a:r>
            <a:endParaRPr lang="en-GB" b="1" dirty="0"/>
          </a:p>
          <a:p>
            <a:r>
              <a:rPr lang="en-GB" b="1" dirty="0"/>
              <a:t>Infrastructure: </a:t>
            </a:r>
          </a:p>
          <a:p>
            <a:r>
              <a:rPr lang="en-GB" b="1" dirty="0"/>
              <a:t>Nature of work: </a:t>
            </a:r>
            <a:r>
              <a:rPr lang="en-GB" dirty="0"/>
              <a:t>Web developer</a:t>
            </a:r>
            <a:endParaRPr lang="en-GB" b="1" dirty="0"/>
          </a:p>
          <a:p>
            <a:r>
              <a:rPr lang="en-GB" b="1" dirty="0"/>
              <a:t>Programming languages:</a:t>
            </a:r>
          </a:p>
          <a:p>
            <a:r>
              <a:rPr lang="en-GB" b="1" dirty="0"/>
              <a:t>Working practice: </a:t>
            </a:r>
            <a:r>
              <a:rPr lang="en-GB" dirty="0"/>
              <a:t>SCRUM</a:t>
            </a:r>
            <a:endParaRPr lang="en-GB" b="1" dirty="0"/>
          </a:p>
          <a:p>
            <a:r>
              <a:rPr lang="en-GB" b="1" dirty="0"/>
              <a:t>Deployment frequency: </a:t>
            </a:r>
            <a:r>
              <a:rPr lang="en-GB" dirty="0"/>
              <a:t>Weekly</a:t>
            </a:r>
          </a:p>
        </p:txBody>
      </p:sp>
      <p:pic>
        <p:nvPicPr>
          <p:cNvPr id="6" name="Picture 6" descr="Amiga 2000 Computer  1990-1999 Stock Photo">
            <a:extLst>
              <a:ext uri="{FF2B5EF4-FFF2-40B4-BE49-F238E27FC236}">
                <a16:creationId xmlns:a16="http://schemas.microsoft.com/office/drawing/2014/main" id="{EBC2EDF5-5622-FB74-8007-A4160ABD46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52" r="11329" b="-1"/>
          <a:stretch/>
        </p:blipFill>
        <p:spPr bwMode="auto">
          <a:xfrm>
            <a:off x="5216470" y="2242377"/>
            <a:ext cx="2005192" cy="178517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0" descr="The front panel of the old server closeup. Internet technology, obsolescent technology. Engineering technology Many computer old server as the background. Internet technology, obsolescent technology. Front view closeup Network Server Stock Photo">
            <a:extLst>
              <a:ext uri="{FF2B5EF4-FFF2-40B4-BE49-F238E27FC236}">
                <a16:creationId xmlns:a16="http://schemas.microsoft.com/office/drawing/2014/main" id="{C1371AF5-5B1F-0BA8-1BB3-A04CCCC9F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87" r="6502" b="2"/>
          <a:stretch/>
        </p:blipFill>
        <p:spPr bwMode="auto">
          <a:xfrm>
            <a:off x="7230068" y="457200"/>
            <a:ext cx="4074414" cy="27327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0E30E6B-AA9E-EA75-EA0E-1CC32F6E4D13}"/>
              </a:ext>
            </a:extLst>
          </p:cNvPr>
          <p:cNvPicPr>
            <a:picLocks noChangeAspect="1"/>
          </p:cNvPicPr>
          <p:nvPr/>
        </p:nvPicPr>
        <p:blipFill>
          <a:blip r:embed="rId4"/>
          <a:stretch>
            <a:fillRect/>
          </a:stretch>
        </p:blipFill>
        <p:spPr>
          <a:xfrm>
            <a:off x="5212866" y="4027554"/>
            <a:ext cx="2207111" cy="1428602"/>
          </a:xfrm>
          <a:prstGeom prst="rect">
            <a:avLst/>
          </a:prstGeom>
        </p:spPr>
      </p:pic>
      <p:pic>
        <p:nvPicPr>
          <p:cNvPr id="1026" name="Picture 2" descr="Green Hills Forever: Windows XP Is 20 Years Old">
            <a:extLst>
              <a:ext uri="{FF2B5EF4-FFF2-40B4-BE49-F238E27FC236}">
                <a16:creationId xmlns:a16="http://schemas.microsoft.com/office/drawing/2014/main" id="{F8D16658-79A4-D968-D0D3-4A439B890D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0068" y="3189920"/>
            <a:ext cx="4199116" cy="235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56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SOFTWARE ENGINEERING IN THE 2010’S</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27622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5CD-09B0-DFAC-ADDA-82D880FEBB83}"/>
              </a:ext>
            </a:extLst>
          </p:cNvPr>
          <p:cNvSpPr>
            <a:spLocks noGrp="1"/>
          </p:cNvSpPr>
          <p:nvPr>
            <p:ph type="title"/>
          </p:nvPr>
        </p:nvSpPr>
        <p:spPr/>
        <p:txBody>
          <a:bodyPr/>
          <a:lstStyle/>
          <a:p>
            <a:r>
              <a:rPr lang="en-GB" dirty="0"/>
              <a:t>THE INTERNET</a:t>
            </a:r>
          </a:p>
        </p:txBody>
      </p:sp>
      <p:sp>
        <p:nvSpPr>
          <p:cNvPr id="3" name="Content Placeholder 2">
            <a:extLst>
              <a:ext uri="{FF2B5EF4-FFF2-40B4-BE49-F238E27FC236}">
                <a16:creationId xmlns:a16="http://schemas.microsoft.com/office/drawing/2014/main" id="{64EC9C0D-B0E6-8BDF-DC6A-161E32EF8F59}"/>
              </a:ext>
            </a:extLst>
          </p:cNvPr>
          <p:cNvSpPr>
            <a:spLocks noGrp="1"/>
          </p:cNvSpPr>
          <p:nvPr>
            <p:ph idx="1"/>
          </p:nvPr>
        </p:nvSpPr>
        <p:spPr/>
        <p:txBody>
          <a:bodyPr/>
          <a:lstStyle/>
          <a:p>
            <a:r>
              <a:rPr lang="en-GB" dirty="0"/>
              <a:t>Broadband is becoming more available as infrastructure is built out</a:t>
            </a:r>
            <a:endParaRPr lang="en-US" dirty="0"/>
          </a:p>
          <a:p>
            <a:r>
              <a:rPr lang="en-US" dirty="0"/>
              <a:t>Internet speed</a:t>
            </a:r>
          </a:p>
          <a:p>
            <a:pPr lvl="1"/>
            <a:r>
              <a:rPr lang="en-US" dirty="0"/>
              <a:t>100mbps -&gt; Downloading 1GB of data takes ~1.5 minutes</a:t>
            </a:r>
          </a:p>
          <a:p>
            <a:r>
              <a:rPr lang="en-US" dirty="0"/>
              <a:t>Adoption continues to increase</a:t>
            </a:r>
          </a:p>
          <a:p>
            <a:pPr lvl="1"/>
            <a:r>
              <a:rPr lang="en-US" dirty="0"/>
              <a:t>~2 billion users (~28.7% world population)</a:t>
            </a:r>
            <a:endParaRPr lang="en-GB" dirty="0"/>
          </a:p>
        </p:txBody>
      </p:sp>
    </p:spTree>
    <p:extLst>
      <p:ext uri="{BB962C8B-B14F-4D97-AF65-F5344CB8AC3E}">
        <p14:creationId xmlns:p14="http://schemas.microsoft.com/office/powerpoint/2010/main" val="96914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WHAT’S CHANGED</a:t>
            </a:r>
            <a:endParaRPr lang="en-GB" dirty="0"/>
          </a:p>
        </p:txBody>
      </p:sp>
      <p:graphicFrame>
        <p:nvGraphicFramePr>
          <p:cNvPr id="3" name="Diagram 2">
            <a:extLst>
              <a:ext uri="{FF2B5EF4-FFF2-40B4-BE49-F238E27FC236}">
                <a16:creationId xmlns:a16="http://schemas.microsoft.com/office/drawing/2014/main" id="{F3A35F3A-D65D-BF09-D224-9FC5CAF0F590}"/>
              </a:ext>
            </a:extLst>
          </p:cNvPr>
          <p:cNvGraphicFramePr/>
          <p:nvPr>
            <p:extLst>
              <p:ext uri="{D42A27DB-BD31-4B8C-83A1-F6EECF244321}">
                <p14:modId xmlns:p14="http://schemas.microsoft.com/office/powerpoint/2010/main" val="3864576253"/>
              </p:ext>
            </p:extLst>
          </p:nvPr>
        </p:nvGraphicFramePr>
        <p:xfrm>
          <a:off x="838199" y="1771374"/>
          <a:ext cx="10515599" cy="436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D1FEF2D-91EF-2AA1-77A8-95E0D6286E0C}"/>
              </a:ext>
            </a:extLst>
          </p:cNvPr>
          <p:cNvSpPr txBox="1"/>
          <p:nvPr/>
        </p:nvSpPr>
        <p:spPr>
          <a:xfrm>
            <a:off x="7752521" y="5384800"/>
            <a:ext cx="3601277" cy="369332"/>
          </a:xfrm>
          <a:prstGeom prst="rect">
            <a:avLst/>
          </a:prstGeom>
          <a:noFill/>
        </p:spPr>
        <p:txBody>
          <a:bodyPr wrap="square" rtlCol="0">
            <a:spAutoFit/>
          </a:bodyPr>
          <a:lstStyle/>
          <a:p>
            <a:r>
              <a:rPr lang="en-US" dirty="0"/>
              <a:t>Info from: </a:t>
            </a:r>
            <a:r>
              <a:rPr lang="en-US" dirty="0">
                <a:hlinkClick r:id="rId7"/>
              </a:rPr>
              <a:t>Computer history</a:t>
            </a:r>
            <a:endParaRPr lang="en-GB" dirty="0"/>
          </a:p>
        </p:txBody>
      </p:sp>
    </p:spTree>
    <p:extLst>
      <p:ext uri="{BB962C8B-B14F-4D97-AF65-F5344CB8AC3E}">
        <p14:creationId xmlns:p14="http://schemas.microsoft.com/office/powerpoint/2010/main" val="2370624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A02B-FC97-DD1D-D33D-9D99D3F944D8}"/>
              </a:ext>
            </a:extLst>
          </p:cNvPr>
          <p:cNvSpPr>
            <a:spLocks noGrp="1"/>
          </p:cNvSpPr>
          <p:nvPr>
            <p:ph type="title"/>
          </p:nvPr>
        </p:nvSpPr>
        <p:spPr/>
        <p:txBody>
          <a:bodyPr/>
          <a:lstStyle/>
          <a:p>
            <a:r>
              <a:rPr lang="en-US" dirty="0"/>
              <a:t>BIG DATA</a:t>
            </a:r>
            <a:endParaRPr lang="en-GB" dirty="0"/>
          </a:p>
        </p:txBody>
      </p:sp>
      <p:sp>
        <p:nvSpPr>
          <p:cNvPr id="3" name="Content Placeholder 2">
            <a:extLst>
              <a:ext uri="{FF2B5EF4-FFF2-40B4-BE49-F238E27FC236}">
                <a16:creationId xmlns:a16="http://schemas.microsoft.com/office/drawing/2014/main" id="{48B2DAE8-8CC9-1540-7824-7CE7FE85CB33}"/>
              </a:ext>
            </a:extLst>
          </p:cNvPr>
          <p:cNvSpPr>
            <a:spLocks noGrp="1"/>
          </p:cNvSpPr>
          <p:nvPr>
            <p:ph idx="1"/>
          </p:nvPr>
        </p:nvSpPr>
        <p:spPr/>
        <p:txBody>
          <a:bodyPr/>
          <a:lstStyle/>
          <a:p>
            <a:r>
              <a:rPr lang="en-US" dirty="0"/>
              <a:t>TODO</a:t>
            </a:r>
            <a:endParaRPr lang="en-GB" dirty="0"/>
          </a:p>
        </p:txBody>
      </p:sp>
    </p:spTree>
    <p:extLst>
      <p:ext uri="{BB962C8B-B14F-4D97-AF65-F5344CB8AC3E}">
        <p14:creationId xmlns:p14="http://schemas.microsoft.com/office/powerpoint/2010/main" val="223897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B87-0876-F834-6836-55EAEEA18A35}"/>
              </a:ext>
            </a:extLst>
          </p:cNvPr>
          <p:cNvSpPr>
            <a:spLocks noGrp="1"/>
          </p:cNvSpPr>
          <p:nvPr>
            <p:ph type="title"/>
          </p:nvPr>
        </p:nvSpPr>
        <p:spPr/>
        <p:txBody>
          <a:bodyPr/>
          <a:lstStyle/>
          <a:p>
            <a:r>
              <a:rPr lang="en-GB" dirty="0"/>
              <a:t>ALEX’S THIRD JOB</a:t>
            </a:r>
          </a:p>
        </p:txBody>
      </p:sp>
      <p:sp>
        <p:nvSpPr>
          <p:cNvPr id="4" name="Text Placeholder 3">
            <a:extLst>
              <a:ext uri="{FF2B5EF4-FFF2-40B4-BE49-F238E27FC236}">
                <a16:creationId xmlns:a16="http://schemas.microsoft.com/office/drawing/2014/main" id="{0F96F884-3F51-F018-CE3C-1824FAD4E2FB}"/>
              </a:ext>
            </a:extLst>
          </p:cNvPr>
          <p:cNvSpPr>
            <a:spLocks noGrp="1"/>
          </p:cNvSpPr>
          <p:nvPr>
            <p:ph type="body" sz="half" idx="2"/>
          </p:nvPr>
        </p:nvSpPr>
        <p:spPr/>
        <p:txBody>
          <a:bodyPr/>
          <a:lstStyle/>
          <a:p>
            <a:r>
              <a:rPr lang="en-GB" b="1" dirty="0"/>
              <a:t>Computer: </a:t>
            </a:r>
          </a:p>
          <a:p>
            <a:r>
              <a:rPr lang="en-GB" b="1" dirty="0"/>
              <a:t>Operating System: </a:t>
            </a:r>
          </a:p>
          <a:p>
            <a:r>
              <a:rPr lang="en-GB" b="1" dirty="0"/>
              <a:t>Infrastructure: </a:t>
            </a:r>
            <a:r>
              <a:rPr lang="en-GB" dirty="0"/>
              <a:t>Cloud</a:t>
            </a:r>
            <a:endParaRPr lang="en-GB" b="1" dirty="0"/>
          </a:p>
          <a:p>
            <a:r>
              <a:rPr lang="en-GB" b="1" dirty="0"/>
              <a:t>Nature of work: </a:t>
            </a:r>
          </a:p>
          <a:p>
            <a:r>
              <a:rPr lang="en-GB" b="1" dirty="0"/>
              <a:t>Programming languages: </a:t>
            </a:r>
          </a:p>
          <a:p>
            <a:r>
              <a:rPr lang="en-GB" b="1" dirty="0"/>
              <a:t>Working practice: </a:t>
            </a:r>
          </a:p>
          <a:p>
            <a:r>
              <a:rPr lang="en-GB" b="1" dirty="0"/>
              <a:t>Deployment frequency: </a:t>
            </a:r>
            <a:r>
              <a:rPr lang="en-GB" dirty="0"/>
              <a:t>Daily</a:t>
            </a:r>
          </a:p>
        </p:txBody>
      </p:sp>
    </p:spTree>
    <p:extLst>
      <p:ext uri="{BB962C8B-B14F-4D97-AF65-F5344CB8AC3E}">
        <p14:creationId xmlns:p14="http://schemas.microsoft.com/office/powerpoint/2010/main" val="35484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SOFTWARE ENGINEERING IN THE 2020’s</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900119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5CD-09B0-DFAC-ADDA-82D880FEBB83}"/>
              </a:ext>
            </a:extLst>
          </p:cNvPr>
          <p:cNvSpPr>
            <a:spLocks noGrp="1"/>
          </p:cNvSpPr>
          <p:nvPr>
            <p:ph type="title"/>
          </p:nvPr>
        </p:nvSpPr>
        <p:spPr/>
        <p:txBody>
          <a:bodyPr/>
          <a:lstStyle/>
          <a:p>
            <a:r>
              <a:rPr lang="en-GB" dirty="0"/>
              <a:t>THE INTERNET</a:t>
            </a:r>
          </a:p>
        </p:txBody>
      </p:sp>
      <p:sp>
        <p:nvSpPr>
          <p:cNvPr id="3" name="Content Placeholder 2">
            <a:extLst>
              <a:ext uri="{FF2B5EF4-FFF2-40B4-BE49-F238E27FC236}">
                <a16:creationId xmlns:a16="http://schemas.microsoft.com/office/drawing/2014/main" id="{64EC9C0D-B0E6-8BDF-DC6A-161E32EF8F59}"/>
              </a:ext>
            </a:extLst>
          </p:cNvPr>
          <p:cNvSpPr>
            <a:spLocks noGrp="1"/>
          </p:cNvSpPr>
          <p:nvPr>
            <p:ph idx="1"/>
          </p:nvPr>
        </p:nvSpPr>
        <p:spPr/>
        <p:txBody>
          <a:bodyPr/>
          <a:lstStyle/>
          <a:p>
            <a:r>
              <a:rPr lang="en-GB" dirty="0"/>
              <a:t>5G released, internet is everywhere</a:t>
            </a:r>
            <a:endParaRPr lang="en-US" dirty="0"/>
          </a:p>
          <a:p>
            <a:r>
              <a:rPr lang="en-US" dirty="0"/>
              <a:t>Internet speed</a:t>
            </a:r>
          </a:p>
          <a:p>
            <a:pPr lvl="1"/>
            <a:r>
              <a:rPr lang="en-US" dirty="0"/>
              <a:t>1000mbps -&gt; Downloading 1GB of data takes ~9 seconds</a:t>
            </a:r>
          </a:p>
          <a:p>
            <a:r>
              <a:rPr lang="en-US" dirty="0"/>
              <a:t>Widely adopted</a:t>
            </a:r>
          </a:p>
          <a:p>
            <a:pPr lvl="1"/>
            <a:r>
              <a:rPr lang="en-US" dirty="0"/>
              <a:t>~4.8 billion users (~62% world population)</a:t>
            </a:r>
            <a:endParaRPr lang="en-GB" dirty="0"/>
          </a:p>
        </p:txBody>
      </p:sp>
    </p:spTree>
    <p:extLst>
      <p:ext uri="{BB962C8B-B14F-4D97-AF65-F5344CB8AC3E}">
        <p14:creationId xmlns:p14="http://schemas.microsoft.com/office/powerpoint/2010/main" val="1119404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A5142-208B-2070-5EA4-CBA176B7F15C}"/>
              </a:ext>
            </a:extLst>
          </p:cNvPr>
          <p:cNvSpPr>
            <a:spLocks noGrp="1"/>
          </p:cNvSpPr>
          <p:nvPr>
            <p:ph type="title"/>
          </p:nvPr>
        </p:nvSpPr>
        <p:spPr/>
        <p:txBody>
          <a:bodyPr/>
          <a:lstStyle/>
          <a:p>
            <a:r>
              <a:rPr lang="en-US" dirty="0"/>
              <a:t>BEFORE WE START</a:t>
            </a:r>
            <a:endParaRPr lang="en-GB" dirty="0"/>
          </a:p>
        </p:txBody>
      </p:sp>
      <p:sp>
        <p:nvSpPr>
          <p:cNvPr id="3" name="Content Placeholder 2">
            <a:extLst>
              <a:ext uri="{FF2B5EF4-FFF2-40B4-BE49-F238E27FC236}">
                <a16:creationId xmlns:a16="http://schemas.microsoft.com/office/drawing/2014/main" id="{1B33E943-D269-28C5-C592-C825B894F368}"/>
              </a:ext>
            </a:extLst>
          </p:cNvPr>
          <p:cNvSpPr>
            <a:spLocks noGrp="1"/>
          </p:cNvSpPr>
          <p:nvPr>
            <p:ph idx="1"/>
          </p:nvPr>
        </p:nvSpPr>
        <p:spPr/>
        <p:txBody>
          <a:bodyPr/>
          <a:lstStyle/>
          <a:p>
            <a:r>
              <a:rPr lang="en-US" dirty="0"/>
              <a:t>Information Technology </a:t>
            </a:r>
            <a:r>
              <a:rPr lang="en-US" dirty="0">
                <a:sym typeface="Wingdings" panose="05000000000000000000" pitchFamily="2" charset="2"/>
              </a:rPr>
              <a:t> IT</a:t>
            </a:r>
            <a:br>
              <a:rPr lang="en-US" dirty="0">
                <a:sym typeface="Wingdings" panose="05000000000000000000" pitchFamily="2" charset="2"/>
              </a:rPr>
            </a:br>
            <a:endParaRPr lang="en-US" dirty="0">
              <a:sym typeface="Wingdings" panose="05000000000000000000" pitchFamily="2" charset="2"/>
            </a:endParaRPr>
          </a:p>
          <a:p>
            <a:r>
              <a:rPr lang="en-US" dirty="0">
                <a:sym typeface="Wingdings" panose="05000000000000000000" pitchFamily="2" charset="2"/>
              </a:rPr>
              <a:t>IT is </a:t>
            </a:r>
            <a:r>
              <a:rPr lang="en-US" i="1" dirty="0">
                <a:sym typeface="Wingdings" panose="05000000000000000000" pitchFamily="2" charset="2"/>
              </a:rPr>
              <a:t>huge</a:t>
            </a:r>
            <a:r>
              <a:rPr lang="en-US" dirty="0">
                <a:sym typeface="Wingdings" panose="05000000000000000000" pitchFamily="2" charset="2"/>
              </a:rPr>
              <a:t> – a few of the larger branches right now:</a:t>
            </a:r>
          </a:p>
          <a:p>
            <a:pPr lvl="1"/>
            <a:r>
              <a:rPr lang="en-US" dirty="0">
                <a:sym typeface="Wingdings" panose="05000000000000000000" pitchFamily="2" charset="2"/>
              </a:rPr>
              <a:t>Software Development</a:t>
            </a:r>
          </a:p>
          <a:p>
            <a:pPr lvl="1"/>
            <a:r>
              <a:rPr lang="en-US" dirty="0">
                <a:sym typeface="Wingdings" panose="05000000000000000000" pitchFamily="2" charset="2"/>
              </a:rPr>
              <a:t>Big Data</a:t>
            </a:r>
          </a:p>
          <a:p>
            <a:pPr lvl="1"/>
            <a:r>
              <a:rPr lang="en-US" dirty="0">
                <a:sym typeface="Wingdings" panose="05000000000000000000" pitchFamily="2" charset="2"/>
              </a:rPr>
              <a:t>AI</a:t>
            </a:r>
          </a:p>
          <a:p>
            <a:pPr lvl="1"/>
            <a:r>
              <a:rPr lang="en-US" dirty="0">
                <a:sym typeface="Wingdings" panose="05000000000000000000" pitchFamily="2" charset="2"/>
              </a:rPr>
              <a:t>Cybersecurity</a:t>
            </a:r>
          </a:p>
          <a:p>
            <a:pPr lvl="1"/>
            <a:r>
              <a:rPr lang="en-US" dirty="0">
                <a:sym typeface="Wingdings" panose="05000000000000000000" pitchFamily="2" charset="2"/>
              </a:rPr>
              <a:t>DevOps/IT Automation</a:t>
            </a:r>
          </a:p>
          <a:p>
            <a:pPr lvl="1"/>
            <a:r>
              <a:rPr lang="en-US" dirty="0">
                <a:sym typeface="Wingdings" panose="05000000000000000000" pitchFamily="2" charset="2"/>
              </a:rPr>
              <a:t>Corporate IT</a:t>
            </a:r>
          </a:p>
          <a:p>
            <a:pPr lvl="1"/>
            <a:endParaRPr lang="en-US" dirty="0">
              <a:sym typeface="Wingdings" panose="05000000000000000000" pitchFamily="2" charset="2"/>
            </a:endParaRPr>
          </a:p>
        </p:txBody>
      </p:sp>
    </p:spTree>
    <p:extLst>
      <p:ext uri="{BB962C8B-B14F-4D97-AF65-F5344CB8AC3E}">
        <p14:creationId xmlns:p14="http://schemas.microsoft.com/office/powerpoint/2010/main" val="4183999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B87-0876-F834-6836-55EAEEA18A35}"/>
              </a:ext>
            </a:extLst>
          </p:cNvPr>
          <p:cNvSpPr>
            <a:spLocks noGrp="1"/>
          </p:cNvSpPr>
          <p:nvPr>
            <p:ph type="title"/>
          </p:nvPr>
        </p:nvSpPr>
        <p:spPr/>
        <p:txBody>
          <a:bodyPr/>
          <a:lstStyle/>
          <a:p>
            <a:r>
              <a:rPr lang="en-GB"/>
              <a:t>ALEX’S FOURTH JOB</a:t>
            </a:r>
            <a:endParaRPr lang="en-GB" dirty="0"/>
          </a:p>
        </p:txBody>
      </p:sp>
      <p:sp>
        <p:nvSpPr>
          <p:cNvPr id="4" name="Text Placeholder 3">
            <a:extLst>
              <a:ext uri="{FF2B5EF4-FFF2-40B4-BE49-F238E27FC236}">
                <a16:creationId xmlns:a16="http://schemas.microsoft.com/office/drawing/2014/main" id="{0F96F884-3F51-F018-CE3C-1824FAD4E2FB}"/>
              </a:ext>
            </a:extLst>
          </p:cNvPr>
          <p:cNvSpPr>
            <a:spLocks noGrp="1"/>
          </p:cNvSpPr>
          <p:nvPr>
            <p:ph type="body" sz="half" idx="2"/>
          </p:nvPr>
        </p:nvSpPr>
        <p:spPr/>
        <p:txBody>
          <a:bodyPr/>
          <a:lstStyle/>
          <a:p>
            <a:r>
              <a:rPr lang="en-GB" b="1"/>
              <a:t>Computer: </a:t>
            </a:r>
            <a:r>
              <a:rPr lang="en-GB"/>
              <a:t>MacBook pro</a:t>
            </a:r>
            <a:endParaRPr lang="en-GB" b="1"/>
          </a:p>
          <a:p>
            <a:r>
              <a:rPr lang="en-GB" b="1"/>
              <a:t>Operating System: </a:t>
            </a:r>
            <a:r>
              <a:rPr lang="en-GB"/>
              <a:t>MacOS</a:t>
            </a:r>
            <a:endParaRPr lang="en-GB" b="1"/>
          </a:p>
          <a:p>
            <a:r>
              <a:rPr lang="en-GB" b="1"/>
              <a:t>Infrastructure: </a:t>
            </a:r>
            <a:r>
              <a:rPr lang="en-GB"/>
              <a:t>Multi-region</a:t>
            </a:r>
            <a:r>
              <a:rPr lang="en-GB" b="1"/>
              <a:t> </a:t>
            </a:r>
            <a:r>
              <a:rPr lang="en-GB"/>
              <a:t>cloud</a:t>
            </a:r>
            <a:endParaRPr lang="en-GB" b="1"/>
          </a:p>
          <a:p>
            <a:r>
              <a:rPr lang="en-GB" b="1"/>
              <a:t>Nature of work: </a:t>
            </a:r>
            <a:r>
              <a:rPr lang="en-GB"/>
              <a:t>Big data &amp; AI</a:t>
            </a:r>
          </a:p>
          <a:p>
            <a:r>
              <a:rPr lang="en-GB" b="1"/>
              <a:t>Programming languages: </a:t>
            </a:r>
            <a:r>
              <a:rPr lang="en-GB"/>
              <a:t>Python, </a:t>
            </a:r>
            <a:endParaRPr lang="en-GB" b="1"/>
          </a:p>
          <a:p>
            <a:r>
              <a:rPr lang="en-GB" b="1"/>
              <a:t>Working practice: </a:t>
            </a:r>
            <a:r>
              <a:rPr lang="en-GB"/>
              <a:t>Scaled Agile</a:t>
            </a:r>
            <a:endParaRPr lang="en-GB" b="1"/>
          </a:p>
          <a:p>
            <a:r>
              <a:rPr lang="en-GB" b="1"/>
              <a:t>Deployment frequency: </a:t>
            </a:r>
            <a:r>
              <a:rPr lang="en-GB"/>
              <a:t>multiple times per day</a:t>
            </a:r>
            <a:endParaRPr lang="en-GB" dirty="0"/>
          </a:p>
        </p:txBody>
      </p:sp>
      <p:pic>
        <p:nvPicPr>
          <p:cNvPr id="5" name="Picture 4" descr="iPhone 11 Pro with AirPods Pro and Apple Watch with a Macbook in the background. iPhone 11 Pro with AirPods Pro and Apple Watch with a Macbook in the background with teal and orange glow. MacBook Stock Photo">
            <a:extLst>
              <a:ext uri="{FF2B5EF4-FFF2-40B4-BE49-F238E27FC236}">
                <a16:creationId xmlns:a16="http://schemas.microsoft.com/office/drawing/2014/main" id="{3377721E-E2EE-AB03-2650-7DA748DD87B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031" r="4277" b="5"/>
          <a:stretch/>
        </p:blipFill>
        <p:spPr bwMode="auto">
          <a:xfrm>
            <a:off x="5247860" y="457200"/>
            <a:ext cx="1987483" cy="17694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E92F569F-50E9-F4DF-4F29-36D51C2172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647" r="10167" b="-6"/>
          <a:stretch/>
        </p:blipFill>
        <p:spPr bwMode="auto">
          <a:xfrm>
            <a:off x="5256266" y="2226611"/>
            <a:ext cx="1987483" cy="176941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D5DE419-7CFA-87FC-224C-7E1A32B2522E}"/>
              </a:ext>
            </a:extLst>
          </p:cNvPr>
          <p:cNvPicPr>
            <a:picLocks noChangeAspect="1"/>
          </p:cNvPicPr>
          <p:nvPr/>
        </p:nvPicPr>
        <p:blipFill rotWithShape="1">
          <a:blip r:embed="rId4"/>
          <a:srcRect l="13970" r="673" b="2"/>
          <a:stretch/>
        </p:blipFill>
        <p:spPr>
          <a:xfrm>
            <a:off x="7243749" y="457200"/>
            <a:ext cx="4038431" cy="2708586"/>
          </a:xfrm>
          <a:prstGeom prst="rect">
            <a:avLst/>
          </a:prstGeom>
        </p:spPr>
      </p:pic>
      <p:pic>
        <p:nvPicPr>
          <p:cNvPr id="8" name="Picture 6" descr="Cloud computing Cloud computing, Cloud Computing, Cloud technology concept Cloud Computing Stock Photo">
            <a:extLst>
              <a:ext uri="{FF2B5EF4-FFF2-40B4-BE49-F238E27FC236}">
                <a16:creationId xmlns:a16="http://schemas.microsoft.com/office/drawing/2014/main" id="{F700F678-696C-D909-41B6-09F827BC4E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213" r="8601" b="-2"/>
          <a:stretch/>
        </p:blipFill>
        <p:spPr bwMode="auto">
          <a:xfrm>
            <a:off x="5256266" y="3996088"/>
            <a:ext cx="1987483" cy="17693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C80FB42-4107-00BD-8829-2811A535F8D8}"/>
              </a:ext>
            </a:extLst>
          </p:cNvPr>
          <p:cNvPicPr>
            <a:picLocks noChangeAspect="1"/>
          </p:cNvPicPr>
          <p:nvPr/>
        </p:nvPicPr>
        <p:blipFill rotWithShape="1">
          <a:blip r:embed="rId6"/>
          <a:srcRect r="456" b="-2"/>
          <a:stretch/>
        </p:blipFill>
        <p:spPr>
          <a:xfrm>
            <a:off x="7240833" y="3165457"/>
            <a:ext cx="4046838" cy="2703531"/>
          </a:xfrm>
          <a:prstGeom prst="rect">
            <a:avLst/>
          </a:prstGeom>
        </p:spPr>
      </p:pic>
    </p:spTree>
    <p:extLst>
      <p:ext uri="{BB962C8B-B14F-4D97-AF65-F5344CB8AC3E}">
        <p14:creationId xmlns:p14="http://schemas.microsoft.com/office/powerpoint/2010/main" val="2057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SUMMARY OF CHANGE</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7168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INTERNET TIMELINE</a:t>
            </a:r>
            <a:endParaRPr lang="en-GB" dirty="0"/>
          </a:p>
        </p:txBody>
      </p:sp>
      <p:graphicFrame>
        <p:nvGraphicFramePr>
          <p:cNvPr id="4" name="Diagram 3">
            <a:extLst>
              <a:ext uri="{FF2B5EF4-FFF2-40B4-BE49-F238E27FC236}">
                <a16:creationId xmlns:a16="http://schemas.microsoft.com/office/drawing/2014/main" id="{0A53397C-0DE3-A18C-803D-FDBAA45C7D1A}"/>
              </a:ext>
            </a:extLst>
          </p:cNvPr>
          <p:cNvGraphicFramePr/>
          <p:nvPr>
            <p:extLst>
              <p:ext uri="{D42A27DB-BD31-4B8C-83A1-F6EECF244321}">
                <p14:modId xmlns:p14="http://schemas.microsoft.com/office/powerpoint/2010/main" val="102710720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6562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19BD-EF3E-C276-2C54-75EEBCA2D40D}"/>
              </a:ext>
            </a:extLst>
          </p:cNvPr>
          <p:cNvSpPr>
            <a:spLocks noGrp="1"/>
          </p:cNvSpPr>
          <p:nvPr>
            <p:ph type="title"/>
          </p:nvPr>
        </p:nvSpPr>
        <p:spPr/>
        <p:txBody>
          <a:bodyPr/>
          <a:lstStyle/>
          <a:p>
            <a:r>
              <a:rPr lang="en-US" dirty="0"/>
              <a:t>INTERNET GROWTH</a:t>
            </a:r>
            <a:endParaRPr lang="en-GB" dirty="0"/>
          </a:p>
        </p:txBody>
      </p:sp>
      <p:graphicFrame>
        <p:nvGraphicFramePr>
          <p:cNvPr id="6" name="Table 6">
            <a:extLst>
              <a:ext uri="{FF2B5EF4-FFF2-40B4-BE49-F238E27FC236}">
                <a16:creationId xmlns:a16="http://schemas.microsoft.com/office/drawing/2014/main" id="{DD3AFF27-4EEA-C9EF-88D9-6EB9F2EEDC58}"/>
              </a:ext>
            </a:extLst>
          </p:cNvPr>
          <p:cNvGraphicFramePr>
            <a:graphicFrameLocks noGrp="1"/>
          </p:cNvGraphicFramePr>
          <p:nvPr>
            <p:ph idx="1"/>
            <p:extLst>
              <p:ext uri="{D42A27DB-BD31-4B8C-83A1-F6EECF244321}">
                <p14:modId xmlns:p14="http://schemas.microsoft.com/office/powerpoint/2010/main" val="697764788"/>
              </p:ext>
            </p:extLst>
          </p:nvPr>
        </p:nvGraphicFramePr>
        <p:xfrm>
          <a:off x="5183188" y="987425"/>
          <a:ext cx="6172200" cy="2225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914142532"/>
                    </a:ext>
                  </a:extLst>
                </a:gridCol>
                <a:gridCol w="2057400">
                  <a:extLst>
                    <a:ext uri="{9D8B030D-6E8A-4147-A177-3AD203B41FA5}">
                      <a16:colId xmlns:a16="http://schemas.microsoft.com/office/drawing/2014/main" val="4279847086"/>
                    </a:ext>
                  </a:extLst>
                </a:gridCol>
                <a:gridCol w="2057400">
                  <a:extLst>
                    <a:ext uri="{9D8B030D-6E8A-4147-A177-3AD203B41FA5}">
                      <a16:colId xmlns:a16="http://schemas.microsoft.com/office/drawing/2014/main" val="553236405"/>
                    </a:ext>
                  </a:extLst>
                </a:gridCol>
              </a:tblGrid>
              <a:tr h="370840">
                <a:tc>
                  <a:txBody>
                    <a:bodyPr/>
                    <a:lstStyle/>
                    <a:p>
                      <a:r>
                        <a:rPr lang="en-US" dirty="0"/>
                        <a:t>DATE</a:t>
                      </a:r>
                      <a:endParaRPr lang="en-GB" dirty="0"/>
                    </a:p>
                  </a:txBody>
                  <a:tcPr/>
                </a:tc>
                <a:tc>
                  <a:txBody>
                    <a:bodyPr/>
                    <a:lstStyle/>
                    <a:p>
                      <a:r>
                        <a:rPr lang="en-US" dirty="0"/>
                        <a:t># USERS</a:t>
                      </a:r>
                      <a:endParaRPr lang="en-GB" dirty="0"/>
                    </a:p>
                  </a:txBody>
                  <a:tcPr/>
                </a:tc>
                <a:tc>
                  <a:txBody>
                    <a:bodyPr/>
                    <a:lstStyle/>
                    <a:p>
                      <a:r>
                        <a:rPr lang="en-US" dirty="0"/>
                        <a:t>% WORLD</a:t>
                      </a:r>
                      <a:endParaRPr lang="en-GB" dirty="0"/>
                    </a:p>
                  </a:txBody>
                  <a:tcPr/>
                </a:tc>
                <a:extLst>
                  <a:ext uri="{0D108BD9-81ED-4DB2-BD59-A6C34878D82A}">
                    <a16:rowId xmlns:a16="http://schemas.microsoft.com/office/drawing/2014/main" val="3877490857"/>
                  </a:ext>
                </a:extLst>
              </a:tr>
              <a:tr h="370840">
                <a:tc>
                  <a:txBody>
                    <a:bodyPr/>
                    <a:lstStyle/>
                    <a:p>
                      <a:r>
                        <a:rPr lang="en-US" dirty="0"/>
                        <a:t>2000</a:t>
                      </a:r>
                      <a:endParaRPr lang="en-GB" dirty="0"/>
                    </a:p>
                  </a:txBody>
                  <a:tcPr/>
                </a:tc>
                <a:tc>
                  <a:txBody>
                    <a:bodyPr/>
                    <a:lstStyle/>
                    <a:p>
                      <a:r>
                        <a:rPr lang="en-US" dirty="0"/>
                        <a:t>304M</a:t>
                      </a:r>
                      <a:endParaRPr lang="en-GB" dirty="0"/>
                    </a:p>
                  </a:txBody>
                  <a:tcPr/>
                </a:tc>
                <a:tc>
                  <a:txBody>
                    <a:bodyPr/>
                    <a:lstStyle/>
                    <a:p>
                      <a:r>
                        <a:rPr lang="en-US" dirty="0"/>
                        <a:t>5.8%</a:t>
                      </a:r>
                      <a:endParaRPr lang="en-GB" dirty="0"/>
                    </a:p>
                  </a:txBody>
                  <a:tcPr/>
                </a:tc>
                <a:extLst>
                  <a:ext uri="{0D108BD9-81ED-4DB2-BD59-A6C34878D82A}">
                    <a16:rowId xmlns:a16="http://schemas.microsoft.com/office/drawing/2014/main" val="3922605795"/>
                  </a:ext>
                </a:extLst>
              </a:tr>
              <a:tr h="370840">
                <a:tc>
                  <a:txBody>
                    <a:bodyPr/>
                    <a:lstStyle/>
                    <a:p>
                      <a:r>
                        <a:rPr lang="en-US" dirty="0"/>
                        <a:t>2005</a:t>
                      </a:r>
                      <a:endParaRPr lang="en-GB" dirty="0"/>
                    </a:p>
                  </a:txBody>
                  <a:tcPr/>
                </a:tc>
                <a:tc>
                  <a:txBody>
                    <a:bodyPr/>
                    <a:lstStyle/>
                    <a:p>
                      <a:r>
                        <a:rPr lang="en-US" dirty="0"/>
                        <a:t>888M</a:t>
                      </a:r>
                      <a:endParaRPr lang="en-GB" dirty="0"/>
                    </a:p>
                  </a:txBody>
                  <a:tcPr/>
                </a:tc>
                <a:tc>
                  <a:txBody>
                    <a:bodyPr/>
                    <a:lstStyle/>
                    <a:p>
                      <a:r>
                        <a:rPr lang="en-US" dirty="0"/>
                        <a:t>13.9%</a:t>
                      </a:r>
                      <a:endParaRPr lang="en-GB" dirty="0"/>
                    </a:p>
                  </a:txBody>
                  <a:tcPr/>
                </a:tc>
                <a:extLst>
                  <a:ext uri="{0D108BD9-81ED-4DB2-BD59-A6C34878D82A}">
                    <a16:rowId xmlns:a16="http://schemas.microsoft.com/office/drawing/2014/main" val="2601259770"/>
                  </a:ext>
                </a:extLst>
              </a:tr>
              <a:tr h="370840">
                <a:tc>
                  <a:txBody>
                    <a:bodyPr/>
                    <a:lstStyle/>
                    <a:p>
                      <a:r>
                        <a:rPr lang="en-US" dirty="0"/>
                        <a:t>2010</a:t>
                      </a:r>
                      <a:endParaRPr lang="en-GB" dirty="0"/>
                    </a:p>
                  </a:txBody>
                  <a:tcPr/>
                </a:tc>
                <a:tc>
                  <a:txBody>
                    <a:bodyPr/>
                    <a:lstStyle/>
                    <a:p>
                      <a:r>
                        <a:rPr lang="en-US" dirty="0"/>
                        <a:t>1,966M</a:t>
                      </a:r>
                      <a:endParaRPr lang="en-GB" dirty="0"/>
                    </a:p>
                  </a:txBody>
                  <a:tcPr/>
                </a:tc>
                <a:tc>
                  <a:txBody>
                    <a:bodyPr/>
                    <a:lstStyle/>
                    <a:p>
                      <a:r>
                        <a:rPr lang="en-US" dirty="0"/>
                        <a:t>28.7%</a:t>
                      </a:r>
                      <a:endParaRPr lang="en-GB" dirty="0"/>
                    </a:p>
                  </a:txBody>
                  <a:tcPr/>
                </a:tc>
                <a:extLst>
                  <a:ext uri="{0D108BD9-81ED-4DB2-BD59-A6C34878D82A}">
                    <a16:rowId xmlns:a16="http://schemas.microsoft.com/office/drawing/2014/main" val="1481566183"/>
                  </a:ext>
                </a:extLst>
              </a:tr>
              <a:tr h="370840">
                <a:tc>
                  <a:txBody>
                    <a:bodyPr/>
                    <a:lstStyle/>
                    <a:p>
                      <a:r>
                        <a:rPr lang="en-US" dirty="0"/>
                        <a:t>2015</a:t>
                      </a:r>
                      <a:endParaRPr lang="en-GB" dirty="0"/>
                    </a:p>
                  </a:txBody>
                  <a:tcPr/>
                </a:tc>
                <a:tc>
                  <a:txBody>
                    <a:bodyPr/>
                    <a:lstStyle/>
                    <a:p>
                      <a:r>
                        <a:rPr lang="en-US" dirty="0"/>
                        <a:t>3,270M</a:t>
                      </a:r>
                      <a:endParaRPr lang="en-GB" dirty="0"/>
                    </a:p>
                  </a:txBody>
                  <a:tcPr/>
                </a:tc>
                <a:tc>
                  <a:txBody>
                    <a:bodyPr/>
                    <a:lstStyle/>
                    <a:p>
                      <a:r>
                        <a:rPr lang="en-US" dirty="0"/>
                        <a:t>45.0%</a:t>
                      </a:r>
                      <a:endParaRPr lang="en-GB" dirty="0"/>
                    </a:p>
                  </a:txBody>
                  <a:tcPr/>
                </a:tc>
                <a:extLst>
                  <a:ext uri="{0D108BD9-81ED-4DB2-BD59-A6C34878D82A}">
                    <a16:rowId xmlns:a16="http://schemas.microsoft.com/office/drawing/2014/main" val="1460818280"/>
                  </a:ext>
                </a:extLst>
              </a:tr>
              <a:tr h="370840">
                <a:tc>
                  <a:txBody>
                    <a:bodyPr/>
                    <a:lstStyle/>
                    <a:p>
                      <a:r>
                        <a:rPr lang="en-US" dirty="0"/>
                        <a:t>2020</a:t>
                      </a:r>
                      <a:endParaRPr lang="en-GB" dirty="0"/>
                    </a:p>
                  </a:txBody>
                  <a:tcPr/>
                </a:tc>
                <a:tc>
                  <a:txBody>
                    <a:bodyPr/>
                    <a:lstStyle/>
                    <a:p>
                      <a:r>
                        <a:rPr lang="en-US" dirty="0"/>
                        <a:t>4,833M</a:t>
                      </a:r>
                      <a:endParaRPr lang="en-GB" dirty="0"/>
                    </a:p>
                  </a:txBody>
                  <a:tcPr/>
                </a:tc>
                <a:tc>
                  <a:txBody>
                    <a:bodyPr/>
                    <a:lstStyle/>
                    <a:p>
                      <a:r>
                        <a:rPr lang="en-US" dirty="0"/>
                        <a:t>62.0%</a:t>
                      </a:r>
                      <a:endParaRPr lang="en-GB" dirty="0"/>
                    </a:p>
                  </a:txBody>
                  <a:tcPr/>
                </a:tc>
                <a:extLst>
                  <a:ext uri="{0D108BD9-81ED-4DB2-BD59-A6C34878D82A}">
                    <a16:rowId xmlns:a16="http://schemas.microsoft.com/office/drawing/2014/main" val="1542105970"/>
                  </a:ext>
                </a:extLst>
              </a:tr>
            </a:tbl>
          </a:graphicData>
        </a:graphic>
      </p:graphicFrame>
      <p:sp>
        <p:nvSpPr>
          <p:cNvPr id="4" name="Text Placeholder 3">
            <a:extLst>
              <a:ext uri="{FF2B5EF4-FFF2-40B4-BE49-F238E27FC236}">
                <a16:creationId xmlns:a16="http://schemas.microsoft.com/office/drawing/2014/main" id="{C09283ED-C7D6-CDCF-3329-F325EF8936B4}"/>
              </a:ext>
            </a:extLst>
          </p:cNvPr>
          <p:cNvSpPr>
            <a:spLocks noGrp="1"/>
          </p:cNvSpPr>
          <p:nvPr>
            <p:ph type="body" sz="half" idx="2"/>
          </p:nvPr>
        </p:nvSpPr>
        <p:spPr/>
        <p:txBody>
          <a:bodyPr/>
          <a:lstStyle/>
          <a:p>
            <a:endParaRPr lang="en-US"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Data: </a:t>
            </a:r>
            <a:r>
              <a:rPr lang="en-GB" dirty="0">
                <a:hlinkClick r:id="rId2"/>
              </a:rPr>
              <a:t>Internet world stats</a:t>
            </a:r>
            <a:endParaRPr lang="en-GB" dirty="0"/>
          </a:p>
        </p:txBody>
      </p:sp>
      <p:graphicFrame>
        <p:nvGraphicFramePr>
          <p:cNvPr id="21" name="Chart 20">
            <a:extLst>
              <a:ext uri="{FF2B5EF4-FFF2-40B4-BE49-F238E27FC236}">
                <a16:creationId xmlns:a16="http://schemas.microsoft.com/office/drawing/2014/main" id="{3CADE5AE-617E-3D3F-2C7C-DC48076193DE}"/>
              </a:ext>
            </a:extLst>
          </p:cNvPr>
          <p:cNvGraphicFramePr/>
          <p:nvPr>
            <p:extLst>
              <p:ext uri="{D42A27DB-BD31-4B8C-83A1-F6EECF244321}">
                <p14:modId xmlns:p14="http://schemas.microsoft.com/office/powerpoint/2010/main" val="475812125"/>
              </p:ext>
            </p:extLst>
          </p:nvPr>
        </p:nvGraphicFramePr>
        <p:xfrm>
          <a:off x="5180012" y="3212465"/>
          <a:ext cx="6172200" cy="29114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4130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FF15-9CD4-6D2F-4B51-B4A7D48DCA99}"/>
              </a:ext>
            </a:extLst>
          </p:cNvPr>
          <p:cNvSpPr>
            <a:spLocks noGrp="1"/>
          </p:cNvSpPr>
          <p:nvPr>
            <p:ph type="title"/>
          </p:nvPr>
        </p:nvSpPr>
        <p:spPr/>
        <p:txBody>
          <a:bodyPr/>
          <a:lstStyle/>
          <a:p>
            <a:r>
              <a:rPr lang="en-US" dirty="0"/>
              <a:t>INDUSTRY GROWTH</a:t>
            </a:r>
            <a:endParaRPr lang="en-GB" dirty="0"/>
          </a:p>
        </p:txBody>
      </p:sp>
      <p:sp>
        <p:nvSpPr>
          <p:cNvPr id="4" name="Text Placeholder 3">
            <a:extLst>
              <a:ext uri="{FF2B5EF4-FFF2-40B4-BE49-F238E27FC236}">
                <a16:creationId xmlns:a16="http://schemas.microsoft.com/office/drawing/2014/main" id="{9BEB3F9E-8A88-C0D3-5771-702AC471EA54}"/>
              </a:ext>
            </a:extLst>
          </p:cNvPr>
          <p:cNvSpPr>
            <a:spLocks noGrp="1"/>
          </p:cNvSpPr>
          <p:nvPr>
            <p:ph type="body" sz="half" idx="2"/>
          </p:nvPr>
        </p:nvSpPr>
        <p:spPr/>
        <p:txBody>
          <a:bodyPr>
            <a:normAutofit/>
          </a:bodyPr>
          <a:lstStyle/>
          <a:p>
            <a:endParaRPr lang="en-US" dirty="0"/>
          </a:p>
          <a:p>
            <a:r>
              <a:rPr lang="en-US" dirty="0"/>
              <a:t>GVA = Gross Value Added</a:t>
            </a:r>
          </a:p>
          <a:p>
            <a:pPr marL="285750" indent="-285750">
              <a:buFont typeface="Arial" panose="020B0604020202020204" pitchFamily="34" charset="0"/>
              <a:buChar char="•"/>
            </a:pPr>
            <a:r>
              <a:rPr lang="en-US" dirty="0"/>
              <a:t>GVA = GDP + (subsidies of products) – (taxes on products)</a:t>
            </a:r>
          </a:p>
          <a:p>
            <a:pPr marL="285750" indent="-285750">
              <a:buFont typeface="Arial" panose="020B0604020202020204" pitchFamily="34" charset="0"/>
              <a:buChar char="•"/>
            </a:pPr>
            <a:r>
              <a:rPr lang="en-US" dirty="0"/>
              <a:t>Good measure of economic growth and </a:t>
            </a:r>
            <a:r>
              <a:rPr lang="en-US" dirty="0" err="1"/>
              <a:t>wellfare</a:t>
            </a:r>
            <a:endParaRPr lang="en-US" dirty="0"/>
          </a:p>
          <a:p>
            <a:endParaRPr lang="en-US" dirty="0"/>
          </a:p>
          <a:p>
            <a:endParaRPr lang="en-US" dirty="0"/>
          </a:p>
          <a:p>
            <a:endParaRPr lang="en-US" dirty="0"/>
          </a:p>
          <a:p>
            <a:endParaRPr lang="en-US" dirty="0"/>
          </a:p>
          <a:p>
            <a:r>
              <a:rPr lang="en-US" dirty="0"/>
              <a:t>Graph: </a:t>
            </a:r>
            <a:r>
              <a:rPr lang="en-US" dirty="0">
                <a:hlinkClick r:id="rId2"/>
              </a:rPr>
              <a:t>Ian Hathaway - How Big is the Tech Sector?</a:t>
            </a:r>
            <a:endParaRPr lang="en-GB" dirty="0"/>
          </a:p>
        </p:txBody>
      </p:sp>
      <p:pic>
        <p:nvPicPr>
          <p:cNvPr id="2050" name="Picture 2">
            <a:extLst>
              <a:ext uri="{FF2B5EF4-FFF2-40B4-BE49-F238E27FC236}">
                <a16:creationId xmlns:a16="http://schemas.microsoft.com/office/drawing/2014/main" id="{6261AA5A-706C-CE66-D9F3-CFB3113139C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183188" y="1314467"/>
            <a:ext cx="6172200" cy="4219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291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MODERN SOFTWARE ENGINEERING</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492673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5B6819-FB7D-E24D-691D-24928B15F620}"/>
              </a:ext>
            </a:extLst>
          </p:cNvPr>
          <p:cNvSpPr/>
          <p:nvPr/>
        </p:nvSpPr>
        <p:spPr>
          <a:xfrm>
            <a:off x="2369010" y="1438304"/>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Frontend applications</a:t>
            </a:r>
            <a:endParaRPr lang="en-GB" dirty="0"/>
          </a:p>
        </p:txBody>
      </p:sp>
      <p:sp>
        <p:nvSpPr>
          <p:cNvPr id="3" name="Rectangle 2">
            <a:extLst>
              <a:ext uri="{FF2B5EF4-FFF2-40B4-BE49-F238E27FC236}">
                <a16:creationId xmlns:a16="http://schemas.microsoft.com/office/drawing/2014/main" id="{B7642BDA-CF33-A7F2-DE34-3C2CA2CBAF00}"/>
              </a:ext>
            </a:extLst>
          </p:cNvPr>
          <p:cNvSpPr/>
          <p:nvPr/>
        </p:nvSpPr>
        <p:spPr>
          <a:xfrm>
            <a:off x="1905926" y="2827074"/>
            <a:ext cx="4053970" cy="3394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vert270" rtlCol="0" anchor="t"/>
          <a:lstStyle/>
          <a:p>
            <a:pPr algn="ctr"/>
            <a:r>
              <a:rPr lang="en-US" dirty="0"/>
              <a:t>Cloud platform</a:t>
            </a:r>
            <a:endParaRPr lang="en-GB" dirty="0"/>
          </a:p>
        </p:txBody>
      </p:sp>
      <p:sp>
        <p:nvSpPr>
          <p:cNvPr id="4" name="Rectangle 3">
            <a:extLst>
              <a:ext uri="{FF2B5EF4-FFF2-40B4-BE49-F238E27FC236}">
                <a16:creationId xmlns:a16="http://schemas.microsoft.com/office/drawing/2014/main" id="{DD06F6B4-B7C5-49A4-4D48-74E2094E6260}"/>
              </a:ext>
            </a:extLst>
          </p:cNvPr>
          <p:cNvSpPr/>
          <p:nvPr/>
        </p:nvSpPr>
        <p:spPr>
          <a:xfrm>
            <a:off x="2369010" y="3169482"/>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Backend applications</a:t>
            </a:r>
            <a:endParaRPr lang="en-GB" dirty="0"/>
          </a:p>
        </p:txBody>
      </p:sp>
      <p:sp>
        <p:nvSpPr>
          <p:cNvPr id="5" name="Rectangle 4">
            <a:extLst>
              <a:ext uri="{FF2B5EF4-FFF2-40B4-BE49-F238E27FC236}">
                <a16:creationId xmlns:a16="http://schemas.microsoft.com/office/drawing/2014/main" id="{8849BC64-E2DB-5F4B-466A-9DA5FDE2D82E}"/>
              </a:ext>
            </a:extLst>
          </p:cNvPr>
          <p:cNvSpPr/>
          <p:nvPr/>
        </p:nvSpPr>
        <p:spPr>
          <a:xfrm>
            <a:off x="2369010" y="4762160"/>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databases</a:t>
            </a:r>
            <a:endParaRPr lang="en-GB" dirty="0"/>
          </a:p>
        </p:txBody>
      </p:sp>
      <p:cxnSp>
        <p:nvCxnSpPr>
          <p:cNvPr id="7" name="Straight Arrow Connector 6">
            <a:extLst>
              <a:ext uri="{FF2B5EF4-FFF2-40B4-BE49-F238E27FC236}">
                <a16:creationId xmlns:a16="http://schemas.microsoft.com/office/drawing/2014/main" id="{38789551-6B7A-3834-F92B-13451E60E24F}"/>
              </a:ext>
            </a:extLst>
          </p:cNvPr>
          <p:cNvCxnSpPr>
            <a:stCxn id="2" idx="2"/>
            <a:endCxn id="4" idx="0"/>
          </p:cNvCxnSpPr>
          <p:nvPr/>
        </p:nvCxnSpPr>
        <p:spPr>
          <a:xfrm>
            <a:off x="3980003" y="2478287"/>
            <a:ext cx="0" cy="69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17EE4F7-03F3-59ED-E7E0-2E2184EACDF6}"/>
              </a:ext>
            </a:extLst>
          </p:cNvPr>
          <p:cNvCxnSpPr>
            <a:cxnSpLocks/>
            <a:stCxn id="4" idx="2"/>
            <a:endCxn id="5" idx="0"/>
          </p:cNvCxnSpPr>
          <p:nvPr/>
        </p:nvCxnSpPr>
        <p:spPr>
          <a:xfrm>
            <a:off x="3980003" y="4209465"/>
            <a:ext cx="0" cy="5526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01ABAD2-0D49-159E-6D93-922E5B47F59D}"/>
              </a:ext>
            </a:extLst>
          </p:cNvPr>
          <p:cNvSpPr/>
          <p:nvPr/>
        </p:nvSpPr>
        <p:spPr>
          <a:xfrm>
            <a:off x="6885792" y="4762160"/>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warehouse</a:t>
            </a:r>
            <a:endParaRPr lang="en-GB" dirty="0"/>
          </a:p>
        </p:txBody>
      </p:sp>
      <p:cxnSp>
        <p:nvCxnSpPr>
          <p:cNvPr id="19" name="Connector: Elbow 18">
            <a:extLst>
              <a:ext uri="{FF2B5EF4-FFF2-40B4-BE49-F238E27FC236}">
                <a16:creationId xmlns:a16="http://schemas.microsoft.com/office/drawing/2014/main" id="{1AAF71C0-F114-D08F-E06F-771E2234642C}"/>
              </a:ext>
            </a:extLst>
          </p:cNvPr>
          <p:cNvCxnSpPr>
            <a:cxnSpLocks/>
            <a:stCxn id="4" idx="3"/>
            <a:endCxn id="14" idx="1"/>
          </p:cNvCxnSpPr>
          <p:nvPr/>
        </p:nvCxnSpPr>
        <p:spPr>
          <a:xfrm>
            <a:off x="5590995" y="3689474"/>
            <a:ext cx="1294797" cy="1592678"/>
          </a:xfrm>
          <a:prstGeom prst="bentConnector3">
            <a:avLst>
              <a:gd name="adj1" fmla="val 3696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86B5523-9ED0-CE46-A57C-10C1EF3DED8D}"/>
              </a:ext>
            </a:extLst>
          </p:cNvPr>
          <p:cNvSpPr/>
          <p:nvPr/>
        </p:nvSpPr>
        <p:spPr>
          <a:xfrm>
            <a:off x="4182114" y="2209298"/>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Frontend team</a:t>
            </a:r>
            <a:endParaRPr lang="en-GB" sz="1100" dirty="0"/>
          </a:p>
        </p:txBody>
      </p:sp>
      <p:sp>
        <p:nvSpPr>
          <p:cNvPr id="21" name="Rectangle: Rounded Corners 20">
            <a:extLst>
              <a:ext uri="{FF2B5EF4-FFF2-40B4-BE49-F238E27FC236}">
                <a16:creationId xmlns:a16="http://schemas.microsoft.com/office/drawing/2014/main" id="{F3AF656D-3158-F004-F478-FC3A397793B1}"/>
              </a:ext>
            </a:extLst>
          </p:cNvPr>
          <p:cNvSpPr/>
          <p:nvPr/>
        </p:nvSpPr>
        <p:spPr>
          <a:xfrm>
            <a:off x="4182113" y="3935408"/>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Backend team</a:t>
            </a:r>
            <a:endParaRPr lang="en-GB" sz="1100" dirty="0"/>
          </a:p>
        </p:txBody>
      </p:sp>
      <p:sp>
        <p:nvSpPr>
          <p:cNvPr id="22" name="Rectangle: Rounded Corners 21">
            <a:extLst>
              <a:ext uri="{FF2B5EF4-FFF2-40B4-BE49-F238E27FC236}">
                <a16:creationId xmlns:a16="http://schemas.microsoft.com/office/drawing/2014/main" id="{15828438-C558-C0F1-48E0-21F3C72BEA3F}"/>
              </a:ext>
            </a:extLst>
          </p:cNvPr>
          <p:cNvSpPr/>
          <p:nvPr/>
        </p:nvSpPr>
        <p:spPr>
          <a:xfrm>
            <a:off x="4178188" y="5528086"/>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DBA team</a:t>
            </a:r>
            <a:endParaRPr lang="en-GB" sz="1100" dirty="0"/>
          </a:p>
        </p:txBody>
      </p:sp>
      <p:sp>
        <p:nvSpPr>
          <p:cNvPr id="23" name="Rectangle: Rounded Corners 22">
            <a:extLst>
              <a:ext uri="{FF2B5EF4-FFF2-40B4-BE49-F238E27FC236}">
                <a16:creationId xmlns:a16="http://schemas.microsoft.com/office/drawing/2014/main" id="{17B1AAD8-2BA2-255F-433F-C0A05A0E8511}"/>
              </a:ext>
            </a:extLst>
          </p:cNvPr>
          <p:cNvSpPr/>
          <p:nvPr/>
        </p:nvSpPr>
        <p:spPr>
          <a:xfrm>
            <a:off x="4546433" y="5934267"/>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Platform team</a:t>
            </a:r>
            <a:endParaRPr lang="en-GB" sz="1100" dirty="0"/>
          </a:p>
        </p:txBody>
      </p:sp>
      <p:sp>
        <p:nvSpPr>
          <p:cNvPr id="24" name="Rectangle: Rounded Corners 23">
            <a:extLst>
              <a:ext uri="{FF2B5EF4-FFF2-40B4-BE49-F238E27FC236}">
                <a16:creationId xmlns:a16="http://schemas.microsoft.com/office/drawing/2014/main" id="{3D2A1235-2020-C5BF-E376-D87BE390F60E}"/>
              </a:ext>
            </a:extLst>
          </p:cNvPr>
          <p:cNvSpPr/>
          <p:nvPr/>
        </p:nvSpPr>
        <p:spPr>
          <a:xfrm>
            <a:off x="8682211" y="5528086"/>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Data team</a:t>
            </a:r>
            <a:endParaRPr lang="en-GB" sz="1100" dirty="0"/>
          </a:p>
        </p:txBody>
      </p:sp>
      <p:sp>
        <p:nvSpPr>
          <p:cNvPr id="25" name="Rectangle: Rounded Corners 24">
            <a:extLst>
              <a:ext uri="{FF2B5EF4-FFF2-40B4-BE49-F238E27FC236}">
                <a16:creationId xmlns:a16="http://schemas.microsoft.com/office/drawing/2014/main" id="{B5296B20-533F-5F72-6C7F-B8DCB1218E02}"/>
              </a:ext>
            </a:extLst>
          </p:cNvPr>
          <p:cNvSpPr/>
          <p:nvPr/>
        </p:nvSpPr>
        <p:spPr>
          <a:xfrm>
            <a:off x="3295183" y="284511"/>
            <a:ext cx="1369637" cy="2276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100" i="1" dirty="0"/>
              <a:t>End user</a:t>
            </a:r>
            <a:endParaRPr lang="en-GB" sz="1100" i="1" dirty="0"/>
          </a:p>
        </p:txBody>
      </p:sp>
      <p:cxnSp>
        <p:nvCxnSpPr>
          <p:cNvPr id="26" name="Straight Arrow Connector 25">
            <a:extLst>
              <a:ext uri="{FF2B5EF4-FFF2-40B4-BE49-F238E27FC236}">
                <a16:creationId xmlns:a16="http://schemas.microsoft.com/office/drawing/2014/main" id="{A0CA0009-1811-58A8-64AE-82E82BCAE458}"/>
              </a:ext>
            </a:extLst>
          </p:cNvPr>
          <p:cNvCxnSpPr>
            <a:cxnSpLocks/>
            <a:stCxn id="25" idx="2"/>
            <a:endCxn id="2" idx="0"/>
          </p:cNvCxnSpPr>
          <p:nvPr/>
        </p:nvCxnSpPr>
        <p:spPr>
          <a:xfrm>
            <a:off x="3980002" y="512130"/>
            <a:ext cx="1" cy="9261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2F219C37-1D36-E5F3-B001-CE477428D5F5}"/>
              </a:ext>
            </a:extLst>
          </p:cNvPr>
          <p:cNvSpPr/>
          <p:nvPr/>
        </p:nvSpPr>
        <p:spPr>
          <a:xfrm>
            <a:off x="3218654" y="815294"/>
            <a:ext cx="1522694"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Network team</a:t>
            </a:r>
            <a:endParaRPr lang="en-GB" sz="1100" dirty="0"/>
          </a:p>
        </p:txBody>
      </p:sp>
      <p:sp>
        <p:nvSpPr>
          <p:cNvPr id="31" name="Rectangle 30">
            <a:extLst>
              <a:ext uri="{FF2B5EF4-FFF2-40B4-BE49-F238E27FC236}">
                <a16:creationId xmlns:a16="http://schemas.microsoft.com/office/drawing/2014/main" id="{5B762F74-0B3F-F5D0-154D-3A59CFC6CBA4}"/>
              </a:ext>
            </a:extLst>
          </p:cNvPr>
          <p:cNvSpPr/>
          <p:nvPr/>
        </p:nvSpPr>
        <p:spPr>
          <a:xfrm>
            <a:off x="616141" y="592594"/>
            <a:ext cx="11129778" cy="581997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0C8998D3-209A-8A0C-8D12-6113CF29EDA8}"/>
              </a:ext>
            </a:extLst>
          </p:cNvPr>
          <p:cNvSpPr/>
          <p:nvPr/>
        </p:nvSpPr>
        <p:spPr>
          <a:xfrm>
            <a:off x="9771271" y="478784"/>
            <a:ext cx="1804588"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0" dirty="0">
                <a:effectLst/>
                <a:latin typeface="Apple Color Emoji"/>
              </a:rPr>
              <a:t>🔒</a:t>
            </a:r>
            <a:r>
              <a:rPr lang="en-US" sz="1100" dirty="0"/>
              <a:t> Compliance team</a:t>
            </a:r>
            <a:endParaRPr lang="en-GB" sz="1100" dirty="0"/>
          </a:p>
        </p:txBody>
      </p:sp>
      <p:sp>
        <p:nvSpPr>
          <p:cNvPr id="35" name="Rectangle 34">
            <a:extLst>
              <a:ext uri="{FF2B5EF4-FFF2-40B4-BE49-F238E27FC236}">
                <a16:creationId xmlns:a16="http://schemas.microsoft.com/office/drawing/2014/main" id="{F1B90783-1CB1-4C92-95C1-DB808F087703}"/>
              </a:ext>
            </a:extLst>
          </p:cNvPr>
          <p:cNvSpPr/>
          <p:nvPr/>
        </p:nvSpPr>
        <p:spPr>
          <a:xfrm>
            <a:off x="6885790" y="3169482"/>
            <a:ext cx="3221985" cy="10399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team</a:t>
            </a:r>
            <a:endParaRPr lang="en-GB" dirty="0"/>
          </a:p>
        </p:txBody>
      </p:sp>
      <p:sp>
        <p:nvSpPr>
          <p:cNvPr id="36" name="Rectangle: Rounded Corners 35">
            <a:extLst>
              <a:ext uri="{FF2B5EF4-FFF2-40B4-BE49-F238E27FC236}">
                <a16:creationId xmlns:a16="http://schemas.microsoft.com/office/drawing/2014/main" id="{FE868AD2-06ED-4A5E-CDDE-D685D2DB2711}"/>
              </a:ext>
            </a:extLst>
          </p:cNvPr>
          <p:cNvSpPr/>
          <p:nvPr/>
        </p:nvSpPr>
        <p:spPr>
          <a:xfrm>
            <a:off x="8682211" y="3958963"/>
            <a:ext cx="1369637" cy="2276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100" dirty="0"/>
              <a:t>ML team</a:t>
            </a:r>
            <a:endParaRPr lang="en-GB" sz="1100" dirty="0"/>
          </a:p>
        </p:txBody>
      </p:sp>
      <p:cxnSp>
        <p:nvCxnSpPr>
          <p:cNvPr id="37" name="Connector: Elbow 36">
            <a:extLst>
              <a:ext uri="{FF2B5EF4-FFF2-40B4-BE49-F238E27FC236}">
                <a16:creationId xmlns:a16="http://schemas.microsoft.com/office/drawing/2014/main" id="{56A633AF-0BC2-576D-4361-673EFE1A176F}"/>
              </a:ext>
            </a:extLst>
          </p:cNvPr>
          <p:cNvCxnSpPr>
            <a:cxnSpLocks/>
            <a:stCxn id="14" idx="0"/>
            <a:endCxn id="35" idx="2"/>
          </p:cNvCxnSpPr>
          <p:nvPr/>
        </p:nvCxnSpPr>
        <p:spPr>
          <a:xfrm rot="16200000" flipV="1">
            <a:off x="8220437" y="4485812"/>
            <a:ext cx="552695" cy="2"/>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C6FD4463-E032-DE4C-17C0-16457C81E5A6}"/>
              </a:ext>
            </a:extLst>
          </p:cNvPr>
          <p:cNvCxnSpPr>
            <a:cxnSpLocks/>
            <a:stCxn id="2" idx="3"/>
            <a:endCxn id="35" idx="1"/>
          </p:cNvCxnSpPr>
          <p:nvPr/>
        </p:nvCxnSpPr>
        <p:spPr>
          <a:xfrm>
            <a:off x="5590995" y="1958296"/>
            <a:ext cx="1294795" cy="1731178"/>
          </a:xfrm>
          <a:prstGeom prst="bentConnector3">
            <a:avLst>
              <a:gd name="adj1" fmla="val 63639"/>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35B0D06-41C6-20E7-A9D3-14F2CA29B115}"/>
              </a:ext>
            </a:extLst>
          </p:cNvPr>
          <p:cNvSpPr txBox="1"/>
          <p:nvPr/>
        </p:nvSpPr>
        <p:spPr>
          <a:xfrm>
            <a:off x="7136893" y="1635129"/>
            <a:ext cx="3063127" cy="646331"/>
          </a:xfrm>
          <a:prstGeom prst="rect">
            <a:avLst/>
          </a:prstGeom>
          <a:noFill/>
        </p:spPr>
        <p:txBody>
          <a:bodyPr wrap="square" rtlCol="0">
            <a:spAutoFit/>
          </a:bodyPr>
          <a:lstStyle/>
          <a:p>
            <a:r>
              <a:rPr lang="en-US" b="1" dirty="0"/>
              <a:t>EXAMPLE: </a:t>
            </a:r>
          </a:p>
          <a:p>
            <a:r>
              <a:rPr lang="en-US" dirty="0"/>
              <a:t>Data processing with AI</a:t>
            </a:r>
            <a:endParaRPr lang="en-GB" dirty="0"/>
          </a:p>
        </p:txBody>
      </p:sp>
    </p:spTree>
    <p:extLst>
      <p:ext uri="{BB962C8B-B14F-4D97-AF65-F5344CB8AC3E}">
        <p14:creationId xmlns:p14="http://schemas.microsoft.com/office/powerpoint/2010/main" val="325191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7735-38C1-420C-1EFB-B50F9AC7ACBD}"/>
              </a:ext>
            </a:extLst>
          </p:cNvPr>
          <p:cNvSpPr>
            <a:spLocks noGrp="1"/>
          </p:cNvSpPr>
          <p:nvPr>
            <p:ph type="title"/>
          </p:nvPr>
        </p:nvSpPr>
        <p:spPr/>
        <p:txBody>
          <a:bodyPr/>
          <a:lstStyle/>
          <a:p>
            <a:r>
              <a:rPr lang="en-US" dirty="0"/>
              <a:t>EXAMPLE ENGINEERING TEAM</a:t>
            </a:r>
            <a:endParaRPr lang="en-GB" dirty="0"/>
          </a:p>
        </p:txBody>
      </p:sp>
      <p:graphicFrame>
        <p:nvGraphicFramePr>
          <p:cNvPr id="5" name="Content Placeholder 4">
            <a:extLst>
              <a:ext uri="{FF2B5EF4-FFF2-40B4-BE49-F238E27FC236}">
                <a16:creationId xmlns:a16="http://schemas.microsoft.com/office/drawing/2014/main" id="{C8223D3B-1A4A-BCBA-B091-77B3D7E13094}"/>
              </a:ext>
            </a:extLst>
          </p:cNvPr>
          <p:cNvGraphicFramePr>
            <a:graphicFrameLocks noGrp="1"/>
          </p:cNvGraphicFramePr>
          <p:nvPr>
            <p:ph idx="1"/>
            <p:extLst>
              <p:ext uri="{D42A27DB-BD31-4B8C-83A1-F6EECF244321}">
                <p14:modId xmlns:p14="http://schemas.microsoft.com/office/powerpoint/2010/main" val="1584670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5782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WHAT’S NEXT?</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1084045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800D-2D82-58AB-7D57-C6DE76817651}"/>
              </a:ext>
            </a:extLst>
          </p:cNvPr>
          <p:cNvSpPr>
            <a:spLocks noGrp="1"/>
          </p:cNvSpPr>
          <p:nvPr>
            <p:ph type="title"/>
          </p:nvPr>
        </p:nvSpPr>
        <p:spPr/>
        <p:txBody>
          <a:bodyPr/>
          <a:lstStyle/>
          <a:p>
            <a:r>
              <a:rPr lang="en-US" dirty="0"/>
              <a:t>EMERGING TECHNOLOGY</a:t>
            </a:r>
            <a:endParaRPr lang="en-GB" dirty="0"/>
          </a:p>
        </p:txBody>
      </p:sp>
      <p:sp>
        <p:nvSpPr>
          <p:cNvPr id="3" name="Content Placeholder 2">
            <a:extLst>
              <a:ext uri="{FF2B5EF4-FFF2-40B4-BE49-F238E27FC236}">
                <a16:creationId xmlns:a16="http://schemas.microsoft.com/office/drawing/2014/main" id="{A3EE8422-4019-9F7D-99A2-46EB041DDC20}"/>
              </a:ext>
            </a:extLst>
          </p:cNvPr>
          <p:cNvSpPr>
            <a:spLocks noGrp="1"/>
          </p:cNvSpPr>
          <p:nvPr>
            <p:ph idx="1"/>
          </p:nvPr>
        </p:nvSpPr>
        <p:spPr/>
        <p:txBody>
          <a:bodyPr/>
          <a:lstStyle/>
          <a:p>
            <a:r>
              <a:rPr lang="en-US" dirty="0"/>
              <a:t>TODO</a:t>
            </a:r>
            <a:endParaRPr lang="en-GB" dirty="0"/>
          </a:p>
        </p:txBody>
      </p:sp>
    </p:spTree>
    <p:extLst>
      <p:ext uri="{BB962C8B-B14F-4D97-AF65-F5344CB8AC3E}">
        <p14:creationId xmlns:p14="http://schemas.microsoft.com/office/powerpoint/2010/main" val="199827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A2C9-7C01-B8CF-DCB9-33BEC34C3AC7}"/>
              </a:ext>
            </a:extLst>
          </p:cNvPr>
          <p:cNvSpPr>
            <a:spLocks noGrp="1"/>
          </p:cNvSpPr>
          <p:nvPr>
            <p:ph type="title"/>
          </p:nvPr>
        </p:nvSpPr>
        <p:spPr/>
        <p:txBody>
          <a:bodyPr/>
          <a:lstStyle/>
          <a:p>
            <a:r>
              <a:rPr lang="en-GB" dirty="0"/>
              <a:t>MEET OUR SOFTWARE ENGINEER</a:t>
            </a:r>
          </a:p>
        </p:txBody>
      </p:sp>
      <p:sp>
        <p:nvSpPr>
          <p:cNvPr id="4" name="Text Placeholder 3">
            <a:extLst>
              <a:ext uri="{FF2B5EF4-FFF2-40B4-BE49-F238E27FC236}">
                <a16:creationId xmlns:a16="http://schemas.microsoft.com/office/drawing/2014/main" id="{59D0AE6F-8C73-5028-FC2B-6298C4B3E32B}"/>
              </a:ext>
            </a:extLst>
          </p:cNvPr>
          <p:cNvSpPr>
            <a:spLocks noGrp="1"/>
          </p:cNvSpPr>
          <p:nvPr>
            <p:ph type="body" sz="half" idx="2"/>
          </p:nvPr>
        </p:nvSpPr>
        <p:spPr/>
        <p:txBody>
          <a:bodyPr/>
          <a:lstStyle/>
          <a:p>
            <a:endParaRPr lang="en-GB" dirty="0"/>
          </a:p>
          <a:p>
            <a:r>
              <a:rPr lang="en-GB" b="1" dirty="0"/>
              <a:t>Name: </a:t>
            </a:r>
            <a:r>
              <a:rPr lang="en-GB" dirty="0"/>
              <a:t>Alex</a:t>
            </a:r>
          </a:p>
          <a:p>
            <a:r>
              <a:rPr lang="en-GB" b="1" dirty="0"/>
              <a:t>Born: </a:t>
            </a:r>
            <a:r>
              <a:rPr lang="en-GB" dirty="0"/>
              <a:t>1968</a:t>
            </a:r>
          </a:p>
          <a:p>
            <a:r>
              <a:rPr lang="en-GB" b="1" dirty="0"/>
              <a:t>Degree: </a:t>
            </a:r>
            <a:r>
              <a:rPr lang="en-GB" dirty="0"/>
              <a:t>Computer Science</a:t>
            </a:r>
            <a:endParaRPr lang="en-GB" b="1" dirty="0"/>
          </a:p>
          <a:p>
            <a:r>
              <a:rPr lang="en-GB" b="1" dirty="0"/>
              <a:t>Graduated</a:t>
            </a:r>
            <a:r>
              <a:rPr lang="en-GB"/>
              <a:t>: 1990</a:t>
            </a:r>
            <a:endParaRPr lang="en-GB" dirty="0"/>
          </a:p>
        </p:txBody>
      </p:sp>
      <p:pic>
        <p:nvPicPr>
          <p:cNvPr id="8" name="Picture Placeholder 7" descr="A picture containing text&#10;&#10;Description automatically generated">
            <a:extLst>
              <a:ext uri="{FF2B5EF4-FFF2-40B4-BE49-F238E27FC236}">
                <a16:creationId xmlns:a16="http://schemas.microsoft.com/office/drawing/2014/main" id="{1BB351EA-C6EF-86AD-40B9-E6983A1F6156}"/>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0423" r="10423"/>
          <a:stretch/>
        </p:blipFill>
        <p:spPr>
          <a:xfrm>
            <a:off x="6019800" y="995363"/>
            <a:ext cx="6172200" cy="4873625"/>
          </a:xfrm>
          <a:prstGeom prst="rect">
            <a:avLst/>
          </a:prstGeom>
        </p:spPr>
      </p:pic>
    </p:spTree>
    <p:extLst>
      <p:ext uri="{BB962C8B-B14F-4D97-AF65-F5344CB8AC3E}">
        <p14:creationId xmlns:p14="http://schemas.microsoft.com/office/powerpoint/2010/main" val="3809727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SOFTWARE ENGINEERING IN THE 1990’S</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3090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5CD-09B0-DFAC-ADDA-82D880FEBB83}"/>
              </a:ext>
            </a:extLst>
          </p:cNvPr>
          <p:cNvSpPr>
            <a:spLocks noGrp="1"/>
          </p:cNvSpPr>
          <p:nvPr>
            <p:ph type="title"/>
          </p:nvPr>
        </p:nvSpPr>
        <p:spPr/>
        <p:txBody>
          <a:bodyPr/>
          <a:lstStyle/>
          <a:p>
            <a:r>
              <a:rPr lang="en-GB" dirty="0"/>
              <a:t>THE INTERNET</a:t>
            </a:r>
          </a:p>
        </p:txBody>
      </p:sp>
      <p:sp>
        <p:nvSpPr>
          <p:cNvPr id="3" name="Content Placeholder 2">
            <a:extLst>
              <a:ext uri="{FF2B5EF4-FFF2-40B4-BE49-F238E27FC236}">
                <a16:creationId xmlns:a16="http://schemas.microsoft.com/office/drawing/2014/main" id="{64EC9C0D-B0E6-8BDF-DC6A-161E32EF8F59}"/>
              </a:ext>
            </a:extLst>
          </p:cNvPr>
          <p:cNvSpPr>
            <a:spLocks noGrp="1"/>
          </p:cNvSpPr>
          <p:nvPr>
            <p:ph idx="1"/>
          </p:nvPr>
        </p:nvSpPr>
        <p:spPr/>
        <p:txBody>
          <a:bodyPr/>
          <a:lstStyle/>
          <a:p>
            <a:r>
              <a:rPr lang="en-GB" dirty="0"/>
              <a:t>Connect to the internet by dial-up - </a:t>
            </a:r>
            <a:r>
              <a:rPr lang="en-US" dirty="0">
                <a:hlinkClick r:id="rId2"/>
              </a:rPr>
              <a:t>Dialing up</a:t>
            </a:r>
            <a:endParaRPr lang="en-US" dirty="0"/>
          </a:p>
          <a:p>
            <a:r>
              <a:rPr lang="en-US" dirty="0"/>
              <a:t>Internet speed</a:t>
            </a:r>
          </a:p>
          <a:p>
            <a:pPr lvl="1"/>
            <a:r>
              <a:rPr lang="en-US" dirty="0"/>
              <a:t>14.4 kbps (1993) -&gt; Downloading 1GB of data takes ~7 days</a:t>
            </a:r>
          </a:p>
          <a:p>
            <a:pPr lvl="1"/>
            <a:r>
              <a:rPr lang="en-US" dirty="0"/>
              <a:t>56 kbps (1998) -&gt; Downloading 1GB of data takes ~1.5 days</a:t>
            </a:r>
          </a:p>
          <a:p>
            <a:r>
              <a:rPr lang="en-US" dirty="0"/>
              <a:t>No significant adoption</a:t>
            </a:r>
          </a:p>
          <a:p>
            <a:pPr lvl="1"/>
            <a:r>
              <a:rPr lang="en-US" dirty="0"/>
              <a:t>~2.5 million users (~0.05% world population)</a:t>
            </a:r>
            <a:endParaRPr lang="en-GB" dirty="0"/>
          </a:p>
        </p:txBody>
      </p:sp>
    </p:spTree>
    <p:extLst>
      <p:ext uri="{BB962C8B-B14F-4D97-AF65-F5344CB8AC3E}">
        <p14:creationId xmlns:p14="http://schemas.microsoft.com/office/powerpoint/2010/main" val="201543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528B-7B34-6462-9A06-A097DCC81367}"/>
              </a:ext>
            </a:extLst>
          </p:cNvPr>
          <p:cNvSpPr>
            <a:spLocks noGrp="1"/>
          </p:cNvSpPr>
          <p:nvPr>
            <p:ph type="title"/>
          </p:nvPr>
        </p:nvSpPr>
        <p:spPr/>
        <p:txBody>
          <a:bodyPr/>
          <a:lstStyle/>
          <a:p>
            <a:r>
              <a:rPr lang="en-US" dirty="0"/>
              <a:t>WHAT’S CHANGED</a:t>
            </a:r>
            <a:endParaRPr lang="en-GB" dirty="0"/>
          </a:p>
        </p:txBody>
      </p:sp>
      <p:graphicFrame>
        <p:nvGraphicFramePr>
          <p:cNvPr id="3" name="Diagram 2">
            <a:extLst>
              <a:ext uri="{FF2B5EF4-FFF2-40B4-BE49-F238E27FC236}">
                <a16:creationId xmlns:a16="http://schemas.microsoft.com/office/drawing/2014/main" id="{F3A35F3A-D65D-BF09-D224-9FC5CAF0F590}"/>
              </a:ext>
            </a:extLst>
          </p:cNvPr>
          <p:cNvGraphicFramePr/>
          <p:nvPr>
            <p:extLst>
              <p:ext uri="{D42A27DB-BD31-4B8C-83A1-F6EECF244321}">
                <p14:modId xmlns:p14="http://schemas.microsoft.com/office/powerpoint/2010/main" val="130399968"/>
              </p:ext>
            </p:extLst>
          </p:nvPr>
        </p:nvGraphicFramePr>
        <p:xfrm>
          <a:off x="838199" y="1771374"/>
          <a:ext cx="10515599" cy="4362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A746EEA-A80D-51E9-FAF7-7A70CC5820D9}"/>
              </a:ext>
            </a:extLst>
          </p:cNvPr>
          <p:cNvSpPr txBox="1"/>
          <p:nvPr/>
        </p:nvSpPr>
        <p:spPr>
          <a:xfrm>
            <a:off x="7752521" y="5384800"/>
            <a:ext cx="3601277" cy="369332"/>
          </a:xfrm>
          <a:prstGeom prst="rect">
            <a:avLst/>
          </a:prstGeom>
          <a:noFill/>
        </p:spPr>
        <p:txBody>
          <a:bodyPr wrap="square" rtlCol="0">
            <a:spAutoFit/>
          </a:bodyPr>
          <a:lstStyle/>
          <a:p>
            <a:r>
              <a:rPr lang="en-US" dirty="0"/>
              <a:t>Info from: </a:t>
            </a:r>
            <a:r>
              <a:rPr lang="en-US" dirty="0">
                <a:hlinkClick r:id="rId7"/>
              </a:rPr>
              <a:t>Computer history</a:t>
            </a:r>
            <a:endParaRPr lang="en-GB" dirty="0"/>
          </a:p>
        </p:txBody>
      </p:sp>
    </p:spTree>
    <p:extLst>
      <p:ext uri="{BB962C8B-B14F-4D97-AF65-F5344CB8AC3E}">
        <p14:creationId xmlns:p14="http://schemas.microsoft.com/office/powerpoint/2010/main" val="183712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F6B87-0876-F834-6836-55EAEEA18A35}"/>
              </a:ext>
            </a:extLst>
          </p:cNvPr>
          <p:cNvSpPr>
            <a:spLocks noGrp="1"/>
          </p:cNvSpPr>
          <p:nvPr>
            <p:ph type="title"/>
          </p:nvPr>
        </p:nvSpPr>
        <p:spPr/>
        <p:txBody>
          <a:bodyPr/>
          <a:lstStyle/>
          <a:p>
            <a:r>
              <a:rPr lang="en-GB" dirty="0"/>
              <a:t>ALEX’S FIRST JOB</a:t>
            </a:r>
          </a:p>
        </p:txBody>
      </p:sp>
      <p:sp>
        <p:nvSpPr>
          <p:cNvPr id="4" name="Text Placeholder 3">
            <a:extLst>
              <a:ext uri="{FF2B5EF4-FFF2-40B4-BE49-F238E27FC236}">
                <a16:creationId xmlns:a16="http://schemas.microsoft.com/office/drawing/2014/main" id="{0F96F884-3F51-F018-CE3C-1824FAD4E2FB}"/>
              </a:ext>
            </a:extLst>
          </p:cNvPr>
          <p:cNvSpPr>
            <a:spLocks noGrp="1"/>
          </p:cNvSpPr>
          <p:nvPr>
            <p:ph type="body" sz="half" idx="2"/>
          </p:nvPr>
        </p:nvSpPr>
        <p:spPr/>
        <p:txBody>
          <a:bodyPr/>
          <a:lstStyle/>
          <a:p>
            <a:r>
              <a:rPr lang="en-GB" b="1" dirty="0"/>
              <a:t>Computer: </a:t>
            </a:r>
            <a:r>
              <a:rPr lang="en-GB" dirty="0"/>
              <a:t>Amiga 3000</a:t>
            </a:r>
          </a:p>
          <a:p>
            <a:r>
              <a:rPr lang="en-GB" b="1" dirty="0"/>
              <a:t>Operating System: </a:t>
            </a:r>
            <a:r>
              <a:rPr lang="en-GB" dirty="0"/>
              <a:t>Windows 3.0</a:t>
            </a:r>
          </a:p>
          <a:p>
            <a:r>
              <a:rPr lang="en-GB" b="1" dirty="0"/>
              <a:t>Infrastructure: </a:t>
            </a:r>
            <a:r>
              <a:rPr lang="en-GB" dirty="0"/>
              <a:t>Mainframe computer</a:t>
            </a:r>
          </a:p>
          <a:p>
            <a:r>
              <a:rPr lang="en-GB" b="1" dirty="0"/>
              <a:t>Nature of work: </a:t>
            </a:r>
            <a:r>
              <a:rPr lang="en-GB" dirty="0"/>
              <a:t>Corporate IT, </a:t>
            </a:r>
            <a:r>
              <a:rPr lang="en-GB" dirty="0" err="1"/>
              <a:t>eg</a:t>
            </a:r>
            <a:r>
              <a:rPr lang="en-GB" dirty="0"/>
              <a:t> automated reporting</a:t>
            </a:r>
          </a:p>
          <a:p>
            <a:r>
              <a:rPr lang="en-GB" b="1" dirty="0"/>
              <a:t>Programming languages: </a:t>
            </a:r>
            <a:r>
              <a:rPr lang="en-GB" dirty="0"/>
              <a:t>FORTRAN, COBOL</a:t>
            </a:r>
            <a:endParaRPr lang="en-GB" b="1" dirty="0"/>
          </a:p>
          <a:p>
            <a:r>
              <a:rPr lang="en-GB" b="1" dirty="0"/>
              <a:t>Working practice: ‘</a:t>
            </a:r>
            <a:r>
              <a:rPr lang="en-GB" dirty="0"/>
              <a:t>Waterfall’</a:t>
            </a:r>
            <a:endParaRPr lang="en-GB" b="1" dirty="0"/>
          </a:p>
          <a:p>
            <a:r>
              <a:rPr lang="en-GB" b="1" dirty="0"/>
              <a:t>Deployment frequency: </a:t>
            </a:r>
            <a:r>
              <a:rPr lang="en-GB" dirty="0"/>
              <a:t>1-3 months</a:t>
            </a:r>
            <a:endParaRPr lang="en-GB" b="1" dirty="0"/>
          </a:p>
        </p:txBody>
      </p:sp>
      <p:pic>
        <p:nvPicPr>
          <p:cNvPr id="1028" name="Picture 4">
            <a:extLst>
              <a:ext uri="{FF2B5EF4-FFF2-40B4-BE49-F238E27FC236}">
                <a16:creationId xmlns:a16="http://schemas.microsoft.com/office/drawing/2014/main" id="{8498961B-F953-885C-A723-BD8A9AEBC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308" y="766770"/>
            <a:ext cx="2169637" cy="289374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AA83B47-3A4F-5557-A618-A0C4257E6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6308" y="3937775"/>
            <a:ext cx="2574950" cy="193121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1C73EF1-A112-0B9E-1999-2C91603BA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1258" y="3262224"/>
            <a:ext cx="3724778" cy="266464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ffice evolution friends">
            <a:extLst>
              <a:ext uri="{FF2B5EF4-FFF2-40B4-BE49-F238E27FC236}">
                <a16:creationId xmlns:a16="http://schemas.microsoft.com/office/drawing/2014/main" id="{9E82D9BA-3E83-8C08-C6F9-7F3C64B00E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5945" y="734462"/>
            <a:ext cx="4378712" cy="2463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2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AAA8-6AD4-B60D-A728-543FA47037E2}"/>
              </a:ext>
            </a:extLst>
          </p:cNvPr>
          <p:cNvSpPr>
            <a:spLocks noGrp="1"/>
          </p:cNvSpPr>
          <p:nvPr>
            <p:ph type="title"/>
          </p:nvPr>
        </p:nvSpPr>
        <p:spPr/>
        <p:txBody>
          <a:bodyPr/>
          <a:lstStyle/>
          <a:p>
            <a:r>
              <a:rPr lang="en-US" dirty="0"/>
              <a:t>SOFTWARE ENGINEERING IN THE 2000’S</a:t>
            </a:r>
            <a:endParaRPr lang="en-GB" dirty="0"/>
          </a:p>
        </p:txBody>
      </p:sp>
      <p:sp>
        <p:nvSpPr>
          <p:cNvPr id="3" name="Text Placeholder 2">
            <a:extLst>
              <a:ext uri="{FF2B5EF4-FFF2-40B4-BE49-F238E27FC236}">
                <a16:creationId xmlns:a16="http://schemas.microsoft.com/office/drawing/2014/main" id="{98BB94E6-C5EE-DADA-4FE9-AA30121CFA6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327566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745CD-09B0-DFAC-ADDA-82D880FEBB83}"/>
              </a:ext>
            </a:extLst>
          </p:cNvPr>
          <p:cNvSpPr>
            <a:spLocks noGrp="1"/>
          </p:cNvSpPr>
          <p:nvPr>
            <p:ph type="title"/>
          </p:nvPr>
        </p:nvSpPr>
        <p:spPr/>
        <p:txBody>
          <a:bodyPr/>
          <a:lstStyle/>
          <a:p>
            <a:r>
              <a:rPr lang="en-GB" dirty="0"/>
              <a:t>THE INTERNET</a:t>
            </a:r>
          </a:p>
        </p:txBody>
      </p:sp>
      <p:sp>
        <p:nvSpPr>
          <p:cNvPr id="3" name="Content Placeholder 2">
            <a:extLst>
              <a:ext uri="{FF2B5EF4-FFF2-40B4-BE49-F238E27FC236}">
                <a16:creationId xmlns:a16="http://schemas.microsoft.com/office/drawing/2014/main" id="{64EC9C0D-B0E6-8BDF-DC6A-161E32EF8F59}"/>
              </a:ext>
            </a:extLst>
          </p:cNvPr>
          <p:cNvSpPr>
            <a:spLocks noGrp="1"/>
          </p:cNvSpPr>
          <p:nvPr>
            <p:ph idx="1"/>
          </p:nvPr>
        </p:nvSpPr>
        <p:spPr/>
        <p:txBody>
          <a:bodyPr/>
          <a:lstStyle/>
          <a:p>
            <a:r>
              <a:rPr lang="en-GB" dirty="0"/>
              <a:t>Broadband has arrived!</a:t>
            </a:r>
            <a:endParaRPr lang="en-US" dirty="0"/>
          </a:p>
          <a:p>
            <a:r>
              <a:rPr lang="en-US" dirty="0"/>
              <a:t>Internet speed</a:t>
            </a:r>
          </a:p>
          <a:p>
            <a:pPr lvl="1"/>
            <a:r>
              <a:rPr lang="en-US" dirty="0"/>
              <a:t>25mbps -&gt; Downloading 1GB of data takes ~6 minutes</a:t>
            </a:r>
          </a:p>
          <a:p>
            <a:r>
              <a:rPr lang="en-US" dirty="0"/>
              <a:t>Broadband increasing adoption</a:t>
            </a:r>
          </a:p>
          <a:p>
            <a:pPr lvl="1"/>
            <a:r>
              <a:rPr lang="en-US" dirty="0"/>
              <a:t>~304 million users (~5.8% world population)</a:t>
            </a:r>
            <a:endParaRPr lang="en-GB" dirty="0"/>
          </a:p>
        </p:txBody>
      </p:sp>
    </p:spTree>
    <p:extLst>
      <p:ext uri="{BB962C8B-B14F-4D97-AF65-F5344CB8AC3E}">
        <p14:creationId xmlns:p14="http://schemas.microsoft.com/office/powerpoint/2010/main" val="2166506202"/>
      </p:ext>
    </p:extLst>
  </p:cSld>
  <p:clrMapOvr>
    <a:masterClrMapping/>
  </p:clrMapOvr>
</p:sld>
</file>

<file path=ppt/theme/theme1.xml><?xml version="1.0" encoding="utf-8"?>
<a:theme xmlns:a="http://schemas.openxmlformats.org/drawingml/2006/main" name="Office Theme">
  <a:themeElements>
    <a:clrScheme name="BC_colours">
      <a:dk1>
        <a:srgbClr val="121212"/>
      </a:dk1>
      <a:lt1>
        <a:sysClr val="window" lastClr="FFFFFF"/>
      </a:lt1>
      <a:dk2>
        <a:srgbClr val="44546A"/>
      </a:dk2>
      <a:lt2>
        <a:srgbClr val="E7E6E6"/>
      </a:lt2>
      <a:accent1>
        <a:srgbClr val="90EE9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C_fonts">
      <a:majorFont>
        <a:latin typeface="Consolas"/>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694</Words>
  <Application>Microsoft Office PowerPoint</Application>
  <PresentationFormat>Widescreen</PresentationFormat>
  <Paragraphs>193</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 Color Emoji</vt:lpstr>
      <vt:lpstr>Arial</vt:lpstr>
      <vt:lpstr>Consolas</vt:lpstr>
      <vt:lpstr>Verdana</vt:lpstr>
      <vt:lpstr>Office Theme</vt:lpstr>
      <vt:lpstr>EVOLUTION OF INFORMATION TECHNOLOGY</vt:lpstr>
      <vt:lpstr>BEFORE WE START</vt:lpstr>
      <vt:lpstr>MEET OUR SOFTWARE ENGINEER</vt:lpstr>
      <vt:lpstr>SOFTWARE ENGINEERING IN THE 1990’S</vt:lpstr>
      <vt:lpstr>THE INTERNET</vt:lpstr>
      <vt:lpstr>WHAT’S CHANGED</vt:lpstr>
      <vt:lpstr>ALEX’S FIRST JOB</vt:lpstr>
      <vt:lpstr>SOFTWARE ENGINEERING IN THE 2000’S</vt:lpstr>
      <vt:lpstr>THE INTERNET</vt:lpstr>
      <vt:lpstr>WHAT’S CHANGED</vt:lpstr>
      <vt:lpstr>THE CLOUD</vt:lpstr>
      <vt:lpstr>ALEX’S SECOND JOB</vt:lpstr>
      <vt:lpstr>SOFTWARE ENGINEERING IN THE 2010’S</vt:lpstr>
      <vt:lpstr>THE INTERNET</vt:lpstr>
      <vt:lpstr>WHAT’S CHANGED</vt:lpstr>
      <vt:lpstr>BIG DATA</vt:lpstr>
      <vt:lpstr>ALEX’S THIRD JOB</vt:lpstr>
      <vt:lpstr>SOFTWARE ENGINEERING IN THE 2020’s</vt:lpstr>
      <vt:lpstr>THE INTERNET</vt:lpstr>
      <vt:lpstr>ALEX’S FOURTH JOB</vt:lpstr>
      <vt:lpstr>SUMMARY OF CHANGE</vt:lpstr>
      <vt:lpstr>INTERNET TIMELINE</vt:lpstr>
      <vt:lpstr>INTERNET GROWTH</vt:lpstr>
      <vt:lpstr>INDUSTRY GROWTH</vt:lpstr>
      <vt:lpstr>MODERN SOFTWARE ENGINEERING</vt:lpstr>
      <vt:lpstr>PowerPoint Presentation</vt:lpstr>
      <vt:lpstr>EXAMPLE ENGINEERING TEAM</vt:lpstr>
      <vt:lpstr>WHAT’S NEXT?</vt:lpstr>
      <vt:lpstr>EMERGING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Chiverton</dc:creator>
  <cp:lastModifiedBy>Ben Chiverton</cp:lastModifiedBy>
  <cp:revision>48</cp:revision>
  <dcterms:created xsi:type="dcterms:W3CDTF">2022-07-12T11:04:19Z</dcterms:created>
  <dcterms:modified xsi:type="dcterms:W3CDTF">2022-07-17T15:12:37Z</dcterms:modified>
</cp:coreProperties>
</file>