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3440-D9A3-8FC4-3104-C2C6E8D0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7C726-3115-D107-9AF2-FC8774D40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AC5E-82D4-A545-16F6-CE0A6C12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C0C5-0ABC-0446-2BC5-EC9C746E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BE87D-C825-638F-1995-BDEF7267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5FCAD2-40AA-5225-D08A-EAF3DE3E3B7C}"/>
              </a:ext>
            </a:extLst>
          </p:cNvPr>
          <p:cNvCxnSpPr>
            <a:cxnSpLocks/>
          </p:cNvCxnSpPr>
          <p:nvPr userDrawn="1"/>
        </p:nvCxnSpPr>
        <p:spPr>
          <a:xfrm>
            <a:off x="1524000" y="3502114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5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ACDB-BC7E-9D6A-A7E9-E5D5E92C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8B747-35FD-B8D5-D899-1499B9E7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0B77-1B9D-33D0-5C6E-3E807429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78F3-3AF7-C50B-7C24-7DE137E0D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BE81F-37D0-A1B2-7C86-596FDC81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0BD6A8-FB70-AC8B-137E-4EDDE75A043B}"/>
              </a:ext>
            </a:extLst>
          </p:cNvPr>
          <p:cNvCxnSpPr/>
          <p:nvPr userDrawn="1"/>
        </p:nvCxnSpPr>
        <p:spPr>
          <a:xfrm>
            <a:off x="838200" y="1699293"/>
            <a:ext cx="105466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3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F72B-1C41-E636-5DE1-6897D7F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527B9-5EA6-AE56-1F8F-CC9BA652C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C733-1CFE-26FB-1AA3-5B63D51C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2F85-F133-E24B-22B6-72900DFA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17E5C-A00D-43BB-89EF-B7CE80EA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0BE119-FAF5-3DD2-BA89-6C4AEB25B9D2}"/>
              </a:ext>
            </a:extLst>
          </p:cNvPr>
          <p:cNvCxnSpPr/>
          <p:nvPr userDrawn="1"/>
        </p:nvCxnSpPr>
        <p:spPr>
          <a:xfrm>
            <a:off x="838200" y="1699293"/>
            <a:ext cx="105466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49D1-DC21-DB52-F93C-97A78B27B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B0FB-3E3E-C6A2-D8B7-5F9F1BB40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17EB-54CF-C9EC-C544-23A79C5A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090A7-4D8C-8812-B34A-DDECE3F5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6681-96A6-4B6D-B749-EC576CD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5C9420-B0C9-DB3B-B2E9-230557B07A42}"/>
              </a:ext>
            </a:extLst>
          </p:cNvPr>
          <p:cNvCxnSpPr/>
          <p:nvPr userDrawn="1"/>
        </p:nvCxnSpPr>
        <p:spPr>
          <a:xfrm>
            <a:off x="831850" y="4578173"/>
            <a:ext cx="105466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59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5BFD-F256-EE45-A65E-AE0F4BEC7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8FF2-B7A9-157F-2165-F21AC5089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F7AC3-9D62-61FB-F279-D8D8A0BBE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AA005-EE21-D8F9-8A13-A0EDEEAF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E06E-938B-87DC-5BE4-69D683F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A916-228B-AD2D-47E4-A7E3D303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C347C8-E155-23AF-0C50-6A87BD2F5A2C}"/>
              </a:ext>
            </a:extLst>
          </p:cNvPr>
          <p:cNvCxnSpPr/>
          <p:nvPr userDrawn="1"/>
        </p:nvCxnSpPr>
        <p:spPr>
          <a:xfrm>
            <a:off x="838200" y="1699293"/>
            <a:ext cx="105466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8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9F5E-E925-0C9F-735A-5B1E3C57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31D27-0260-A45B-9259-46355419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F243E-8AE1-0FA8-DC4C-5A0E6F816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86580-8F7C-1293-40B2-2763247DF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0418B-98CF-E874-BA5A-D56BFC17F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FBD57-6041-2132-D853-7D475DC2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11421-C38B-61B7-6820-0BCB7895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3F62B-CDE3-896F-B20A-6B54A628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ABFAC-E6FC-AD11-EB45-DC61C0D3977D}"/>
              </a:ext>
            </a:extLst>
          </p:cNvPr>
          <p:cNvCxnSpPr/>
          <p:nvPr userDrawn="1"/>
        </p:nvCxnSpPr>
        <p:spPr>
          <a:xfrm>
            <a:off x="838200" y="1699293"/>
            <a:ext cx="105466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63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D711-C1A5-C216-9265-6742C39E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9414F-19CE-835C-0299-EF4F253B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6158-06CC-4601-4BB9-A2617344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F6A41-9E67-6E64-65D3-89AFADD3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386D23-3079-E25D-E83D-7889A200BA35}"/>
              </a:ext>
            </a:extLst>
          </p:cNvPr>
          <p:cNvCxnSpPr/>
          <p:nvPr userDrawn="1"/>
        </p:nvCxnSpPr>
        <p:spPr>
          <a:xfrm>
            <a:off x="838200" y="1699293"/>
            <a:ext cx="105466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4F513-ADEC-D344-EBE4-1253A66E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57045-85BD-9450-2A9F-F3907E1B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64F94-ED34-76CB-2D8B-47C2C2391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8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00E7-C3FA-1768-6762-BF37CE2A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64C2-5077-2138-EF23-D9A353C6A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DA767-0C6B-8C1E-E12A-B85FCD268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44224-8891-E430-7CAE-A711C156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3D9A8-BF50-33D5-E42F-C000D23C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0B790-D431-7E2A-C1FB-9FD9AC5B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8A01DB-DDA2-A43C-A2E7-9CC256BBFFF9}"/>
              </a:ext>
            </a:extLst>
          </p:cNvPr>
          <p:cNvCxnSpPr>
            <a:cxnSpLocks/>
          </p:cNvCxnSpPr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59265F-29C2-A92B-9EC6-ECFD88F4F2FF}"/>
              </a:ext>
            </a:extLst>
          </p:cNvPr>
          <p:cNvCxnSpPr>
            <a:cxnSpLocks/>
          </p:cNvCxnSpPr>
          <p:nvPr userDrawn="1"/>
        </p:nvCxnSpPr>
        <p:spPr>
          <a:xfrm>
            <a:off x="4991918" y="457200"/>
            <a:ext cx="0" cy="5403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82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2D0F3-2071-314E-1BFF-CFCCBF83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60763-4CA1-EACA-4A84-5647FEFFB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22B5F-2EFB-0DB5-00F0-46FE99AA3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6E72-F65A-D718-0007-93BBEFA0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92CF-0AD7-45D2-A42D-D94CBCA69064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13458-4937-6E94-C782-CD1B53F0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9440-31DD-0D19-C273-0DF3E57B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D98DB-0DD4-4225-897D-826D3AC2C86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56B62-1FE2-EC78-3D76-406280CA8C98}"/>
              </a:ext>
            </a:extLst>
          </p:cNvPr>
          <p:cNvCxnSpPr>
            <a:cxnSpLocks/>
          </p:cNvCxnSpPr>
          <p:nvPr userDrawn="1"/>
        </p:nvCxnSpPr>
        <p:spPr>
          <a:xfrm>
            <a:off x="822665" y="2057400"/>
            <a:ext cx="39493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499BE0-2976-2FC4-5C1F-EE99BC460C42}"/>
              </a:ext>
            </a:extLst>
          </p:cNvPr>
          <p:cNvCxnSpPr>
            <a:cxnSpLocks/>
          </p:cNvCxnSpPr>
          <p:nvPr userDrawn="1"/>
        </p:nvCxnSpPr>
        <p:spPr>
          <a:xfrm>
            <a:off x="4991918" y="457200"/>
            <a:ext cx="0" cy="5403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9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53CAA-28D9-3DE9-0965-76FED151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EB6DC-8BCA-EFCB-CA65-C51A215CE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0229-53FA-DA71-C4E3-BE2708CCA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92CF-0AD7-45D2-A42D-D94CBCA69064}" type="datetimeFigureOut">
              <a:rPr lang="en-GB" smtClean="0"/>
              <a:t>12/07/2022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58E7A-1BB9-EB5B-6874-4DEEAA759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5EB3D-944A-EB69-797F-3E35EAE1B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D98DB-0DD4-4225-897D-826D3AC2C86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909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C6A4-4E1E-1763-7E90-F92E42648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BENC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D005-B6F0-A7AF-2E3A-8827A882C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use the slides from the selection</a:t>
            </a:r>
          </a:p>
        </p:txBody>
      </p:sp>
    </p:spTree>
    <p:extLst>
      <p:ext uri="{BB962C8B-B14F-4D97-AF65-F5344CB8AC3E}">
        <p14:creationId xmlns:p14="http://schemas.microsoft.com/office/powerpoint/2010/main" val="89388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C_colours">
      <a:dk1>
        <a:srgbClr val="121212"/>
      </a:dk1>
      <a:lt1>
        <a:sysClr val="window" lastClr="FFFFFF"/>
      </a:lt1>
      <a:dk2>
        <a:srgbClr val="44546A"/>
      </a:dk2>
      <a:lt2>
        <a:srgbClr val="E7E6E6"/>
      </a:lt2>
      <a:accent1>
        <a:srgbClr val="90EE9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C_fonts">
      <a:majorFont>
        <a:latin typeface="Consola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Consolas</vt:lpstr>
      <vt:lpstr>Verdana</vt:lpstr>
      <vt:lpstr>Office Theme</vt:lpstr>
      <vt:lpstr>BENC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Chiverton</dc:creator>
  <cp:lastModifiedBy>Ben Chiverton</cp:lastModifiedBy>
  <cp:revision>6</cp:revision>
  <dcterms:created xsi:type="dcterms:W3CDTF">2022-07-12T11:04:19Z</dcterms:created>
  <dcterms:modified xsi:type="dcterms:W3CDTF">2022-07-12T11:18:23Z</dcterms:modified>
</cp:coreProperties>
</file>