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25BF-C829-4907-B8CC-72910E3DE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9F892-6B29-4026-BC22-0B5C6B1EB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45D26-F67E-4425-8A59-7A82D6D6F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6B97-6B19-4CF8-9423-7ABE32A4319E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33681-73FD-427D-8121-F0D0EA23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EA633-E6A5-4871-B7C7-3B7B48C9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6A22-C2F5-4C73-958B-EEB70CD145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5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43B57-571B-44CE-B2F7-5D4EF5E07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9ED9B-1DDF-4407-AC45-8719B076C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B37CF-4BF2-4B1E-ADD0-74AD86BF2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6B97-6B19-4CF8-9423-7ABE32A4319E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C646C-4C29-4163-AEC9-CAE7822E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3735D-CC32-45DF-B1AC-87011DA4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6A22-C2F5-4C73-958B-EEB70CD145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00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BF37C5-F219-48C8-B3A6-37713D5D8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E15E2-BD7F-475C-B197-B8BE77A0C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7C97F-202C-4C44-81F9-EDC5778C8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6B97-6B19-4CF8-9423-7ABE32A4319E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3E395-E14A-416D-B76C-8DE68294B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80DF7-9693-4A3A-B1BC-3811EB2C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6A22-C2F5-4C73-958B-EEB70CD145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86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DA0E-F611-4B4F-A266-12B0E420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0120-760C-4DA3-BF40-8410AB329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E2E6D-7BA2-4F09-BC66-7B7D4CDED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6B97-6B19-4CF8-9423-7ABE32A4319E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4046C-8D9E-44FC-ACD1-C4A9A6DD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B785D-DEAD-4153-B472-8794FC3FB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6A22-C2F5-4C73-958B-EEB70CD145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65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6CA8-EA45-494D-937A-800A0F1E1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C8CCE-23C6-47F1-8BEB-09A84A86D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0AD8C-A3FB-49B6-91E6-6C339783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6B97-6B19-4CF8-9423-7ABE32A4319E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68666-0688-41E3-A8F1-B589AE52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824D9-3C37-443C-B4CA-2DF2B1D4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6A22-C2F5-4C73-958B-EEB70CD145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94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4D815-8101-41B1-A99C-EF7F4755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12A23-9785-4B10-9DAE-320C15145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FEA05-CC64-4D3E-BD7A-05C366913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F7A9B-A2FB-4591-873A-FC8FC2A3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6B97-6B19-4CF8-9423-7ABE32A4319E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816FC-911F-4329-BFDD-220E4BF5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A8655-99D2-45C8-B76A-B060147F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6A22-C2F5-4C73-958B-EEB70CD145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9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F7FD2-B3CA-4FE9-998D-B26E4754A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9FEC0-165E-4F98-B40F-0FB0A134A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68AE1-4E2B-4ECA-A418-55CB2B9AC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28C55A-4AE0-4B11-8EEA-0010502DB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1DCEE3-6847-4AD5-AE05-95291BCEA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CB08E-5DE3-43B9-8AD5-728D3C660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6B97-6B19-4CF8-9423-7ABE32A4319E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91BC9-0929-4534-A4FF-5B81B51C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88A3FD-B296-430C-B82A-BACF8416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6A22-C2F5-4C73-958B-EEB70CD145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43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7DB3-D411-4969-BF66-566EECF37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4BAD2C-7D3A-492C-B51C-A142E751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6B97-6B19-4CF8-9423-7ABE32A4319E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A48CF8-C11F-4A49-B6FF-8C6E2EC0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9AE89-EF0B-4FEF-9A6E-935A50BC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6A22-C2F5-4C73-958B-EEB70CD145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78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6A9F49-12FE-4B18-A296-61B7A7C6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6B97-6B19-4CF8-9423-7ABE32A4319E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41BA74-2046-4793-816A-925E1057E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C70C7-7D02-4003-BCB4-F8261BAB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6A22-C2F5-4C73-958B-EEB70CD145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57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F98F7-FA05-4739-B305-BC67E0AC9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462CB-0D7F-4623-BFE7-858696FB2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1D6DB-CC0D-4691-8DC2-4FFF4F48A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19D13-8EB6-4229-8034-A00C68AF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6B97-6B19-4CF8-9423-7ABE32A4319E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BA8F0-D9CF-4DA2-9769-47B4D2FA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50069-9604-46D3-A1FA-CB102445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6A22-C2F5-4C73-958B-EEB70CD145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93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AA77-BF7F-41E3-9A95-88E04790F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CC9FCA-6B63-493C-8259-8AF6640A1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FC6AB-9747-4873-A9DE-A0704ACAC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DF5E9-CC41-4BF8-9375-D3ACF9E16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6B97-6B19-4CF8-9423-7ABE32A4319E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1225A-E624-4AB7-882A-B8E72C8DF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10441-1EA4-4271-A18A-41122120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6A22-C2F5-4C73-958B-EEB70CD145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14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2AC241-94CA-4E27-B62F-B2D78DACA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1310C-E9C7-4D58-880A-2EBA32F8C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37E61-787A-461C-8F35-DA8A8C1A7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E6B97-6B19-4CF8-9423-7ABE32A4319E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73B3B-7D97-445F-A211-601889A53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E5222-64C3-4164-98FC-59F210F3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D6A22-C2F5-4C73-958B-EEB70CD145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29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4B1C-312A-4E8F-9475-5D93D8DC66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4C0535-34DC-4544-A954-1E8AEBBECD8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In this ppt all figures describe the droplet motion affected by radiation, drag and gravity force.</a:t>
            </a:r>
          </a:p>
        </p:txBody>
      </p:sp>
    </p:spTree>
    <p:extLst>
      <p:ext uri="{BB962C8B-B14F-4D97-AF65-F5344CB8AC3E}">
        <p14:creationId xmlns:p14="http://schemas.microsoft.com/office/powerpoint/2010/main" val="1963739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4ED2AE-2FFB-446C-B600-199F43869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17" y="1033773"/>
            <a:ext cx="58505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2E6EF2-0631-429A-8964-24A0B9B7DD50}"/>
              </a:ext>
            </a:extLst>
          </p:cNvPr>
          <p:cNvSpPr txBox="1"/>
          <p:nvPr/>
        </p:nvSpPr>
        <p:spPr>
          <a:xfrm>
            <a:off x="461363" y="244524"/>
            <a:ext cx="1737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x -velocity 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A7891A-72E9-47AD-B174-D2355E06D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554" y="1032558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09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A74A4F-6FF0-491E-8D64-1D11F9187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63" y="870556"/>
            <a:ext cx="58505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138DD9-9047-4EC2-B36D-8D2A00A8DE2E}"/>
              </a:ext>
            </a:extLst>
          </p:cNvPr>
          <p:cNvSpPr txBox="1"/>
          <p:nvPr/>
        </p:nvSpPr>
        <p:spPr>
          <a:xfrm>
            <a:off x="461363" y="244524"/>
            <a:ext cx="1756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Y -velocity 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E7A5F3-1C73-4F5F-9FD1-81ADE3B9C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901" y="972153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31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1B30-D96F-4A27-9BA1-07D005E6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week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2D7F4-1464-4389-B349-04C6B54BE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Substitute the circle by ellipse.</a:t>
            </a:r>
          </a:p>
          <a:p>
            <a:r>
              <a:rPr lang="en-GB" dirty="0"/>
              <a:t>Calculate the torque and rotation of ellipse droplet.</a:t>
            </a:r>
          </a:p>
          <a:p>
            <a:endParaRPr lang="en-GB" dirty="0"/>
          </a:p>
          <a:p>
            <a:r>
              <a:rPr lang="en-GB" dirty="0"/>
              <a:t>If the two tasks are achieved in a short time, I will try to write the code in 3-D.</a:t>
            </a:r>
          </a:p>
        </p:txBody>
      </p:sp>
    </p:spTree>
    <p:extLst>
      <p:ext uri="{BB962C8B-B14F-4D97-AF65-F5344CB8AC3E}">
        <p14:creationId xmlns:p14="http://schemas.microsoft.com/office/powerpoint/2010/main" val="570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02465-B83F-44A4-96CC-601811ED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Investigate how power on and off affect droplet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96860-0DAF-4AEB-88FA-CD055553B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experiment compare the cases: 1. power always on (left figure); 2. power off between t = 0.15 and t = 0.16(right figure).</a:t>
            </a:r>
          </a:p>
          <a:p>
            <a:r>
              <a:rPr lang="en-GB" dirty="0" err="1"/>
              <a:t>Paramerters</a:t>
            </a:r>
            <a:r>
              <a:rPr lang="en-GB" dirty="0"/>
              <a:t>: </a:t>
            </a:r>
            <a:r>
              <a:rPr lang="en-GB" dirty="0" err="1"/>
              <a:t>no_of_rays</a:t>
            </a:r>
            <a:r>
              <a:rPr lang="en-GB" dirty="0"/>
              <a:t> = 400;</a:t>
            </a:r>
          </a:p>
          <a:p>
            <a:pPr marL="0" indent="0">
              <a:buNone/>
            </a:pPr>
            <a:r>
              <a:rPr lang="en-GB" dirty="0"/>
              <a:t>		   </a:t>
            </a:r>
            <a:r>
              <a:rPr lang="en-US" dirty="0"/>
              <a:t>Lase power: 200mW</a:t>
            </a:r>
          </a:p>
          <a:p>
            <a:pPr marL="0" indent="0">
              <a:buNone/>
            </a:pPr>
            <a:r>
              <a:rPr lang="en-US" dirty="0"/>
              <a:t>		   Beam sigma: 10 E-6</a:t>
            </a:r>
          </a:p>
          <a:p>
            <a:pPr marL="0" indent="0">
              <a:buNone/>
            </a:pPr>
            <a:r>
              <a:rPr lang="en-US" dirty="0"/>
              <a:t>		   Beam radius: 40 um</a:t>
            </a:r>
          </a:p>
          <a:p>
            <a:pPr marL="0" indent="0">
              <a:buNone/>
            </a:pPr>
            <a:r>
              <a:rPr lang="en-US" dirty="0"/>
              <a:t>		   Air pressure: 101325Pa (const)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399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578770-DCB8-474F-8DAB-A025A2A00B8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6452"/>
            <a:ext cx="5716621" cy="4352553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DF65679-DC37-48D4-9848-5F432639A70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119" y="429192"/>
            <a:ext cx="5716621" cy="460707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392F1E-5E14-4284-B0DF-8CEE339F5A31}"/>
              </a:ext>
            </a:extLst>
          </p:cNvPr>
          <p:cNvCxnSpPr>
            <a:cxnSpLocks/>
          </p:cNvCxnSpPr>
          <p:nvPr/>
        </p:nvCxnSpPr>
        <p:spPr>
          <a:xfrm flipH="1">
            <a:off x="1663095" y="1603400"/>
            <a:ext cx="2381321" cy="155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CEBD02-07E2-4648-BCD1-EFC3535E9C16}"/>
              </a:ext>
            </a:extLst>
          </p:cNvPr>
          <p:cNvCxnSpPr>
            <a:cxnSpLocks/>
          </p:cNvCxnSpPr>
          <p:nvPr/>
        </p:nvCxnSpPr>
        <p:spPr>
          <a:xfrm>
            <a:off x="5028147" y="1511489"/>
            <a:ext cx="1966542" cy="34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11AA1F-084F-40E4-8633-219F736F7E02}"/>
              </a:ext>
            </a:extLst>
          </p:cNvPr>
          <p:cNvSpPr txBox="1"/>
          <p:nvPr/>
        </p:nvSpPr>
        <p:spPr>
          <a:xfrm>
            <a:off x="4044416" y="1234068"/>
            <a:ext cx="98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Identical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F41C-0E90-4812-AC5B-BABDC7556A5B}"/>
              </a:ext>
            </a:extLst>
          </p:cNvPr>
          <p:cNvSpPr txBox="1"/>
          <p:nvPr/>
        </p:nvSpPr>
        <p:spPr>
          <a:xfrm>
            <a:off x="461363" y="244524"/>
            <a:ext cx="1864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X-direction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CB4681-B0CA-4ACD-B123-15C9B5A7E2BC}"/>
              </a:ext>
            </a:extLst>
          </p:cNvPr>
          <p:cNvSpPr txBox="1"/>
          <p:nvPr/>
        </p:nvSpPr>
        <p:spPr>
          <a:xfrm>
            <a:off x="5558931" y="5346511"/>
            <a:ext cx="6319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figure </a:t>
            </a:r>
            <a:r>
              <a:rPr lang="en-GB" dirty="0">
                <a:highlight>
                  <a:srgbClr val="FFFF00"/>
                </a:highlight>
              </a:rPr>
              <a:t>turns the power off</a:t>
            </a:r>
            <a:r>
              <a:rPr lang="en-GB" dirty="0"/>
              <a:t> at t = 0.15s and turn on at t =0.16s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0412EB-B3AE-4A4B-ADE1-217141A26B46}"/>
              </a:ext>
            </a:extLst>
          </p:cNvPr>
          <p:cNvCxnSpPr/>
          <p:nvPr/>
        </p:nvCxnSpPr>
        <p:spPr>
          <a:xfrm flipH="1">
            <a:off x="8427563" y="1603400"/>
            <a:ext cx="291239" cy="649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C90842-0BAE-42FB-885D-4F6ECD59473B}"/>
              </a:ext>
            </a:extLst>
          </p:cNvPr>
          <p:cNvSpPr txBox="1"/>
          <p:nvPr/>
        </p:nvSpPr>
        <p:spPr>
          <a:xfrm>
            <a:off x="8316429" y="1287179"/>
            <a:ext cx="1091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Power off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12F066-277D-4DEF-B202-0646A2409C09}"/>
              </a:ext>
            </a:extLst>
          </p:cNvPr>
          <p:cNvCxnSpPr/>
          <p:nvPr/>
        </p:nvCxnSpPr>
        <p:spPr>
          <a:xfrm>
            <a:off x="8022210" y="4260915"/>
            <a:ext cx="405353" cy="9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867C8BF-C76D-4F65-AE54-482CC439487A}"/>
              </a:ext>
            </a:extLst>
          </p:cNvPr>
          <p:cNvSpPr txBox="1"/>
          <p:nvPr/>
        </p:nvSpPr>
        <p:spPr>
          <a:xfrm>
            <a:off x="7269834" y="3960097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Power 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54E3602-9331-4D06-B25C-2FE60458D29C}"/>
              </a:ext>
            </a:extLst>
          </p:cNvPr>
          <p:cNvCxnSpPr/>
          <p:nvPr/>
        </p:nvCxnSpPr>
        <p:spPr>
          <a:xfrm flipH="1">
            <a:off x="3195687" y="3893270"/>
            <a:ext cx="179109" cy="36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422D7E3-D939-4864-8C7E-084C4439DD6B}"/>
              </a:ext>
            </a:extLst>
          </p:cNvPr>
          <p:cNvSpPr txBox="1"/>
          <p:nvPr/>
        </p:nvSpPr>
        <p:spPr>
          <a:xfrm>
            <a:off x="2574847" y="3552640"/>
            <a:ext cx="223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Stable x about 835um</a:t>
            </a:r>
          </a:p>
        </p:txBody>
      </p:sp>
    </p:spTree>
    <p:extLst>
      <p:ext uri="{BB962C8B-B14F-4D97-AF65-F5344CB8AC3E}">
        <p14:creationId xmlns:p14="http://schemas.microsoft.com/office/powerpoint/2010/main" val="133300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4A4712-6256-40C5-BC6A-CD6493DC8F90}"/>
              </a:ext>
            </a:extLst>
          </p:cNvPr>
          <p:cNvSpPr txBox="1"/>
          <p:nvPr/>
        </p:nvSpPr>
        <p:spPr>
          <a:xfrm>
            <a:off x="461363" y="244524"/>
            <a:ext cx="1922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Y -direction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BA2C96-3859-458B-9AC0-2CAD42378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0906"/>
            <a:ext cx="5852172" cy="435255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5C88C0A-CE04-429F-AECE-0167CD7C7724}"/>
              </a:ext>
            </a:extLst>
          </p:cNvPr>
          <p:cNvGrpSpPr/>
          <p:nvPr/>
        </p:nvGrpSpPr>
        <p:grpSpPr>
          <a:xfrm>
            <a:off x="5988528" y="926996"/>
            <a:ext cx="5852172" cy="4352553"/>
            <a:chOff x="5573748" y="926996"/>
            <a:chExt cx="5852172" cy="4352553"/>
          </a:xfrm>
        </p:grpSpPr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22CBFB5-3700-44AE-B6DD-348A86C4B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3748" y="926996"/>
              <a:ext cx="5852172" cy="4352553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90E3FF7-DA93-4256-9DC7-FBE056033468}"/>
                </a:ext>
              </a:extLst>
            </p:cNvPr>
            <p:cNvCxnSpPr>
              <a:cxnSpLocks/>
            </p:cNvCxnSpPr>
            <p:nvPr/>
          </p:nvCxnSpPr>
          <p:spPr>
            <a:xfrm>
              <a:off x="8031637" y="2818614"/>
              <a:ext cx="468197" cy="1791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A36300-67D0-4B4E-9817-6020EDDE9F48}"/>
                </a:ext>
              </a:extLst>
            </p:cNvPr>
            <p:cNvSpPr txBox="1"/>
            <p:nvPr/>
          </p:nvSpPr>
          <p:spPr>
            <a:xfrm>
              <a:off x="7408060" y="2449282"/>
              <a:ext cx="10917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Power off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8F30A17-02BE-4622-91A4-618C16DF8559}"/>
                </a:ext>
              </a:extLst>
            </p:cNvPr>
            <p:cNvCxnSpPr>
              <a:cxnSpLocks/>
            </p:cNvCxnSpPr>
            <p:nvPr/>
          </p:nvCxnSpPr>
          <p:spPr>
            <a:xfrm>
              <a:off x="8682087" y="3346515"/>
              <a:ext cx="0" cy="1263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CD45AD-707F-498F-B4EF-A16B28A8F2D3}"/>
                </a:ext>
              </a:extLst>
            </p:cNvPr>
            <p:cNvSpPr txBox="1"/>
            <p:nvPr/>
          </p:nvSpPr>
          <p:spPr>
            <a:xfrm>
              <a:off x="8265735" y="2977183"/>
              <a:ext cx="1074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Power on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85FAF67-B446-43B8-B1AB-BB1F06E1E8C9}"/>
              </a:ext>
            </a:extLst>
          </p:cNvPr>
          <p:cNvSpPr txBox="1"/>
          <p:nvPr/>
        </p:nvSpPr>
        <p:spPr>
          <a:xfrm>
            <a:off x="6495068" y="5401111"/>
            <a:ext cx="5148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You can drag the right picture to left to see that they </a:t>
            </a:r>
          </a:p>
          <a:p>
            <a:r>
              <a:rPr lang="en-GB" dirty="0"/>
              <a:t>overlap perfectly before t = 0.16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B83F33-3D01-4F4D-A999-0E262B33A390}"/>
              </a:ext>
            </a:extLst>
          </p:cNvPr>
          <p:cNvCxnSpPr/>
          <p:nvPr/>
        </p:nvCxnSpPr>
        <p:spPr>
          <a:xfrm flipH="1">
            <a:off x="2988297" y="3789575"/>
            <a:ext cx="273377" cy="735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BC33640-A923-49AC-A6CF-079891E15CAC}"/>
              </a:ext>
            </a:extLst>
          </p:cNvPr>
          <p:cNvSpPr txBox="1"/>
          <p:nvPr/>
        </p:nvSpPr>
        <p:spPr>
          <a:xfrm>
            <a:off x="2318693" y="3455594"/>
            <a:ext cx="217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Stable y about 0.9um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503C99-7A45-4266-8A98-A5C04E0EC9F4}"/>
              </a:ext>
            </a:extLst>
          </p:cNvPr>
          <p:cNvSpPr txBox="1"/>
          <p:nvPr/>
        </p:nvSpPr>
        <p:spPr>
          <a:xfrm>
            <a:off x="1819373" y="5724276"/>
            <a:ext cx="2512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Stable point (835,0.9)um</a:t>
            </a:r>
          </a:p>
        </p:txBody>
      </p:sp>
    </p:spTree>
    <p:extLst>
      <p:ext uri="{BB962C8B-B14F-4D97-AF65-F5344CB8AC3E}">
        <p14:creationId xmlns:p14="http://schemas.microsoft.com/office/powerpoint/2010/main" val="385892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4ED2AE-2FFB-446C-B600-199F43869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17" y="1033773"/>
            <a:ext cx="58505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2E6EF2-0631-429A-8964-24A0B9B7DD50}"/>
              </a:ext>
            </a:extLst>
          </p:cNvPr>
          <p:cNvSpPr txBox="1"/>
          <p:nvPr/>
        </p:nvSpPr>
        <p:spPr>
          <a:xfrm>
            <a:off x="461363" y="244524"/>
            <a:ext cx="1737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x -velocity 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28C1B6-6A77-434A-9EC6-937DCDA25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11" y="1033773"/>
            <a:ext cx="5852172" cy="435255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0D09E3-A56B-4560-88FE-E75316C6AD7C}"/>
              </a:ext>
            </a:extLst>
          </p:cNvPr>
          <p:cNvCxnSpPr>
            <a:cxnSpLocks/>
          </p:cNvCxnSpPr>
          <p:nvPr/>
        </p:nvCxnSpPr>
        <p:spPr>
          <a:xfrm>
            <a:off x="8361575" y="1894788"/>
            <a:ext cx="617055" cy="25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10912C6-FB99-4F55-85DC-303C0EEC31CB}"/>
              </a:ext>
            </a:extLst>
          </p:cNvPr>
          <p:cNvSpPr txBox="1"/>
          <p:nvPr/>
        </p:nvSpPr>
        <p:spPr>
          <a:xfrm>
            <a:off x="7598004" y="1600519"/>
            <a:ext cx="1091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Power off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C42E55-4BCF-4D35-B2EA-AC0692F67A20}"/>
              </a:ext>
            </a:extLst>
          </p:cNvPr>
          <p:cNvCxnSpPr/>
          <p:nvPr/>
        </p:nvCxnSpPr>
        <p:spPr>
          <a:xfrm flipH="1">
            <a:off x="9153427" y="4326903"/>
            <a:ext cx="490194" cy="414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B26A13-C081-4A20-889D-C49913113178}"/>
              </a:ext>
            </a:extLst>
          </p:cNvPr>
          <p:cNvSpPr txBox="1"/>
          <p:nvPr/>
        </p:nvSpPr>
        <p:spPr>
          <a:xfrm>
            <a:off x="9587060" y="4006392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Power on</a:t>
            </a:r>
          </a:p>
        </p:txBody>
      </p:sp>
    </p:spTree>
    <p:extLst>
      <p:ext uri="{BB962C8B-B14F-4D97-AF65-F5344CB8AC3E}">
        <p14:creationId xmlns:p14="http://schemas.microsoft.com/office/powerpoint/2010/main" val="104804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A74A4F-6FF0-491E-8D64-1D11F9187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63" y="870556"/>
            <a:ext cx="58505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138DD9-9047-4EC2-B36D-8D2A00A8DE2E}"/>
              </a:ext>
            </a:extLst>
          </p:cNvPr>
          <p:cNvSpPr txBox="1"/>
          <p:nvPr/>
        </p:nvSpPr>
        <p:spPr>
          <a:xfrm>
            <a:off x="461363" y="244524"/>
            <a:ext cx="1756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Y -velocity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178762C-DA92-4F74-860C-43F8F295D6E7}"/>
              </a:ext>
            </a:extLst>
          </p:cNvPr>
          <p:cNvGrpSpPr/>
          <p:nvPr/>
        </p:nvGrpSpPr>
        <p:grpSpPr>
          <a:xfrm>
            <a:off x="6096000" y="870556"/>
            <a:ext cx="5852172" cy="4352553"/>
            <a:chOff x="6096000" y="870556"/>
            <a:chExt cx="5852172" cy="4352553"/>
          </a:xfrm>
        </p:grpSpPr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90F1637-143B-4D0D-AAC0-93BF63859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870556"/>
              <a:ext cx="5852172" cy="4352553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6A0272E-8CBB-4500-AC22-506B4B0AAF8F}"/>
                </a:ext>
              </a:extLst>
            </p:cNvPr>
            <p:cNvCxnSpPr/>
            <p:nvPr/>
          </p:nvCxnSpPr>
          <p:spPr>
            <a:xfrm flipH="1" flipV="1">
              <a:off x="9238269" y="1960775"/>
              <a:ext cx="75414" cy="7635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553FDA-0F9A-4E95-A95F-BFE43FB91A39}"/>
                </a:ext>
              </a:extLst>
            </p:cNvPr>
            <p:cNvSpPr txBox="1"/>
            <p:nvPr/>
          </p:nvSpPr>
          <p:spPr>
            <a:xfrm>
              <a:off x="9022086" y="2724347"/>
              <a:ext cx="1127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Power on 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BE314A0-3FEB-447B-86D7-F2BE7E61E078}"/>
                </a:ext>
              </a:extLst>
            </p:cNvPr>
            <p:cNvCxnSpPr/>
            <p:nvPr/>
          </p:nvCxnSpPr>
          <p:spPr>
            <a:xfrm flipV="1">
              <a:off x="8710367" y="1960775"/>
              <a:ext cx="311719" cy="641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0AB627-94C5-4F2C-BEA0-75DAC5BBD535}"/>
                </a:ext>
              </a:extLst>
            </p:cNvPr>
            <p:cNvSpPr txBox="1"/>
            <p:nvPr/>
          </p:nvSpPr>
          <p:spPr>
            <a:xfrm>
              <a:off x="8038262" y="2478407"/>
              <a:ext cx="10917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Power off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D7DDD5B-0C9D-4AAC-BA39-287E44597D61}"/>
              </a:ext>
            </a:extLst>
          </p:cNvPr>
          <p:cNvSpPr txBox="1"/>
          <p:nvPr/>
        </p:nvSpPr>
        <p:spPr>
          <a:xfrm>
            <a:off x="6311901" y="5221894"/>
            <a:ext cx="5377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Since before t = 0.15, the droplet is on its stable point (835, 0.1)um, so the power on or off won’t affect the velocity on y direction. however, at t =0.16, when the power on again, the droplet has left the stable point, and the velocity is no more 0.</a:t>
            </a:r>
          </a:p>
        </p:txBody>
      </p:sp>
    </p:spTree>
    <p:extLst>
      <p:ext uri="{BB962C8B-B14F-4D97-AF65-F5344CB8AC3E}">
        <p14:creationId xmlns:p14="http://schemas.microsoft.com/office/powerpoint/2010/main" val="1976285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DB082-44A3-47E5-B849-D08FB48B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Investigate how air pressure affect droplet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1F3E2-6C6A-4993-A29A-D676377C6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experiment compare the cases: 1. pressure is </a:t>
            </a:r>
            <a:r>
              <a:rPr lang="en-GB" dirty="0" err="1"/>
              <a:t>const</a:t>
            </a:r>
            <a:r>
              <a:rPr lang="en-GB" dirty="0"/>
              <a:t> (left figure); 2. the pressure drop from </a:t>
            </a:r>
            <a:r>
              <a:rPr lang="en-US" dirty="0"/>
              <a:t>101325Pa to 100Pa.</a:t>
            </a:r>
            <a:endParaRPr lang="en-GB" dirty="0"/>
          </a:p>
          <a:p>
            <a:r>
              <a:rPr lang="en-GB" dirty="0" err="1"/>
              <a:t>Paramerters</a:t>
            </a:r>
            <a:r>
              <a:rPr lang="en-GB" dirty="0"/>
              <a:t>: </a:t>
            </a:r>
            <a:r>
              <a:rPr lang="en-GB" dirty="0" err="1"/>
              <a:t>no_of_rays</a:t>
            </a:r>
            <a:r>
              <a:rPr lang="en-GB" dirty="0"/>
              <a:t> = 400;</a:t>
            </a:r>
          </a:p>
          <a:p>
            <a:pPr marL="0" indent="0">
              <a:buNone/>
            </a:pPr>
            <a:r>
              <a:rPr lang="en-GB" dirty="0"/>
              <a:t>		   </a:t>
            </a:r>
            <a:r>
              <a:rPr lang="en-US" dirty="0"/>
              <a:t>Lase power: 200mW</a:t>
            </a:r>
          </a:p>
          <a:p>
            <a:pPr marL="0" indent="0">
              <a:buNone/>
            </a:pPr>
            <a:r>
              <a:rPr lang="en-US" dirty="0"/>
              <a:t>		   Beam sigma: 10 E-6</a:t>
            </a:r>
          </a:p>
          <a:p>
            <a:pPr marL="0" indent="0">
              <a:buNone/>
            </a:pPr>
            <a:r>
              <a:rPr lang="en-US" dirty="0"/>
              <a:t>		   Beam radius: 40 um</a:t>
            </a:r>
          </a:p>
          <a:p>
            <a:pPr marL="0" indent="0">
              <a:buNone/>
            </a:pPr>
            <a:r>
              <a:rPr lang="en-US" dirty="0"/>
              <a:t>		</a:t>
            </a:r>
            <a:endParaRPr lang="en-GB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7848794-527C-402F-BBF4-886CB6449CF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32538"/>
            <a:ext cx="5297810" cy="362321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95EE42-A642-44DF-95A8-FADAC7351B62}"/>
              </a:ext>
            </a:extLst>
          </p:cNvPr>
          <p:cNvCxnSpPr/>
          <p:nvPr/>
        </p:nvCxnSpPr>
        <p:spPr>
          <a:xfrm flipV="1">
            <a:off x="9134272" y="5632315"/>
            <a:ext cx="0" cy="729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736257-A4BD-4103-9340-76321F338100}"/>
              </a:ext>
            </a:extLst>
          </p:cNvPr>
          <p:cNvSpPr txBox="1"/>
          <p:nvPr/>
        </p:nvSpPr>
        <p:spPr>
          <a:xfrm>
            <a:off x="8727814" y="6311900"/>
            <a:ext cx="81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 Pa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AEE497-A764-4448-9D2F-6B222086C39D}"/>
              </a:ext>
            </a:extLst>
          </p:cNvPr>
          <p:cNvSpPr txBox="1"/>
          <p:nvPr/>
        </p:nvSpPr>
        <p:spPr>
          <a:xfrm>
            <a:off x="3638746" y="5740924"/>
            <a:ext cx="341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convenience, assume the air pressure drop linearly.</a:t>
            </a:r>
          </a:p>
        </p:txBody>
      </p:sp>
    </p:spTree>
    <p:extLst>
      <p:ext uri="{BB962C8B-B14F-4D97-AF65-F5344CB8AC3E}">
        <p14:creationId xmlns:p14="http://schemas.microsoft.com/office/powerpoint/2010/main" val="133476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578770-DCB8-474F-8DAB-A025A2A00B8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6452"/>
            <a:ext cx="5716621" cy="43525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45EF41C-0E90-4812-AC5B-BABDC7556A5B}"/>
              </a:ext>
            </a:extLst>
          </p:cNvPr>
          <p:cNvSpPr txBox="1"/>
          <p:nvPr/>
        </p:nvSpPr>
        <p:spPr>
          <a:xfrm>
            <a:off x="461363" y="244524"/>
            <a:ext cx="1864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X-direction </a:t>
            </a:r>
          </a:p>
        </p:txBody>
      </p:sp>
      <p:pic>
        <p:nvPicPr>
          <p:cNvPr id="3" name="Picture 2" descr="A close up of a mans face&#10;&#10;Description automatically generated">
            <a:extLst>
              <a:ext uri="{FF2B5EF4-FFF2-40B4-BE49-F238E27FC236}">
                <a16:creationId xmlns:a16="http://schemas.microsoft.com/office/drawing/2014/main" id="{83DBFF4C-C205-49C9-A5E4-109A7E5F6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716" y="556452"/>
            <a:ext cx="5852172" cy="435255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446865C-360C-4F8E-A940-EF56AC8DA02F}"/>
              </a:ext>
            </a:extLst>
          </p:cNvPr>
          <p:cNvSpPr/>
          <p:nvPr/>
        </p:nvSpPr>
        <p:spPr>
          <a:xfrm>
            <a:off x="8776355" y="3836709"/>
            <a:ext cx="1282045" cy="509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DDE002-8150-4046-8D65-42E4C402DB04}"/>
              </a:ext>
            </a:extLst>
          </p:cNvPr>
          <p:cNvCxnSpPr/>
          <p:nvPr/>
        </p:nvCxnSpPr>
        <p:spPr>
          <a:xfrm flipH="1">
            <a:off x="9690755" y="3082565"/>
            <a:ext cx="169682" cy="75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60DD5F-1B18-4EAB-ADBA-DC34227D057B}"/>
              </a:ext>
            </a:extLst>
          </p:cNvPr>
          <p:cNvSpPr txBox="1"/>
          <p:nvPr/>
        </p:nvSpPr>
        <p:spPr>
          <a:xfrm>
            <a:off x="8616099" y="2651959"/>
            <a:ext cx="377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Damped oscillation, agree expectation</a:t>
            </a:r>
          </a:p>
        </p:txBody>
      </p:sp>
    </p:spTree>
    <p:extLst>
      <p:ext uri="{BB962C8B-B14F-4D97-AF65-F5344CB8AC3E}">
        <p14:creationId xmlns:p14="http://schemas.microsoft.com/office/powerpoint/2010/main" val="287425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4A4712-6256-40C5-BC6A-CD6493DC8F90}"/>
              </a:ext>
            </a:extLst>
          </p:cNvPr>
          <p:cNvSpPr txBox="1"/>
          <p:nvPr/>
        </p:nvSpPr>
        <p:spPr>
          <a:xfrm>
            <a:off x="461363" y="244524"/>
            <a:ext cx="1922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Y -direction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BA2C96-3859-458B-9AC0-2CAD42378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0906"/>
            <a:ext cx="5852172" cy="435255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C579DF-366F-4718-A5FD-412A54041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72" y="873345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371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Investigate how power on and off affect droplet</vt:lpstr>
      <vt:lpstr>PowerPoint Presentation</vt:lpstr>
      <vt:lpstr>PowerPoint Presentation</vt:lpstr>
      <vt:lpstr>PowerPoint Presentation</vt:lpstr>
      <vt:lpstr>PowerPoint Presentation</vt:lpstr>
      <vt:lpstr>Investigate how air pressure affect droplet</vt:lpstr>
      <vt:lpstr>PowerPoint Presentation</vt:lpstr>
      <vt:lpstr>PowerPoint Presentation</vt:lpstr>
      <vt:lpstr>PowerPoint Presentation</vt:lpstr>
      <vt:lpstr>PowerPoint Presentation</vt:lpstr>
      <vt:lpstr>Next week job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Benchi Zhao</dc:creator>
  <cp:lastModifiedBy>Benchi Zhao</cp:lastModifiedBy>
  <cp:revision>10</cp:revision>
  <dcterms:created xsi:type="dcterms:W3CDTF">2020-08-03T06:08:18Z</dcterms:created>
  <dcterms:modified xsi:type="dcterms:W3CDTF">2020-08-03T10:24:11Z</dcterms:modified>
</cp:coreProperties>
</file>