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11"/>
  </p:notesMasterIdLst>
  <p:sldIdLst>
    <p:sldId id="256" r:id="rId4"/>
    <p:sldId id="257" r:id="rId5"/>
    <p:sldId id="258" r:id="rId6"/>
    <p:sldId id="262" r:id="rId7"/>
    <p:sldId id="259" r:id="rId8"/>
    <p:sldId id="261" r:id="rId9"/>
    <p:sldId id="260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90" autoAdjust="0"/>
    <p:restoredTop sz="94660"/>
  </p:normalViewPr>
  <p:slideViewPr>
    <p:cSldViewPr>
      <p:cViewPr>
        <p:scale>
          <a:sx n="100" d="100"/>
          <a:sy n="100" d="100"/>
        </p:scale>
        <p:origin x="-408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91780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:\Dropbox\Dropbox\PicAroundDesign\LogoWebSite\pica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197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841927"/>
            <a:ext cx="1543768" cy="15732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202801" y="1600200"/>
            <a:ext cx="4041074" cy="861744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Events</a:t>
            </a:r>
            <a:endParaRPr lang="e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8" name="Shape 64"/>
          <p:cNvSpPr txBox="1">
            <a:spLocks/>
          </p:cNvSpPr>
          <p:nvPr/>
        </p:nvSpPr>
        <p:spPr>
          <a:xfrm>
            <a:off x="4790161" y="2308279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Around you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937" y="4707097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itchFamily="18" charset="-78"/>
                <a:cs typeface="Andalus" pitchFamily="18" charset="-78"/>
              </a:rPr>
              <a:t>The application detects your location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6493" y="5311907"/>
            <a:ext cx="5238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ndalus" pitchFamily="18" charset="-78"/>
                <a:cs typeface="Andalus" pitchFamily="18" charset="-78"/>
              </a:rPr>
              <a:t>You are suggested to </a:t>
            </a:r>
            <a:r>
              <a:rPr lang="en-US" sz="1800" dirty="0"/>
              <a:t> </a:t>
            </a:r>
            <a:r>
              <a:rPr lang="en-US" sz="1800" dirty="0">
                <a:latin typeface="Andalus" pitchFamily="18" charset="-78"/>
                <a:cs typeface="Andalus" pitchFamily="18" charset="-78"/>
              </a:rPr>
              <a:t>Select the event you are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at</a:t>
            </a:r>
            <a:br>
              <a:rPr lang="en-US" sz="1800" dirty="0" smtClean="0">
                <a:latin typeface="Andalus" pitchFamily="18" charset="-78"/>
                <a:cs typeface="Andalus" pitchFamily="18" charset="-78"/>
              </a:rPr>
            </a:b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from </a:t>
            </a:r>
            <a:r>
              <a:rPr lang="en-US" sz="1800" dirty="0">
                <a:latin typeface="Andalus" pitchFamily="18" charset="-78"/>
                <a:cs typeface="Andalus" pitchFamily="18" charset="-78"/>
              </a:rPr>
              <a:t>a list of local events.</a:t>
            </a:r>
            <a:endParaRPr lang="en" sz="1800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2" name="Shape 64"/>
          <p:cNvSpPr txBox="1">
            <a:spLocks/>
          </p:cNvSpPr>
          <p:nvPr/>
        </p:nvSpPr>
        <p:spPr>
          <a:xfrm>
            <a:off x="3961045" y="3909646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Where are you?</a:t>
            </a:r>
            <a:endParaRPr lang="en" sz="2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2081" name="Picture 33" descr="C:\Users\BenDev\Downloads\stat_sys_gps_acquirin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59" y="4700558"/>
            <a:ext cx="2476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:\Dropbox\Dropbox\PicAroundDesign\iPhone Screens\photo 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63" y="635047"/>
            <a:ext cx="3706813" cy="55602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" grpId="0"/>
      <p:bldP spid="9" grpId="0"/>
      <p:bldP spid="1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0" name="Picture 16" descr="http://www.veryicon.com/icon/png/Business/Pretty%20Office/Ev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5" y="2631230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hape 64"/>
          <p:cNvSpPr txBox="1">
            <a:spLocks noGrp="1"/>
          </p:cNvSpPr>
          <p:nvPr>
            <p:ph type="title"/>
          </p:nvPr>
        </p:nvSpPr>
        <p:spPr>
          <a:xfrm>
            <a:off x="4036126" y="1371600"/>
            <a:ext cx="4041074" cy="1015632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Join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2" name="Shape 64"/>
          <p:cNvSpPr txBox="1">
            <a:spLocks/>
          </p:cNvSpPr>
          <p:nvPr/>
        </p:nvSpPr>
        <p:spPr>
          <a:xfrm>
            <a:off x="4800600" y="2308279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an</a:t>
            </a: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 event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1000" y="476386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Joining an album is like accepting an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invitation.</a:t>
            </a:r>
          </a:p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From the list of local events, join the event your at.</a:t>
            </a:r>
          </a:p>
          <a:p>
            <a:endParaRPr lang="en-US" sz="1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5" name="Shape 64"/>
          <p:cNvSpPr txBox="1">
            <a:spLocks/>
          </p:cNvSpPr>
          <p:nvPr/>
        </p:nvSpPr>
        <p:spPr>
          <a:xfrm>
            <a:off x="3959925" y="4068809"/>
            <a:ext cx="4691153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View &amp; Upload…</a:t>
            </a:r>
            <a:endParaRPr lang="en" sz="2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77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H:\Dropbox\Dropbox\PicAroundDesign\iPhone Screens\photo 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" y="635047"/>
            <a:ext cx="3706813" cy="55602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:\Dropbox\Dropbox\PicAroundDesign\iPhone Screens\photo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" y="635046"/>
            <a:ext cx="3706813" cy="55602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64"/>
          <p:cNvSpPr txBox="1">
            <a:spLocks noGrp="1"/>
          </p:cNvSpPr>
          <p:nvPr>
            <p:ph type="title"/>
          </p:nvPr>
        </p:nvSpPr>
        <p:spPr>
          <a:xfrm>
            <a:off x="4036126" y="1371600"/>
            <a:ext cx="4041074" cy="1015632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Capture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1" name="Shape 64"/>
          <p:cNvSpPr txBox="1">
            <a:spLocks/>
          </p:cNvSpPr>
          <p:nvPr/>
        </p:nvSpPr>
        <p:spPr>
          <a:xfrm>
            <a:off x="3959926" y="4068809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S</a:t>
            </a:r>
            <a:r>
              <a:rPr lang="en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mile, uploading!</a:t>
            </a:r>
            <a:endParaRPr lang="en" sz="2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7063" y="502027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ndalus" pitchFamily="18" charset="-78"/>
                <a:cs typeface="Andalus" pitchFamily="18" charset="-78"/>
              </a:rPr>
              <a:t>All the pictures that you and the other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participants are taking</a:t>
            </a:r>
            <a:r>
              <a:rPr lang="en-US" sz="18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will </a:t>
            </a:r>
            <a:r>
              <a:rPr lang="en-US" sz="1800" dirty="0">
                <a:latin typeface="Andalus" pitchFamily="18" charset="-78"/>
                <a:cs typeface="Andalus" pitchFamily="18" charset="-78"/>
              </a:rPr>
              <a:t>be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instantly saved </a:t>
            </a:r>
            <a:r>
              <a:rPr lang="en-US" sz="1800" dirty="0">
                <a:latin typeface="Andalus" pitchFamily="18" charset="-78"/>
                <a:cs typeface="Andalus" pitchFamily="18" charset="-78"/>
              </a:rPr>
              <a:t>to this same </a:t>
            </a:r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shared event album on the cloud.</a:t>
            </a:r>
          </a:p>
        </p:txBody>
      </p:sp>
      <p:pic>
        <p:nvPicPr>
          <p:cNvPr id="13" name="Picture 27" descr="H:\Dropbox\Dropbox\PICUP\cloud_up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06880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enDev\Desktop\camerai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00" y="2549738"/>
            <a:ext cx="1381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64"/>
          <p:cNvSpPr txBox="1">
            <a:spLocks/>
          </p:cNvSpPr>
          <p:nvPr/>
        </p:nvSpPr>
        <p:spPr>
          <a:xfrm>
            <a:off x="5039426" y="2203877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T</a:t>
            </a:r>
            <a:r>
              <a:rPr lang="e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he momvent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0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:\Dropbox\Dropbox\PICUP\Train Ford Sony  2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13" y="0"/>
            <a:ext cx="9448799" cy="69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64"/>
          <p:cNvSpPr txBox="1">
            <a:spLocks/>
          </p:cNvSpPr>
          <p:nvPr/>
        </p:nvSpPr>
        <p:spPr>
          <a:xfrm>
            <a:off x="76200" y="228600"/>
            <a:ext cx="6934200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/>
            <a:r>
              <a:rPr lang="en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Take your pictures, </a:t>
            </a:r>
            <a:endParaRPr lang="e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7095" y="748565"/>
            <a:ext cx="389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/>
            <a:r>
              <a:rPr lang="e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while others are doing the </a:t>
            </a:r>
            <a:r>
              <a:rPr lang="en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same!</a:t>
            </a:r>
            <a:endParaRPr lang="e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3075" name="Picture 3" descr="C:\Users\BenDev\Desktop\Android_Design_Downloads_20120229\Icons\All_Icons\holo_light\xhdpi\10-device-access-switch-camera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85000"/>
                    </a14:imgEffect>
                    <a14:imgEffect>
                      <a14:brightnessContrast bright="45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19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41" y="2656361"/>
            <a:ext cx="345280" cy="3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15" y="3698232"/>
            <a:ext cx="345280" cy="3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90935"/>
            <a:ext cx="345280" cy="3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58" y="2656361"/>
            <a:ext cx="345280" cy="3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3" y="2829001"/>
            <a:ext cx="345280" cy="3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"/>
          <p:cNvSpPr txBox="1">
            <a:spLocks/>
          </p:cNvSpPr>
          <p:nvPr/>
        </p:nvSpPr>
        <p:spPr>
          <a:xfrm>
            <a:off x="481301" y="533399"/>
            <a:ext cx="7941640" cy="20312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Watch the event pictures </a:t>
            </a:r>
            <a:endParaRPr lang="en" sz="6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1349" y="3886200"/>
            <a:ext cx="78630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6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not </a:t>
            </a:r>
            <a:r>
              <a:rPr lang="en" sz="6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just your </a:t>
            </a:r>
            <a:r>
              <a:rPr lang="en" sz="66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own!!!</a:t>
            </a:r>
            <a:endParaRPr lang="en" sz="6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pic>
        <p:nvPicPr>
          <p:cNvPr id="7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 descr="H:\Dropbox\Dropbox\PicAroundDesign\AndroidIcons\picaround_high_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99" y="95669"/>
            <a:ext cx="690561" cy="6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" descr="H:\Dropbox\Dropbox\PicAroundDesign\iPhone Screens\photo 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4" y="622347"/>
            <a:ext cx="3715279" cy="55729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64"/>
          <p:cNvSpPr txBox="1">
            <a:spLocks noGrp="1"/>
          </p:cNvSpPr>
          <p:nvPr>
            <p:ph type="title"/>
          </p:nvPr>
        </p:nvSpPr>
        <p:spPr>
          <a:xfrm>
            <a:off x="4036126" y="1371600"/>
            <a:ext cx="4041074" cy="1015632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Explore</a:t>
            </a:r>
            <a:endParaRPr lang="e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5" name="Shape 64"/>
          <p:cNvSpPr txBox="1">
            <a:spLocks/>
          </p:cNvSpPr>
          <p:nvPr/>
        </p:nvSpPr>
        <p:spPr>
          <a:xfrm>
            <a:off x="4314288" y="3363100"/>
            <a:ext cx="4041074" cy="1046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Your photos &amp; everybody else's</a:t>
            </a:r>
            <a:endParaRPr lang="en" sz="2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7063" y="502027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ndalus" pitchFamily="18" charset="-78"/>
                <a:cs typeface="Andalus" pitchFamily="18" charset="-78"/>
              </a:rPr>
              <a:t>All the photos from the event are already there, in real time, available for everybody to enjoy.</a:t>
            </a:r>
            <a:endParaRPr lang="en-US" sz="18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33" name="Picture 9" descr="H:\Dropbox\Dropbox\PicAroundDesign\AndroidDesigns\Icons\All_Icons\holo_light\xhdpi\5-content-pic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3631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:\Dropbox\Dropbox\PicAroundDesign\AndroidDesigns\Icons\All_Icons\holo_light\xhdpi\6_social_grou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5419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iloveapps.hk/wp-content/uploads/2013/06/ios7-icon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24" b="23614" l="53875" r="706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81" r="27276" b="73762"/>
          <a:stretch/>
        </p:blipFill>
        <p:spPr bwMode="auto">
          <a:xfrm>
            <a:off x="6234462" y="2426788"/>
            <a:ext cx="762001" cy="7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64"/>
          <p:cNvSpPr txBox="1">
            <a:spLocks/>
          </p:cNvSpPr>
          <p:nvPr/>
        </p:nvSpPr>
        <p:spPr>
          <a:xfrm>
            <a:off x="5039426" y="2203877"/>
            <a:ext cx="4041074" cy="6155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itchFamily="2" charset="-79"/>
                <a:cs typeface="Levenim MT" pitchFamily="2" charset="-79"/>
              </a:rPr>
              <a:t>From every angle</a:t>
            </a:r>
            <a:endParaRPr lang="e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itchFamily="2" charset="-79"/>
              <a:cs typeface="Levenim MT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129</Words>
  <Application>Microsoft Office PowerPoint</Application>
  <PresentationFormat>On-screen Show (4:3)</PresentationFormat>
  <Paragraphs>22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/>
      <vt:lpstr/>
      <vt:lpstr/>
      <vt:lpstr>PowerPoint Presentation</vt:lpstr>
      <vt:lpstr>Events</vt:lpstr>
      <vt:lpstr>Join</vt:lpstr>
      <vt:lpstr>Capture</vt:lpstr>
      <vt:lpstr>PowerPoint Presentation</vt:lpstr>
      <vt:lpstr>PowerPoint Presentation</vt:lpstr>
      <vt:lpstr>Explore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BenDev</dc:creator>
  <cp:lastModifiedBy>BenDev</cp:lastModifiedBy>
  <cp:revision>33</cp:revision>
  <dcterms:modified xsi:type="dcterms:W3CDTF">2013-08-04T20:39:27Z</dcterms:modified>
</cp:coreProperties>
</file>