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D84102-A2C0-4441-B36A-44460613C743}">
  <a:tblStyle styleId="{ABD84102-A2C0-4441-B36A-44460613C7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64d164f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64d164f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64d164f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64d164f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64d164f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764d164f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64d164f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64d164f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64d164f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764d164f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764d164f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764d164f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764d164f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764d164f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764d164f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764d164f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7766051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7766051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7766051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7766051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f825add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5f825add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764d164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764d164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7766051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7766051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7766051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7766051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764d164f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764d164f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764d164f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764d164f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64d164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64d164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64d164f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64d164f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7766051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7766051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76605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76605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64d164f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64d164f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64d164f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64d164f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64d164f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64d164f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santn01@pfw.edu" TargetMode="External"/><Relationship Id="rId4" Type="http://schemas.openxmlformats.org/officeDocument/2006/relationships/hyperlink" Target="mailto:haqua01@pfw.edu" TargetMode="External"/><Relationship Id="rId5" Type="http://schemas.openxmlformats.org/officeDocument/2006/relationships/hyperlink" Target="mailto:almel01@pfw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9000" y="1578400"/>
            <a:ext cx="5851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Attendance Tracker 2.0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16911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Nicolas Vana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Afroza Haque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Leandro de Almeida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953450" y="3924925"/>
            <a:ext cx="16911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collaboration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Antony Guzman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Rushitaa Dattuluri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Sanjay Sureshkumar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QR code Scanning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5525"/>
            <a:ext cx="1680925" cy="3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625" y="1095525"/>
            <a:ext cx="1773583" cy="35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3350" y="1095525"/>
            <a:ext cx="1712651" cy="35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QR code generation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25" y="1646725"/>
            <a:ext cx="2030150" cy="2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037" y="1032925"/>
            <a:ext cx="257155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093" y="1032925"/>
            <a:ext cx="255356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QR code email distribution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0" y="1307850"/>
            <a:ext cx="3716684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709" y="1307850"/>
            <a:ext cx="384882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generation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75" y="1530150"/>
            <a:ext cx="2769000" cy="29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25" y="1221863"/>
            <a:ext cx="265021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340" y="1331450"/>
            <a:ext cx="2540260" cy="3311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generation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001000"/>
            <a:ext cx="51149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3592200" y="2470725"/>
            <a:ext cx="1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attendance report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456150" y="4600700"/>
            <a:ext cx="22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ttendance since report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038" y="3031100"/>
            <a:ext cx="54959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generation</a:t>
            </a:r>
            <a:endParaRPr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1147450"/>
            <a:ext cx="60674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3362463" y="2798150"/>
            <a:ext cx="19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attendance report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Scheme Change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74" y="1095525"/>
            <a:ext cx="1568150" cy="33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95525"/>
            <a:ext cx="1637770" cy="33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1615238" y="4537475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3992501" y="4537475"/>
            <a:ext cx="6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849" y="1514650"/>
            <a:ext cx="3771277" cy="236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220050" y="2114700"/>
            <a:ext cx="2703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Live Demo</a:t>
            </a:r>
            <a:endParaRPr sz="3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1191375" y="1631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Java and Android Studio to Develop the app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ZXing library to generate QR Codes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Bitbucket to store code and documentation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TinyDB to save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vs Solution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1191375" y="1631225"/>
            <a:ext cx="69942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Tight Schedules</a:t>
            </a:r>
            <a:r>
              <a:rPr lang="en" sz="1700"/>
              <a:t> – Project management tool Jira​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Device incapable of scanning QR code</a:t>
            </a:r>
            <a:r>
              <a:rPr lang="en" sz="1700"/>
              <a:t> - Install external QR code scanner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Technical difficulties due to lack of industry experienc</a:t>
            </a:r>
            <a:r>
              <a:rPr lang="en" sz="1700"/>
              <a:t>e – Learning new tools and concepts to complete the project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 an Android app to track attendance of students at PFW classes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instructor must be able to create multiple different courses and sections for each courses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Lists of students for classes must be possible to import from CSV files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Attendance will be recorded based on scanning of QR codes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Learning Outcomes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1297500" y="1567550"/>
            <a:ext cx="6994200" cy="27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 Management​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Importance of teamwork​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Converting the requirements to product​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Learnt more about software development and testing​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 of software engineering concepts like UML diagrams, cohesion, coupling etc.​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Android development frameworks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Usage of Android Studio as a facilitator for building Android applications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used Jira software to keep track of project progress and of the tasks to be completed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Division of tasks was based on group assessment of the difficulty of each task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meetings were carried out in order to re-assess and re-distribute tasks if required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were no hardware or software costs associated with this project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1429150" y="1775825"/>
            <a:ext cx="6721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	A. Nuhi, A. Memeti, F. Imeri, and B. Cico, “Smart Attendance System using QR Code,” 2020 9th Mediterr. Conf. Embed. Comput. MECO 2020, pp. 8–11, 2020, doi: 10.1109/MECO49872.2020.9134225.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[2]  	K. Navin, A. Shanthini, and M. B. Mukesh Krishnan, “A mobile based smart attendance system framework for tracking field personals using a novel QR code based technique,” Proc. 2017 Int. Conf. Smart Technol. Smart Nation, SmartTechCon 2017, pp. 1540–1543, 2018, doi: 10.1109/SmartTechCon.2017.8358623.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3220050" y="2114700"/>
            <a:ext cx="1884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Thanks!</a:t>
            </a:r>
            <a:endParaRPr sz="3300"/>
          </a:p>
        </p:txBody>
      </p:sp>
      <p:sp>
        <p:nvSpPr>
          <p:cNvPr id="306" name="Google Shape;306;p36"/>
          <p:cNvSpPr txBox="1"/>
          <p:nvPr>
            <p:ph type="title"/>
          </p:nvPr>
        </p:nvSpPr>
        <p:spPr>
          <a:xfrm>
            <a:off x="1942050" y="3502475"/>
            <a:ext cx="52599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0"/>
              <a:t>Nicolas Vana - </a:t>
            </a:r>
            <a:r>
              <a:rPr lang="en" sz="1970" u="sng">
                <a:solidFill>
                  <a:schemeClr val="hlink"/>
                </a:solidFill>
                <a:hlinkClick r:id="rId3"/>
              </a:rPr>
              <a:t>santn01@pfw.edu</a:t>
            </a:r>
            <a:endParaRPr sz="19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0"/>
              <a:t>Afroza Haque - </a:t>
            </a:r>
            <a:r>
              <a:rPr lang="en" sz="1970" u="sng">
                <a:solidFill>
                  <a:schemeClr val="hlink"/>
                </a:solidFill>
                <a:hlinkClick r:id="rId4"/>
              </a:rPr>
              <a:t>haqua01@pfw.edu</a:t>
            </a:r>
            <a:endParaRPr sz="19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0"/>
              <a:t>Leandro de Almeida - </a:t>
            </a:r>
            <a:r>
              <a:rPr lang="en" sz="1970" u="sng">
                <a:solidFill>
                  <a:schemeClr val="hlink"/>
                </a:solidFill>
                <a:hlinkClick r:id="rId5"/>
              </a:rPr>
              <a:t>almel01@pfw.edu</a:t>
            </a:r>
            <a:endParaRPr sz="19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of the software design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297500" y="2687425"/>
            <a:ext cx="12276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Semester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1297500" y="3698300"/>
            <a:ext cx="12276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Section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38" y="931925"/>
            <a:ext cx="738124" cy="1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398450" y="1872475"/>
            <a:ext cx="10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Professor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15"/>
          <p:cNvCxnSpPr>
            <a:stCxn id="151" idx="2"/>
            <a:endCxn id="148" idx="0"/>
          </p:cNvCxnSpPr>
          <p:nvPr/>
        </p:nvCxnSpPr>
        <p:spPr>
          <a:xfrm>
            <a:off x="1911300" y="2272675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/>
          <p:nvPr/>
        </p:nvCxnSpPr>
        <p:spPr>
          <a:xfrm>
            <a:off x="1853925" y="3206813"/>
            <a:ext cx="0" cy="4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>
            <a:stCxn id="149" idx="3"/>
            <a:endCxn id="155" idx="1"/>
          </p:cNvCxnSpPr>
          <p:nvPr/>
        </p:nvCxnSpPr>
        <p:spPr>
          <a:xfrm flipH="1" rot="10800000">
            <a:off x="2525100" y="3543800"/>
            <a:ext cx="9636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49" idx="3"/>
            <a:endCxn id="157" idx="1"/>
          </p:cNvCxnSpPr>
          <p:nvPr/>
        </p:nvCxnSpPr>
        <p:spPr>
          <a:xfrm>
            <a:off x="2525100" y="3919700"/>
            <a:ext cx="9246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/>
          <p:nvPr/>
        </p:nvSpPr>
        <p:spPr>
          <a:xfrm>
            <a:off x="3488700" y="3322350"/>
            <a:ext cx="13983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Students Manually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449700" y="4073025"/>
            <a:ext cx="15228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Students from CSV</a:t>
            </a:r>
            <a:endParaRPr/>
          </a:p>
        </p:txBody>
      </p:sp>
      <p:cxnSp>
        <p:nvCxnSpPr>
          <p:cNvPr id="158" name="Google Shape;158;p15"/>
          <p:cNvCxnSpPr>
            <a:stCxn id="155" idx="3"/>
            <a:endCxn id="159" idx="1"/>
          </p:cNvCxnSpPr>
          <p:nvPr/>
        </p:nvCxnSpPr>
        <p:spPr>
          <a:xfrm>
            <a:off x="4887000" y="3543750"/>
            <a:ext cx="11004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5"/>
          <p:cNvCxnSpPr>
            <a:stCxn id="157" idx="3"/>
            <a:endCxn id="159" idx="1"/>
          </p:cNvCxnSpPr>
          <p:nvPr/>
        </p:nvCxnSpPr>
        <p:spPr>
          <a:xfrm flipH="1" rot="10800000">
            <a:off x="4972500" y="3919725"/>
            <a:ext cx="1014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5987375" y="3626750"/>
            <a:ext cx="16269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QR Codes and email to Students</a:t>
            </a:r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813" y="2226475"/>
            <a:ext cx="738124" cy="10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7953025" y="3269025"/>
            <a:ext cx="10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5"/>
          <p:cNvCxnSpPr>
            <a:stCxn id="161" idx="1"/>
            <a:endCxn id="164" idx="3"/>
          </p:cNvCxnSpPr>
          <p:nvPr/>
        </p:nvCxnSpPr>
        <p:spPr>
          <a:xfrm rot="10800000">
            <a:off x="7036313" y="2571650"/>
            <a:ext cx="1060500" cy="1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5"/>
          <p:cNvSpPr/>
          <p:nvPr/>
        </p:nvSpPr>
        <p:spPr>
          <a:xfrm>
            <a:off x="5637900" y="2350350"/>
            <a:ext cx="1398300" cy="4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QR code in Class</a:t>
            </a:r>
            <a:endParaRPr/>
          </a:p>
        </p:txBody>
      </p:sp>
      <p:cxnSp>
        <p:nvCxnSpPr>
          <p:cNvPr id="165" name="Google Shape;165;p15"/>
          <p:cNvCxnSpPr>
            <a:stCxn id="164" idx="1"/>
            <a:endCxn id="166" idx="3"/>
          </p:cNvCxnSpPr>
          <p:nvPr/>
        </p:nvCxnSpPr>
        <p:spPr>
          <a:xfrm rot="10800000">
            <a:off x="4972500" y="2386650"/>
            <a:ext cx="6654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/>
          <p:nvPr/>
        </p:nvSpPr>
        <p:spPr>
          <a:xfrm>
            <a:off x="3100200" y="2093700"/>
            <a:ext cx="1872300" cy="58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Attendance Report</a:t>
            </a:r>
            <a:endParaRPr/>
          </a:p>
        </p:txBody>
      </p:sp>
      <p:cxnSp>
        <p:nvCxnSpPr>
          <p:cNvPr id="167" name="Google Shape;167;p15"/>
          <p:cNvCxnSpPr>
            <a:stCxn id="151" idx="3"/>
            <a:endCxn id="166" idx="1"/>
          </p:cNvCxnSpPr>
          <p:nvPr/>
        </p:nvCxnSpPr>
        <p:spPr>
          <a:xfrm>
            <a:off x="2424150" y="2072575"/>
            <a:ext cx="6762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01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User Account Authentication</a:t>
            </a:r>
            <a:endParaRPr sz="1660"/>
          </a:p>
          <a:p>
            <a:pPr indent="-33401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Management of multiple Courses</a:t>
            </a:r>
            <a:endParaRPr sz="1660"/>
          </a:p>
          <a:p>
            <a:pPr indent="-33401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Import Student Information from csv file</a:t>
            </a:r>
            <a:endParaRPr sz="1660"/>
          </a:p>
          <a:p>
            <a:pPr indent="-33401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Batch QR code generation</a:t>
            </a:r>
            <a:endParaRPr sz="1660"/>
          </a:p>
          <a:p>
            <a:pPr indent="-33401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Continuous QR scanning</a:t>
            </a:r>
            <a:endParaRPr sz="1660"/>
          </a:p>
          <a:p>
            <a:pPr indent="-33401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Error detection</a:t>
            </a:r>
            <a:endParaRPr sz="1660"/>
          </a:p>
          <a:p>
            <a:pPr indent="-33401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Automated report generation</a:t>
            </a:r>
            <a:endParaRPr sz="11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Reliability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Maintenance security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Usability, low overall processing time of the system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localization, positioning and balancing different directories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Constraints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Must be written in Java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Must be a continuation of the project developed in earlier semesters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Professors must be able to run it on android devices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Databases of student names and emails as well as attendance must be saved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Must be able to continually scan QR codes for attendance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Must be able to generate batches of QR codes and send them via email to students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team</a:t>
            </a:r>
            <a:endParaRPr/>
          </a:p>
        </p:txBody>
      </p:sp>
      <p:graphicFrame>
        <p:nvGraphicFramePr>
          <p:cNvPr id="191" name="Google Shape;191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{ABD84102-A2C0-4441-B36A-44460613C743}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Responsibilities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Nicolas Vana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Project leader/Developer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Organize project tasks and track project progress. Develop modules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Afroza Haque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Developer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Develop and test modules necessary for project completion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Leandro de Almeida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Developer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Develop and test modules necessary for project completion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Overview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was already done as of attendance tracker 1.0: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Creation of semesters and sections, and inclusion on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Manual addition of students, </a:t>
            </a:r>
            <a:r>
              <a:rPr lang="en"/>
              <a:t>and inclusion on databases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of the visual aspects of the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have done: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Continuous QR code scanning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Batch QR code generation and emailing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students via csv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Report generation and creation of CSV files for each report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of the app’s color scheme to PFW colors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left to 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refactoring or overhaul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Instructor authentication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Customization of QR codes generated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of the tests carried out were unit tests and integration tests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Throughout development as each new feature was introduced, the </a:t>
            </a:r>
            <a:r>
              <a:rPr lang="en" sz="1500"/>
              <a:t>developer doing that task was also expected to test if the new feature was working as expected and if it did not break other features previously created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other teammates were also expected to report bugs found on modules developed by someone else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 reviews were made after each commit made by a team member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