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65637-C135-4AC5-AD89-188D30DF77E1}" v="9" dt="2024-05-29T15:52:51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ly, Ben [KDWP]" userId="02a21eaf-56d1-4541-964a-c7464e98ede0" providerId="ADAL" clId="{0B865637-C135-4AC5-AD89-188D30DF77E1}"/>
    <pc:docChg chg="undo custSel addSld modSld">
      <pc:chgData name="Neely, Ben [KDWP]" userId="02a21eaf-56d1-4541-964a-c7464e98ede0" providerId="ADAL" clId="{0B865637-C135-4AC5-AD89-188D30DF77E1}" dt="2024-05-29T15:52:51.190" v="169" actId="5736"/>
      <pc:docMkLst>
        <pc:docMk/>
      </pc:docMkLst>
      <pc:sldChg chg="addSp delSp modSp new mod">
        <pc:chgData name="Neely, Ben [KDWP]" userId="02a21eaf-56d1-4541-964a-c7464e98ede0" providerId="ADAL" clId="{0B865637-C135-4AC5-AD89-188D30DF77E1}" dt="2024-05-29T15:52:51.190" v="169" actId="5736"/>
        <pc:sldMkLst>
          <pc:docMk/>
          <pc:sldMk cId="2683800527" sldId="256"/>
        </pc:sldMkLst>
        <pc:spChg chg="del">
          <ac:chgData name="Neely, Ben [KDWP]" userId="02a21eaf-56d1-4541-964a-c7464e98ede0" providerId="ADAL" clId="{0B865637-C135-4AC5-AD89-188D30DF77E1}" dt="2024-05-20T19:58:11.931" v="1" actId="478"/>
          <ac:spMkLst>
            <pc:docMk/>
            <pc:sldMk cId="2683800527" sldId="256"/>
            <ac:spMk id="2" creationId="{C4494ED6-D3AE-BA6E-F7FC-AD6BBE95F38A}"/>
          </ac:spMkLst>
        </pc:spChg>
        <pc:spChg chg="del">
          <ac:chgData name="Neely, Ben [KDWP]" userId="02a21eaf-56d1-4541-964a-c7464e98ede0" providerId="ADAL" clId="{0B865637-C135-4AC5-AD89-188D30DF77E1}" dt="2024-05-20T19:58:13.738" v="2" actId="478"/>
          <ac:spMkLst>
            <pc:docMk/>
            <pc:sldMk cId="2683800527" sldId="256"/>
            <ac:spMk id="3" creationId="{1CA75F6A-3296-6318-005A-2567CF7CFD29}"/>
          </ac:spMkLst>
        </pc:spChg>
        <pc:graphicFrameChg chg="add mod modGraphic">
          <ac:chgData name="Neely, Ben [KDWP]" userId="02a21eaf-56d1-4541-964a-c7464e98ede0" providerId="ADAL" clId="{0B865637-C135-4AC5-AD89-188D30DF77E1}" dt="2024-05-29T15:52:51.190" v="169" actId="5736"/>
          <ac:graphicFrameMkLst>
            <pc:docMk/>
            <pc:sldMk cId="2683800527" sldId="256"/>
            <ac:graphicFrameMk id="8" creationId="{AEDA53DC-6D59-FA43-B32B-889FB35CA1AA}"/>
          </ac:graphicFrameMkLst>
        </pc:graphicFrameChg>
        <pc:picChg chg="add mod ord modCrop">
          <ac:chgData name="Neely, Ben [KDWP]" userId="02a21eaf-56d1-4541-964a-c7464e98ede0" providerId="ADAL" clId="{0B865637-C135-4AC5-AD89-188D30DF77E1}" dt="2024-05-29T15:52:51.190" v="169" actId="5736"/>
          <ac:picMkLst>
            <pc:docMk/>
            <pc:sldMk cId="2683800527" sldId="256"/>
            <ac:picMk id="3" creationId="{9C855633-8CA3-B760-FE24-470AE31CC692}"/>
          </ac:picMkLst>
        </pc:picChg>
        <pc:picChg chg="add del mod">
          <ac:chgData name="Neely, Ben [KDWP]" userId="02a21eaf-56d1-4541-964a-c7464e98ede0" providerId="ADAL" clId="{0B865637-C135-4AC5-AD89-188D30DF77E1}" dt="2024-05-20T19:58:22.869" v="6" actId="478"/>
          <ac:picMkLst>
            <pc:docMk/>
            <pc:sldMk cId="2683800527" sldId="256"/>
            <ac:picMk id="5" creationId="{E8BA335B-21AC-DD94-E9E6-333DDFA5746C}"/>
          </ac:picMkLst>
        </pc:picChg>
        <pc:picChg chg="add del mod">
          <ac:chgData name="Neely, Ben [KDWP]" userId="02a21eaf-56d1-4541-964a-c7464e98ede0" providerId="ADAL" clId="{0B865637-C135-4AC5-AD89-188D30DF77E1}" dt="2024-05-29T15:50:58.774" v="152" actId="478"/>
          <ac:picMkLst>
            <pc:docMk/>
            <pc:sldMk cId="2683800527" sldId="256"/>
            <ac:picMk id="7" creationId="{C8FC9DDC-F28F-4B03-A830-942E234DCD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5E0B-1D2B-4AFB-CD4E-C2E49B340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A3D9A-7E9E-E202-1459-FD27FBA8B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DE7D-1061-5413-5129-55DCBAC2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2E2C-29EA-E02D-8253-84F15A29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449A-F2E5-4A6F-67E5-60AE3DB0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DD45-D8C6-B7D5-D7DE-FD704177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EEA2A-55E8-A6DD-A597-379182C27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8F07-FB18-6383-0B4B-C9712E30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E38D-4BD7-520E-3A98-ADB83136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B5EE-45C4-BF27-207C-A9762345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05BD1-63E1-DF43-6A74-6FE4C76BC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7B0BE-F785-DA01-50A4-0BECAD536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25F7-DAB8-6A36-A980-D36D69A8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4F7A3-915F-E9F6-C808-C71907C7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DFDC-3020-1828-9CCF-5F374DDE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2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5157-3634-CF4A-8865-1C2BF600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42C5-F6A4-AE2B-A54F-87053184D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DC94-A445-A29B-23F4-C0CB8E6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39BBB-7406-4686-2BD0-49F06D1D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CA0B-2249-3EEB-4025-EE2094F0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1DC5-1D58-2145-0D6C-8B269AEB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56D45-9438-C43C-8F45-AEE5F315C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DB26-F2F3-C766-3012-38F4C734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A45C-394E-CF01-BCB0-12763A73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8EE0B-D72F-CBAE-6EAB-C1A8FAB8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E97-CD2F-BDBA-2915-E8EAA3FF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40CD-DA82-4542-8C1C-CD0B2D339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EC38D-FB4B-D480-D4D1-699F93B34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6BAB-E6E6-B106-A881-83EA4CA3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3DA4-4AC7-D6B2-8FC7-461EDA04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8A1ED-F7C1-CDB3-1096-911F7453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3E54-4D14-DC32-A9D5-911F2FFD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2F393-8A7E-ECCB-8601-032D9E07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F5175-CA5C-65D3-BB7E-EF11A3F43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73DD6-7A66-0B40-9EEF-A9339A19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83CDC-4BFD-345F-45C2-079CEB77E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28E73-0F6D-1EEB-F744-70328833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069FC-778D-F7B1-11AE-E6CCA936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1E7B1-AD69-58DF-5898-E5E35BD2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DFB4-07EC-D4B1-84AE-74F5023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ECB71-65BC-0A61-3645-EBB9D583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C4A93-CBB6-BABF-3BDA-0C753C3C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D7259-DEA7-11C0-2092-112C8533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17D10-A144-9982-0926-BF2D7625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877737-7B59-EB61-B267-BCA13A73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417EA-C7A0-AC8A-A101-7390810E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25A6-52D8-AD4D-E351-16603ED9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31CB-BF03-FA3D-4A8F-A5B0C566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78D8-2DF4-067C-4050-EA55A534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1AECF-11A8-0D22-DFA9-F9BD97AD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96E52-B556-DA7B-DC7F-FD8DCA27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76AA6-689E-CEA3-84C5-0F3736D4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5037-C8B1-CF83-2621-6216B55E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A615-3DA0-8C46-1C0A-E35132137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6B4-0A76-C3F3-ABF7-C4B2089FD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D58F5-F702-0229-1A96-4CD62E50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552C5-8914-597E-A4D1-F5E0DE1E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2C673-6F96-E167-F815-B4EA4C17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C0AB3-F408-384D-10FB-5CC7D7C3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E292D-C838-77CD-8B55-7A863F04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6CB3-EB8D-302F-F408-85361608F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6772D-8CDA-4B88-9AC3-280A2E655AEF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BA15-E6D2-2255-934C-3F2CFCD7C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E6CD-7B81-B4AC-BD79-8BB03C7D1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35D64-41A6-4146-9547-6B814FE27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state of kansas&#10;&#10;Description automatically generated">
            <a:extLst>
              <a:ext uri="{FF2B5EF4-FFF2-40B4-BE49-F238E27FC236}">
                <a16:creationId xmlns:a16="http://schemas.microsoft.com/office/drawing/2014/main" id="{9C855633-8CA3-B760-FE24-470AE31CC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" t="17779" r="1812" b="11110"/>
          <a:stretch/>
        </p:blipFill>
        <p:spPr>
          <a:xfrm>
            <a:off x="81854" y="0"/>
            <a:ext cx="12028291" cy="685800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DA53DC-6D59-FA43-B32B-889FB35C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65334"/>
              </p:ext>
            </p:extLst>
          </p:nvPr>
        </p:nvGraphicFramePr>
        <p:xfrm>
          <a:off x="307975" y="2646257"/>
          <a:ext cx="8784782" cy="3291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973580">
                  <a:extLst>
                    <a:ext uri="{9D8B030D-6E8A-4147-A177-3AD203B41FA5}">
                      <a16:colId xmlns:a16="http://schemas.microsoft.com/office/drawing/2014/main" val="3364078047"/>
                    </a:ext>
                  </a:extLst>
                </a:gridCol>
                <a:gridCol w="947103">
                  <a:extLst>
                    <a:ext uri="{9D8B030D-6E8A-4147-A177-3AD203B41FA5}">
                      <a16:colId xmlns:a16="http://schemas.microsoft.com/office/drawing/2014/main" val="1277816528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408745953"/>
                    </a:ext>
                  </a:extLst>
                </a:gridCol>
                <a:gridCol w="1296543">
                  <a:extLst>
                    <a:ext uri="{9D8B030D-6E8A-4147-A177-3AD203B41FA5}">
                      <a16:colId xmlns:a16="http://schemas.microsoft.com/office/drawing/2014/main" val="2516456585"/>
                    </a:ext>
                  </a:extLst>
                </a:gridCol>
                <a:gridCol w="1727518">
                  <a:extLst>
                    <a:ext uri="{9D8B030D-6E8A-4147-A177-3AD203B41FA5}">
                      <a16:colId xmlns:a16="http://schemas.microsoft.com/office/drawing/2014/main" val="3556245822"/>
                    </a:ext>
                  </a:extLst>
                </a:gridCol>
                <a:gridCol w="1336358">
                  <a:extLst>
                    <a:ext uri="{9D8B030D-6E8A-4147-A177-3AD203B41FA5}">
                      <a16:colId xmlns:a16="http://schemas.microsoft.com/office/drawing/2014/main" val="4088105690"/>
                    </a:ext>
                  </a:extLst>
                </a:gridCol>
              </a:tblGrid>
              <a:tr h="35721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Impoundment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 Black" panose="020B0A04020102020204" pitchFamily="34" charset="0"/>
                        </a:rPr>
                        <a:t>Size (ha)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15063"/>
                  </a:ext>
                </a:extLst>
              </a:tr>
              <a:tr h="35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Campbell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-98.259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39.324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16.2</a:t>
                      </a: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3506377440"/>
                  </a:ext>
                </a:extLst>
              </a:tr>
              <a:tr h="35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Gardner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-94.927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38.847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</a:t>
                      </a: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3826628953"/>
                  </a:ext>
                </a:extLst>
              </a:tr>
              <a:tr h="35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Holton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-95.689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39.490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31.6</a:t>
                      </a: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3176728112"/>
                  </a:ext>
                </a:extLst>
              </a:tr>
              <a:tr h="35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Paola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-94.844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38.590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80.9</a:t>
                      </a: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244882531"/>
                  </a:ext>
                </a:extLst>
              </a:tr>
              <a:tr h="35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Jewell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-98.279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39.699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23.1</a:t>
                      </a: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1318419046"/>
                  </a:ext>
                </a:extLst>
              </a:tr>
              <a:tr h="35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Lenexa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-94.840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38.965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</a:t>
                      </a: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1075697898"/>
                  </a:ext>
                </a:extLst>
              </a:tr>
              <a:tr h="35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Miami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-94.791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38.421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47.8</a:t>
                      </a: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2447993903"/>
                  </a:ext>
                </a:extLst>
              </a:tr>
              <a:tr h="35721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Pott #2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-96.526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39.231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</a:p>
                  </a:txBody>
                  <a:tcPr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30.4</a:t>
                      </a:r>
                    </a:p>
                  </a:txBody>
                  <a:tcPr marT="0" marB="0" anchor="b"/>
                </a:tc>
                <a:extLst>
                  <a:ext uri="{0D108BD9-81ED-4DB2-BD59-A6C34878D82A}">
                    <a16:rowId xmlns:a16="http://schemas.microsoft.com/office/drawing/2014/main" val="36537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800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Neely, Ben [KDWP]</dc:creator>
  <cp:lastModifiedBy>Neely, Ben [KDWP]</cp:lastModifiedBy>
  <cp:revision>1</cp:revision>
  <dcterms:created xsi:type="dcterms:W3CDTF">2024-05-20T19:58:08Z</dcterms:created>
  <dcterms:modified xsi:type="dcterms:W3CDTF">2024-05-29T15:52:53Z</dcterms:modified>
</cp:coreProperties>
</file>