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92945-6057-4806-91E7-0AD4E731413F}" v="18" dt="2024-09-23T20:16:3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y, Ben [KDWP]" userId="02a21eaf-56d1-4541-964a-c7464e98ede0" providerId="ADAL" clId="{D5292945-6057-4806-91E7-0AD4E731413F}"/>
    <pc:docChg chg="undo custSel addSld modSld">
      <pc:chgData name="Neely, Ben [KDWP]" userId="02a21eaf-56d1-4541-964a-c7464e98ede0" providerId="ADAL" clId="{D5292945-6057-4806-91E7-0AD4E731413F}" dt="2024-09-23T20:16:45.532" v="179" actId="1076"/>
      <pc:docMkLst>
        <pc:docMk/>
      </pc:docMkLst>
      <pc:sldChg chg="addSp delSp modSp new mod">
        <pc:chgData name="Neely, Ben [KDWP]" userId="02a21eaf-56d1-4541-964a-c7464e98ede0" providerId="ADAL" clId="{D5292945-6057-4806-91E7-0AD4E731413F}" dt="2024-09-23T20:16:45.532" v="179" actId="1076"/>
        <pc:sldMkLst>
          <pc:docMk/>
          <pc:sldMk cId="4183396964" sldId="256"/>
        </pc:sldMkLst>
        <pc:spChg chg="del">
          <ac:chgData name="Neely, Ben [KDWP]" userId="02a21eaf-56d1-4541-964a-c7464e98ede0" providerId="ADAL" clId="{D5292945-6057-4806-91E7-0AD4E731413F}" dt="2024-09-23T18:23:49.114" v="2" actId="478"/>
          <ac:spMkLst>
            <pc:docMk/>
            <pc:sldMk cId="4183396964" sldId="256"/>
            <ac:spMk id="2" creationId="{42D1409D-386E-9F57-386E-AE429AA5228F}"/>
          </ac:spMkLst>
        </pc:spChg>
        <pc:spChg chg="del">
          <ac:chgData name="Neely, Ben [KDWP]" userId="02a21eaf-56d1-4541-964a-c7464e98ede0" providerId="ADAL" clId="{D5292945-6057-4806-91E7-0AD4E731413F}" dt="2024-09-23T18:23:48.114" v="1" actId="478"/>
          <ac:spMkLst>
            <pc:docMk/>
            <pc:sldMk cId="4183396964" sldId="256"/>
            <ac:spMk id="3" creationId="{A8429EEB-239F-1007-DE70-C4E6BB308D30}"/>
          </ac:spMkLst>
        </pc:spChg>
        <pc:spChg chg="mod">
          <ac:chgData name="Neely, Ben [KDWP]" userId="02a21eaf-56d1-4541-964a-c7464e98ede0" providerId="ADAL" clId="{D5292945-6057-4806-91E7-0AD4E731413F}" dt="2024-09-23T18:53:00.834" v="125" actId="164"/>
          <ac:spMkLst>
            <pc:docMk/>
            <pc:sldMk cId="4183396964" sldId="256"/>
            <ac:spMk id="5" creationId="{3246FDBF-6BAE-0B8D-43F3-F1E8BE435B27}"/>
          </ac:spMkLst>
        </pc:spChg>
        <pc:spChg chg="mod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" creationId="{6AFA52DF-D77B-A599-6B24-07E3B366BE3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7" creationId="{2DEF95DA-3C43-E19E-A959-35D7334C3236}"/>
          </ac:spMkLst>
        </pc:spChg>
        <pc:spChg chg="del mod">
          <ac:chgData name="Neely, Ben [KDWP]" userId="02a21eaf-56d1-4541-964a-c7464e98ede0" providerId="ADAL" clId="{D5292945-6057-4806-91E7-0AD4E731413F}" dt="2024-09-23T18:24:20.851" v="6" actId="478"/>
          <ac:spMkLst>
            <pc:docMk/>
            <pc:sldMk cId="4183396964" sldId="256"/>
            <ac:spMk id="7" creationId="{E69A78B0-E2D6-DDFA-F01D-F0606DB303B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8" creationId="{D433F47D-1C2C-F49E-A566-0F95A977DA1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9" creationId="{3E0CD675-1B43-2D03-6853-3F2BCC167E3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" creationId="{A04C40E0-0E52-A0B5-12DC-C6EE419C5B0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" creationId="{CA544E6E-AB47-4FE8-D20C-EB631C7A032B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0" creationId="{DFE34253-0AB7-BF42-9E54-3CA5C816D08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1" creationId="{9D32D8A7-7B20-E392-DC7C-E07852E401C6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1" creationId="{E0081FE0-9D75-AE91-CD90-8E8D1A0CE01B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2" creationId="{9D3A0160-71C4-1359-E652-EB978A0C0CC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2" creationId="{AA37ADA6-F766-DA21-B6BF-516D23ABA9E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" creationId="{7E292FF5-94B7-65E8-43E2-4048ACCD14F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3" creationId="{E7B31F35-6F1D-E191-9B43-FAC0B229B2A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4" creationId="{3A79DAE9-F5D7-4F0E-D84A-CC8A5605EE79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" creationId="{CB22285C-0F89-454D-0298-A7296A0A7BA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5" creationId="{9DC42867-981C-7712-2637-733ED5BE8CA9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5" creationId="{DBE9BD78-691C-961B-4CDC-CD715F69B3C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6" creationId="{A73DB908-68C9-A336-ADA5-EB51AB5D037B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6" creationId="{F5FB51F2-8F15-6C32-F4E0-E26C4248D19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7" creationId="{3174213F-9B68-596C-EBD7-AFCF64DC6D4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7" creationId="{49627B53-378C-4E0B-0AC7-F615BAE95B1E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8" creationId="{3619285E-5AD4-CCFA-8641-B3795960E37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8" creationId="{52CA2E4F-F5F1-3AC2-CC96-A0C67495BE3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9" creationId="{33810A6C-D8D7-0784-DC12-F4F7E9BD72C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19" creationId="{76059A59-5208-AB38-5163-756FA0A24B2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0" creationId="{54588F7A-B02F-682A-C07F-E35437BD3EF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0" creationId="{9AF9D959-08D3-10C8-E971-F57175DF5CE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1" creationId="{2F8684D9-7DDA-8B8A-289A-26FC494F241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1" creationId="{38195B32-C840-52A1-174E-EA26E29E6FE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2" creationId="{BA1DA7AD-2A20-419B-AE88-5275DF4E8FBA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2" creationId="{DA5B1EE6-1154-8CDD-44EE-ABA4F7AB675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3" creationId="{57F2B600-88EC-861E-1825-EAFA7F642F2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3" creationId="{5BBF782C-D3A8-8B89-0B91-AB2C678F15B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4" creationId="{0F358C5C-DC9A-D15B-0D3D-67917B7A944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4" creationId="{3D9507C5-2757-7CAE-103D-3C892B2D4EAC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5" creationId="{270627E5-926D-BD7B-DBAF-44D8643E788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5" creationId="{80873E08-F0D4-5F9F-90F8-2ADB100525C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6" creationId="{5021CE0A-DCA7-F65E-19DE-A9DD16057A9E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6" creationId="{A0436A72-987B-451B-EF83-252D061A581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7" creationId="{274A3E96-3C39-C65E-6E85-A01D48B1F13D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7" creationId="{8B19D8FF-1518-1DBC-CACD-424789B2BD7D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8" creationId="{B2AE2C16-77F0-2E3B-10DE-77186F13888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8" creationId="{D67C1E11-F2E5-DD3F-3C76-AFD386EC2067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29" creationId="{4CE40258-5FE2-F975-49E7-3F2677DEE96A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29" creationId="{D5C8712A-1BCD-C189-83E5-28878AEE1EF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0" creationId="{30E282F4-1D2F-6BB1-AB5E-202B6E77F7B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0" creationId="{D0AE5116-1F22-2F06-8F71-989829DCCE9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1" creationId="{3BB69C24-D402-3566-4E46-9A8536880B4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1" creationId="{5353E52F-D4BA-2BD6-28AD-4785DB5400E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2" creationId="{05438AEE-DE86-B128-D29E-962F7CCB31F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2" creationId="{2612F852-C4C5-C52D-1353-A82D187CD76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3" creationId="{25DAA256-F9A6-6690-E53D-1C9DB90B8C5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3" creationId="{8A1BCD08-A3EB-1CCE-6541-4FD5C87DF93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4" creationId="{1CC7EEFC-E56C-615B-44C0-CE989B27640D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4" creationId="{65AFC3F6-73CC-7448-6818-65A9DBA7E12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5" creationId="{815500F0-C07B-A272-39E2-2BA628D6270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5" creationId="{A606EBF5-50E6-00FF-EED5-A5D4025F66A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6" creationId="{05CFF3C6-3FE8-ECDD-7B69-13EFCA20357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6" creationId="{8026BAB7-83A3-9EF9-E706-80232A57F8A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7" creationId="{242B1F85-239A-9FA8-C188-39E239AA8FE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7" creationId="{89C870EB-99A0-EB36-A50C-81DF15E584A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8" creationId="{BCD9E9F0-0A7C-711A-E0D3-4B7D3EC61DD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8" creationId="{FF5C9E91-4F76-2ED2-12DB-E9FDDB62C64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39" creationId="{B715B4AF-84E3-A8AF-9979-9163F907D799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" creationId="{EED5F584-64FD-D4E5-696E-6C45A23A634A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0" creationId="{ACC4588A-040F-3265-D9E1-80FB5DD486D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0" creationId="{B6F07F37-22BE-8DF0-8E57-4B1E5DC8CD9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1" creationId="{51C07733-FB2C-CECF-0C3A-FE238B8F071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1" creationId="{BC86B554-CE23-0AE7-C387-39C30A7451D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2" creationId="{5BDE114F-02AA-9601-3915-97FD6B16C36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2" creationId="{E006265A-8A7D-ADAD-E4E8-482DB4803EC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3" creationId="{2F934264-BB36-C73B-4823-FDCCAE66710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3" creationId="{805DF5DC-4FAF-5309-6834-C34DCBAEA33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4" creationId="{05C9E822-2830-95D0-A0C9-45F35EAE93A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4" creationId="{5CFCD423-A1A5-CF81-D899-94F99A8C8E0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5" creationId="{F44338BB-81E6-A684-68B2-34545641830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5" creationId="{FB927D79-99AF-131E-ABE4-D3C819174BCA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6" creationId="{74CA1651-2DD8-C0F0-4D26-1541C63C5C8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6" creationId="{F614F6A2-4A38-4079-874C-0289A565550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7" creationId="{463FEB14-E47B-028D-5F6C-286F9A0FBD1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7" creationId="{B78BA1D3-16EB-0165-B773-E93BE21C16A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8" creationId="{755F28DC-6AD1-5675-B7CC-9B18E3686A9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8" creationId="{86FE84ED-0207-BE0E-1405-B88D1CB3530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49" creationId="{4CF6D7DD-F02B-EAFB-3E2E-09BB41534A4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9" creationId="{BF0DA27B-D3F9-9CAE-51CF-77B1610DBC1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0" creationId="{983CD608-A9DB-7F25-FBEE-49ACA6A6E79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0" creationId="{A41B32B8-C61C-443A-5C73-C29AB8E3D1E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1" creationId="{252C0DF3-99BD-1A9B-95EC-18F10F64F96C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1" creationId="{D0DCD7F8-47C7-8549-893E-311A523DAA0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2" creationId="{7222BCB9-85F2-1F25-C13B-0B59846873B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2" creationId="{72906F8F-5174-1ADB-7210-32F91CC9118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3" creationId="{2C103842-3F48-5C0E-847F-E5B01A4053B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3" creationId="{DE10F22E-F487-9328-077B-21467C2A4A3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4" creationId="{B32C1983-CC42-D30D-1F9A-5465283C1E2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4" creationId="{E2FB154A-0258-A2F9-1BAD-499815723AD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5" creationId="{ECD7025D-3372-7B3C-D9D1-5EA6C79A01D3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" creationId="{F834039C-3B76-E33E-11FB-DEFED7B34D9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6" creationId="{8FD0D7AE-1971-8FCA-1072-C410FBC9717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" creationId="{9876B12C-F7AE-DDBD-C59E-DFDADE3C3C66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" creationId="{8966C154-5C67-DB20-3582-5385B81A6902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7" creationId="{F0850888-4A96-B583-551D-89B4AD20DB0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8" creationId="{94927BC5-EF5C-BDF8-B0AB-8A94429C2A7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" creationId="{EC53DC11-9A45-E430-C762-EF6616DFCC9A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59" creationId="{88C998C1-9948-F09F-B6D1-76884272E7CD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" creationId="{A9A0AB7E-5668-21D6-942B-20AA6F5BDC5A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0" creationId="{0E7D858D-E391-49E1-A03C-D052C0AECA1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" creationId="{7CB74D4C-618D-97CE-60AE-AF15892590F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1" creationId="{762202E9-850C-2382-0121-ABD60CA60086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1" creationId="{BFF0A097-F2CD-F7E4-317A-FFE3C07A503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2" creationId="{67719137-3AF4-9084-D25E-ADFD13E12ADA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2" creationId="{BFC2F683-6E13-5E98-89E9-B2DE6BDBA3E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3" creationId="{97AAA9F7-9655-C585-9A86-7AD001B26B5D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3" creationId="{F3299EF3-1671-834D-5456-80FAF64AC76A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4" creationId="{C6FA2551-EA77-45D2-D5BB-C70C6617CF7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5" creationId="{6F5AC92B-548B-8308-9425-9F0A1BBF5BC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6" creationId="{907C62A3-2BE1-49EB-45C1-7B81BC9B595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7" creationId="{FCBC869D-0A35-421F-4A79-36418CA7537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8" creationId="{DB414201-70CE-92B5-6C8C-55203DEA321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69" creationId="{8B64922B-EFA8-877D-48F6-E91EA8D1B38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0" creationId="{22076AC1-15E9-FE5D-0C29-CE329F8462B9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1" creationId="{BC90D878-9D8C-FAAA-4287-2DEF8C31BBD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2" creationId="{45B38D35-BCFC-9FDC-C758-3AB4CE7A5DA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3" creationId="{D5DB4AB6-ED7D-1B0D-40BC-83C37A2B26E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4" creationId="{B95F6D3B-16DA-C0DA-34E6-BB21556599A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5" creationId="{B026FCB7-73AD-3FD1-5498-5C441CD4141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6" creationId="{5552DB83-C0AE-0B23-7498-401250D9DD6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7" creationId="{73E8223A-918B-796F-9060-E34E5306DEB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8" creationId="{CE30BE0D-8D49-713D-5260-66BAB05907D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79" creationId="{7A740E89-CCB6-D926-6D7A-E03057B90E89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0" creationId="{D5C9C993-D8AD-006B-9757-CEBDBB384CF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1" creationId="{72DFC753-4248-2039-9FB0-A769AA73894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2" creationId="{82506845-F3D7-75EF-69A8-171A3FB138C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3" creationId="{E0840AB0-A9A4-B597-A0D0-409A7F457AA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4" creationId="{814EA74B-DA23-B42C-4C52-12A76BB0C4D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5" creationId="{70EBC98B-9342-9AE5-F766-3F69FA02C782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6" creationId="{3AE166C5-5FCE-5A4F-B585-A977D91DCFE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7" creationId="{8C72AE93-6D14-6C55-CD93-C646FDAABF8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8" creationId="{835A4CF7-C3F6-CAD0-3426-7B5A7C47A54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89" creationId="{2C704AD1-67D5-4173-41B5-082D9041F44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0" creationId="{AC6D0C00-1256-701C-02BA-006378F5F667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1" creationId="{63E8384E-9524-09F8-75D8-5AB28D1B6BE2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2" creationId="{C2091F60-D573-9D0C-C001-DAF664D0FB5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3" creationId="{9712E3E0-6974-606A-434D-876BA1A0973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4" creationId="{3570239F-7D64-0345-C270-E7CB9F5B276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5" creationId="{3B2BDDB8-5C51-022D-FA52-00DCA37BF65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6" creationId="{716D18A5-B595-358B-8AF6-FB2419A8C66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7" creationId="{FC435320-A0C8-DBF2-6429-8F472602E90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8" creationId="{72D58303-4458-1CB4-8A5C-D80905AAC76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99" creationId="{8B3C350D-30F6-D85D-AC30-792903340AA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0" creationId="{81FA9CAF-BB90-6D50-EEAB-CAD5B1650C84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1" creationId="{0556A652-03CE-3694-1B71-241C89D26A1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2" creationId="{506397B0-701E-BF73-CF21-5C5B8910AFF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3" creationId="{B83255A9-CAFA-FC45-349E-30628F9FF177}"/>
          </ac:spMkLst>
        </pc:spChg>
        <pc:spChg chg="mod">
          <ac:chgData name="Neely, Ben [KDWP]" userId="02a21eaf-56d1-4541-964a-c7464e98ede0" providerId="ADAL" clId="{D5292945-6057-4806-91E7-0AD4E731413F}" dt="2024-09-23T18:24:48.809" v="11" actId="1076"/>
          <ac:spMkLst>
            <pc:docMk/>
            <pc:sldMk cId="4183396964" sldId="256"/>
            <ac:spMk id="104" creationId="{57FA557F-5A42-EEC2-8813-6F029FB63E0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5" creationId="{4497F833-8382-0269-08CC-C88EF283345E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6" creationId="{EC9EC69D-D043-1621-F1F9-E9C8FCF8B7E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7" creationId="{15D28C07-275C-7158-4884-D63B66FE07B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08" creationId="{0DD5FE33-3385-7416-A96B-A5CA8FF25278}"/>
          </ac:spMkLst>
        </pc:spChg>
        <pc:spChg chg="mod">
          <ac:chgData name="Neely, Ben [KDWP]" userId="02a21eaf-56d1-4541-964a-c7464e98ede0" providerId="ADAL" clId="{D5292945-6057-4806-91E7-0AD4E731413F}" dt="2024-09-23T18:24:52.975" v="12" actId="1076"/>
          <ac:spMkLst>
            <pc:docMk/>
            <pc:sldMk cId="4183396964" sldId="256"/>
            <ac:spMk id="109" creationId="{CED6471D-A419-E124-E126-35F354A7267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10" creationId="{BA20CB03-C4DB-14C1-6BCD-1F6C2BD406E3}"/>
          </ac:spMkLst>
        </pc:spChg>
        <pc:spChg chg="mod">
          <ac:chgData name="Neely, Ben [KDWP]" userId="02a21eaf-56d1-4541-964a-c7464e98ede0" providerId="ADAL" clId="{D5292945-6057-4806-91E7-0AD4E731413F}" dt="2024-09-23T18:25:00.849" v="13" actId="1076"/>
          <ac:spMkLst>
            <pc:docMk/>
            <pc:sldMk cId="4183396964" sldId="256"/>
            <ac:spMk id="111" creationId="{C7A15E30-FFFE-C0D8-5FC0-5B21BBDBE80B}"/>
          </ac:spMkLst>
        </pc:spChg>
        <pc:spChg chg="mod">
          <ac:chgData name="Neely, Ben [KDWP]" userId="02a21eaf-56d1-4541-964a-c7464e98ede0" providerId="ADAL" clId="{D5292945-6057-4806-91E7-0AD4E731413F}" dt="2024-09-23T18:25:08.842" v="14" actId="1076"/>
          <ac:spMkLst>
            <pc:docMk/>
            <pc:sldMk cId="4183396964" sldId="256"/>
            <ac:spMk id="112" creationId="{8C6F768F-2905-DE4F-A684-47B0F4B1725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13" creationId="{4A318500-3116-3EA4-D715-A94396D9632F}"/>
          </ac:spMkLst>
        </pc:spChg>
        <pc:spChg chg="mod">
          <ac:chgData name="Neely, Ben [KDWP]" userId="02a21eaf-56d1-4541-964a-c7464e98ede0" providerId="ADAL" clId="{D5292945-6057-4806-91E7-0AD4E731413F}" dt="2024-09-23T18:24:35.732" v="8" actId="1076"/>
          <ac:spMkLst>
            <pc:docMk/>
            <pc:sldMk cId="4183396964" sldId="256"/>
            <ac:spMk id="114" creationId="{F58984DF-1702-4EC5-4745-3CF64B0B429C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15" creationId="{82130AA3-8AA5-0D87-41D8-E20B920C1CD3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16" creationId="{045935C0-299F-730F-E11C-DA9A291F2294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17" creationId="{D3C011D0-D11C-D393-4CDC-83005F4698B1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18" creationId="{8842BFCC-16B2-5B23-D1D7-BD047AED90C3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19" creationId="{0B59250A-EB0D-7041-676F-ED6262A07490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20" creationId="{A7542955-45CF-3B2F-1969-1183D557BB7C}"/>
          </ac:spMkLst>
        </pc:spChg>
        <pc:spChg chg="mod">
          <ac:chgData name="Neely, Ben [KDWP]" userId="02a21eaf-56d1-4541-964a-c7464e98ede0" providerId="ADAL" clId="{D5292945-6057-4806-91E7-0AD4E731413F}" dt="2024-09-23T18:27:13.226" v="56" actId="1036"/>
          <ac:spMkLst>
            <pc:docMk/>
            <pc:sldMk cId="4183396964" sldId="256"/>
            <ac:spMk id="121" creationId="{D18DE4AE-E697-DC60-DCBC-B36A3683506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22" creationId="{FC42CB75-72B4-AFF9-C10B-625F811B7609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24" creationId="{9FB8FAE6-898C-0627-7850-36006C55082B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25" creationId="{22F88AB7-4413-72C6-AD28-A7691B940AC4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26" creationId="{05310532-B6AB-CA36-66D4-EF042F1BD4F4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27" creationId="{0E272E1D-FD74-3E58-2A8B-DD8BB56E4099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28" creationId="{F61A63DC-72C5-4861-20DC-69DE2F11208D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29" creationId="{F29DED9A-A622-3C08-3F55-039778F6F29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0" creationId="{0DF0FB6A-B1C9-69D0-9322-6CD7946A592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1" creationId="{2C41534F-C2A3-68C9-34F7-E97D5B6B743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2" creationId="{9878C943-868C-F3FB-B2A5-730BE3445CF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3" creationId="{66E0B018-1511-A480-526F-00005174E73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4" creationId="{7C7B9CA4-9DEC-E2AC-48FA-FE82125E2920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5" creationId="{38FEA4AA-BFEB-F3AC-A4E7-BEE1FB3F1E31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36" creationId="{6CE6F50C-D485-6677-C21E-BA6B6A1322A5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37" creationId="{938BD289-9CCC-C53A-47AD-0ABDC8D86DEE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38" creationId="{5F33B461-0E49-9D6C-8FF4-0CFCF7CFB8F7}"/>
          </ac:spMkLst>
        </pc:spChg>
        <pc:spChg chg="mod">
          <ac:chgData name="Neely, Ben [KDWP]" userId="02a21eaf-56d1-4541-964a-c7464e98ede0" providerId="ADAL" clId="{D5292945-6057-4806-91E7-0AD4E731413F}" dt="2024-09-23T18:28:26.438" v="61" actId="403"/>
          <ac:spMkLst>
            <pc:docMk/>
            <pc:sldMk cId="4183396964" sldId="256"/>
            <ac:spMk id="139" creationId="{E1CD23CB-9953-DCBF-5127-629AB418F2A6}"/>
          </ac:spMkLst>
        </pc:spChg>
        <pc:spChg chg="mod">
          <ac:chgData name="Neely, Ben [KDWP]" userId="02a21eaf-56d1-4541-964a-c7464e98ede0" providerId="ADAL" clId="{D5292945-6057-4806-91E7-0AD4E731413F}" dt="2024-09-23T18:26:55.932" v="29" actId="1076"/>
          <ac:spMkLst>
            <pc:docMk/>
            <pc:sldMk cId="4183396964" sldId="256"/>
            <ac:spMk id="140" creationId="{5958C354-3E94-3744-129A-6F6CC09891FB}"/>
          </ac:spMkLst>
        </pc:spChg>
        <pc:spChg chg="mod">
          <ac:chgData name="Neely, Ben [KDWP]" userId="02a21eaf-56d1-4541-964a-c7464e98ede0" providerId="ADAL" clId="{D5292945-6057-4806-91E7-0AD4E731413F}" dt="2024-09-23T18:26:46.891" v="24" actId="403"/>
          <ac:spMkLst>
            <pc:docMk/>
            <pc:sldMk cId="4183396964" sldId="256"/>
            <ac:spMk id="141" creationId="{BAE08D26-326A-CFF1-BDC2-2A8A42C51D16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2" creationId="{C3DB1F74-490A-7DBC-FEE2-2B1E54B0136F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3" creationId="{28760EA6-94BA-3647-01D6-A48D64B7FB68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4" creationId="{084A4EAA-1DCC-5A78-58BC-0F5EFBDCB3C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5" creationId="{08D8D249-F87C-EFA1-1602-96DA86E9FDB3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6" creationId="{BB2AC003-78C5-ACBC-EDEB-0E55E3BD2985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7" creationId="{6DF3E0FB-9DDC-66F7-E22D-34FF1504188B}"/>
          </ac:spMkLst>
        </pc:spChg>
        <pc:spChg chg="mod">
          <ac:chgData name="Neely, Ben [KDWP]" userId="02a21eaf-56d1-4541-964a-c7464e98ede0" providerId="ADAL" clId="{D5292945-6057-4806-91E7-0AD4E731413F}" dt="2024-09-23T18:24:11.216" v="4" actId="27803"/>
          <ac:spMkLst>
            <pc:docMk/>
            <pc:sldMk cId="4183396964" sldId="256"/>
            <ac:spMk id="148" creationId="{2568DB73-B407-1D13-697F-47EA1A806C06}"/>
          </ac:spMkLst>
        </pc:spChg>
        <pc:spChg chg="add mod ord">
          <ac:chgData name="Neely, Ben [KDWP]" userId="02a21eaf-56d1-4541-964a-c7464e98ede0" providerId="ADAL" clId="{D5292945-6057-4806-91E7-0AD4E731413F}" dt="2024-09-23T18:26:30.908" v="20" actId="164"/>
          <ac:spMkLst>
            <pc:docMk/>
            <pc:sldMk cId="4183396964" sldId="256"/>
            <ac:spMk id="150" creationId="{55146550-13E8-2B7F-91E5-A4E2D6FC5D2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2" creationId="{A2C64BE1-185E-778F-6A37-563A4F05607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3" creationId="{237A87C3-C227-2456-E715-CF798A3DFBE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4" creationId="{1B0F36AB-8EE1-1E9B-E0DF-C230E3D1670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5" creationId="{7A666D5B-2570-2D4D-1CD6-52FF5A8E5C7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6" creationId="{B9CAD1F9-588A-F0E0-5DCF-D1CB9BCD973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7" creationId="{70506C39-0E90-B16B-91CF-15E6D8727F7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8" creationId="{39C89106-93F3-9B16-B2BF-D725859EA08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59" creationId="{E5697407-9347-9181-7D40-03F0AC42F0B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0" creationId="{CC4782D3-E72F-A5A6-E003-E5CB368F2DB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1" creationId="{48E2AB69-F30C-E664-6499-E2EAA61FA66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2" creationId="{E0DFC018-6983-00BF-A257-1B76C66CE36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3" creationId="{E93B0A6D-F343-0F28-D53D-397DFA8B07C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4" creationId="{D738A845-8637-547B-C264-B514717D838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5" creationId="{7905E501-354A-78C8-DAB7-A1BAF58A16A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6" creationId="{18CE316B-DFEF-19CA-6D0A-F920001BF9B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7" creationId="{7F982C26-56AF-0571-9C5F-590877C1095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8" creationId="{B0F84511-B019-966D-9246-E99EFDFD96C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69" creationId="{315B6730-D43A-FA99-4645-890E29E522B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0" creationId="{3088EC26-14A3-F2C0-18E7-F3ED9C85E77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1" creationId="{B487E23D-0D63-FCBA-F739-1BBB8ABFBF9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2" creationId="{7297606B-87B4-A99B-F10C-7B57AB8C944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3" creationId="{9CD34E9C-501D-E022-19CE-8CE143A61B4A}"/>
          </ac:spMkLst>
        </pc:spChg>
        <pc:spChg chg="mod">
          <ac:chgData name="Neely, Ben [KDWP]" userId="02a21eaf-56d1-4541-964a-c7464e98ede0" providerId="ADAL" clId="{D5292945-6057-4806-91E7-0AD4E731413F}" dt="2024-09-23T18:46:16.833" v="92" actId="207"/>
          <ac:spMkLst>
            <pc:docMk/>
            <pc:sldMk cId="4183396964" sldId="256"/>
            <ac:spMk id="174" creationId="{6A3CAC0D-0D9F-58B7-52BA-A9A2E3D96F0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5" creationId="{F8E1D28B-CE8A-5CC8-C2A6-BC84B7C2695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6" creationId="{8CE30833-DC03-9146-EAFD-5BC8817FD8B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7" creationId="{4685A741-42BD-79E6-AB0A-3AA4BCA2BDBF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8" creationId="{2DCC4B52-40A3-1749-CC15-54DDBB80116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79" creationId="{6EFD9B3A-56FE-23CC-C55D-9E13AE89CFE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0" creationId="{1D92BC29-96D4-7AB9-36B5-F2D236736F6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1" creationId="{6BFF4ACE-A0F7-D982-BCFA-4B9A72D6E4B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2" creationId="{24679CC9-BDAF-67C6-0078-A2EAE5BCA2E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3" creationId="{F79B7B62-104F-2101-6FB0-81DEE127AE0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4" creationId="{0E1640EF-FC20-15FF-64F6-873713ECF9B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5" creationId="{9DBF70BD-13F7-2F3F-6B1A-5F4290C606C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6" creationId="{0FED76B9-A777-C10C-9AAE-50917A53E6F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7" creationId="{9F1D6443-6AD0-DF02-2F51-171F465714DF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8" creationId="{57F9E8A9-FC1E-13E0-A4EC-F5C8B357BB2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89" creationId="{A0E3D083-2FE5-8148-F2FB-CED74D1AD3B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0" creationId="{F00C2ADB-7179-66A2-8EC3-539CC5B6046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1" creationId="{97AACE83-56CD-8BC4-D974-838037589CAF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2" creationId="{86DCEE7E-74CA-0739-B7AC-C06028253CB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3" creationId="{9DCA2C53-7C9A-2C11-567F-8800203EE8D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4" creationId="{DF0A9D71-8F0E-CF7D-E5CB-09E4733CE7C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5" creationId="{935F1EF0-8841-AA80-8697-D97B48D3369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6" creationId="{4BE5C0C7-4E23-462C-9C38-EC66EF66207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7" creationId="{F411DCEC-E187-88B4-0A2C-80778138F4D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8" creationId="{74A719DC-3191-5DAA-372C-84DD2723B5E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199" creationId="{BDED407D-0539-56F4-96CA-D70B114E67D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0" creationId="{93AB4B83-9A98-8B03-7A89-11AE5C927FD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1" creationId="{7C5811BD-D3DD-97F2-E3C7-0E40E1CF576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2" creationId="{08B15AC4-9D6B-707B-60A5-290AC1527EE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3" creationId="{DB5FEE1B-53D4-82A8-A869-834EE1B5A37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4" creationId="{0A8AFFC2-2E89-B3B0-1124-20ABBB84404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5" creationId="{3FD5B789-49AF-0A0F-679D-38188BB55ED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6" creationId="{B226F6DC-D705-4515-A1EE-252E636C3FE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7" creationId="{5AF5868D-3A20-F677-2C7B-967890E6BA6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8" creationId="{52609E20-F095-A2B4-72AE-8D36E34B19A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09" creationId="{17B762A9-0BC0-4252-DD2A-3A4ECCAA711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0" creationId="{B182F6AC-7370-F316-BB3F-BCDABB60014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1" creationId="{C299D117-F967-DEE1-C3A8-E9AD19E76B6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2" creationId="{54018444-8BED-3865-B3A5-A00D91DFB41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3" creationId="{1888FE31-C660-4000-911C-C3C71EA7779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4" creationId="{4E4D6D18-6159-0301-78C2-B5DD168A6AA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5" creationId="{7A95C750-02B9-CEE9-079F-1F9C68455BB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6" creationId="{0A451E7B-F9EC-5CE6-F2CC-23837BCE1D9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7" creationId="{F229D8EE-38F7-F140-57D8-166869B9643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8" creationId="{BC0EC99A-BFE8-FC34-4CA3-031F5A74583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19" creationId="{6A9D13D4-5DF3-60D9-0FBD-BA5C3420454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0" creationId="{117435BA-86D3-E48D-C51F-9D6AE7086D7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1" creationId="{F15A1E4D-1915-C1DA-1308-19F4D0118DD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2" creationId="{036CB86D-C857-6CCE-9580-1C0055418C3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3" creationId="{8D7F1ED2-0D54-FF44-D21D-879D16AEA33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4" creationId="{89B70DF3-43DC-250F-52E6-72AC10D621FF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5" creationId="{02BF7DE6-CC54-38E5-185B-484D2120C60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6" creationId="{D4A96EF9-B282-08DD-63B4-7D8309C442B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7" creationId="{85EA9765-495F-EC94-F990-A84180F4F51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8" creationId="{1615D7D1-903E-1AF5-726E-C01014139C4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29" creationId="{39D34007-360C-16DD-32CB-49C88B6E7CB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0" creationId="{A0B3D562-E7EB-E367-F233-97EBB336B88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1" creationId="{71C70F2B-8326-C64E-CFC0-5FE79ED1EC1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2" creationId="{CD566E74-934D-831C-CF6A-B12910198FD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3" creationId="{64FA7DB3-F35C-5D1C-9812-DF0499DCBB8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4" creationId="{85DD70D0-F475-9382-39E9-AF061C7D13A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5" creationId="{857E8580-C68E-2D31-92E3-2C76BEA99B9D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6" creationId="{ECADA814-FE8B-B35C-155C-CDD06461E1A8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7" creationId="{4922582D-B534-CC29-F98A-692E77A1EE7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8" creationId="{1E23B5D2-135E-A4B8-01C9-3D07EA9D3E4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39" creationId="{E6467A27-B017-C9B8-66A2-E159781D061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40" creationId="{39780C1E-58B5-EE26-5CED-979A05B122C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41" creationId="{646D8C13-4C87-5365-4E71-667F092595F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42" creationId="{B6480C1B-0861-A261-46A0-3E4C8AF324FC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3" creationId="{8A237F99-E0AE-18AB-37E4-943868158F84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4" creationId="{296FC358-2614-38DC-3B07-500AC3988EB2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5" creationId="{1FD96534-BDF1-035A-B6D2-53E3E9295E14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6" creationId="{CF1F6BF6-A4C5-83AC-96FC-7E24D504F4CE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7" creationId="{3B4E03FE-7F37-FB3D-A21B-25C2368585BD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8" creationId="{F9E1B3A5-203B-D01B-763D-DA9512A9E601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49" creationId="{D1E95609-A749-7FB9-A8A3-38D7723EE63C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0" creationId="{0072C589-68B2-5289-1715-E0E670A1858F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1" creationId="{2C1EBC23-582B-88E6-67C5-A016C1A33352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2" creationId="{17CAFFC8-871A-6CC7-C64D-B82935B5D840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3" creationId="{7A7D73A6-F1C6-1F9E-5F3A-AC47F5DE6C2E}"/>
          </ac:spMkLst>
        </pc:spChg>
        <pc:spChg chg="mod">
          <ac:chgData name="Neely, Ben [KDWP]" userId="02a21eaf-56d1-4541-964a-c7464e98ede0" providerId="ADAL" clId="{D5292945-6057-4806-91E7-0AD4E731413F}" dt="2024-09-23T18:44:46.423" v="85"/>
          <ac:spMkLst>
            <pc:docMk/>
            <pc:sldMk cId="4183396964" sldId="256"/>
            <ac:spMk id="254" creationId="{AF0F6E76-1662-61E8-8CFD-35361F39C16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5" creationId="{433C0DCE-4EC5-86EE-3B97-58936B87C6F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6" creationId="{89719D2D-7458-629D-3A5E-AC6ADB5913C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7" creationId="{8187659F-3DEF-D8FE-EF27-3C20014C2B9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8" creationId="{7A53292D-F56F-4CE3-F8FC-9924A914635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59" creationId="{95B3F7AF-0862-F23E-682A-21972163258C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0" creationId="{8FC36918-6210-52EA-C4A1-5EA7D1B2A3E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1" creationId="{179EDCBF-3DC4-F470-1455-809BF10EFE55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3" creationId="{60763938-5039-5558-8136-CA83BF8D71C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4" creationId="{E8B948F5-9DB6-D3C9-98E8-33C98AA013C1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5" creationId="{D307D413-F52A-FD66-4543-5E7FBA1BEA3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6" creationId="{7905897B-FAAA-943A-DA51-CC12B7104D7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7" creationId="{4E578DCE-F1DA-E6EF-49F4-A068FFA2993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8" creationId="{29CC595D-062C-DB55-5A8F-EDDA462545B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69" creationId="{6CE353B7-86C2-EC08-CCA2-D7B8C2C27A0D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0" creationId="{BE7426E9-3363-C861-DAF8-BECEF0E8978D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1" creationId="{94BAAC50-A36F-0D30-2F20-AFEDA74D38F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2" creationId="{8DF8712F-06E4-8743-45F6-45913AFD239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3" creationId="{2A31120F-C8AB-1B95-F45D-B230425AC77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4" creationId="{DF537C9E-4C80-6782-DCC5-687EC2B69482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5" creationId="{8D1DE718-8A7F-9047-A8FA-ADAC93EB5F90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6" creationId="{F7A45626-86CF-BC10-5CA3-798A1593F913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7" creationId="{EEE07FE1-A846-3EDA-0AE3-2B7191C3AFBB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8" creationId="{57110164-3D81-5653-CF66-6770A70FDB4D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79" creationId="{A0D82FF5-C6B3-935E-BAD1-DA168D8235E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0" creationId="{D18DBAD1-324B-3827-5910-4A436DD00D67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1" creationId="{75433241-DA5D-C4CE-5D32-5788CE002336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2" creationId="{10EC577A-0DD0-6260-2998-B3DF6C2EB98E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3" creationId="{0F6AA881-A921-734C-74B7-33FEC1C7B904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4" creationId="{237FE5D0-6705-AB01-7AD6-5452AC8B7E6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5" creationId="{04403B88-D472-F6C6-31B6-CE594E5C804A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6" creationId="{CF8EEBDE-AA1E-967E-898D-A2735F678369}"/>
          </ac:spMkLst>
        </pc:spChg>
        <pc:spChg chg="mod">
          <ac:chgData name="Neely, Ben [KDWP]" userId="02a21eaf-56d1-4541-964a-c7464e98ede0" providerId="ADAL" clId="{D5292945-6057-4806-91E7-0AD4E731413F}" dt="2024-09-23T18:44:26.486" v="83" actId="2711"/>
          <ac:spMkLst>
            <pc:docMk/>
            <pc:sldMk cId="4183396964" sldId="256"/>
            <ac:spMk id="287" creationId="{1802DDAE-EBA3-EF42-9022-E2F70DFB09F6}"/>
          </ac:spMkLst>
        </pc:spChg>
        <pc:spChg chg="add 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88" creationId="{6B8A7045-0C92-E944-59D8-0697C8941D2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0" creationId="{2C6767D6-C1CE-15F8-89EB-99C7DD337AB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1" creationId="{9489AED7-A235-40BD-DA97-CE4C6DB4F07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2" creationId="{617925C5-0170-1FBA-7F71-CD53C12F34B4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3" creationId="{074D2FE7-01E5-D23F-D2E4-C3D237E7E3B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4" creationId="{724B7E23-9B06-203B-85EC-CCCC9E4DBF6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5" creationId="{44DF342D-4F6B-CACC-AEE4-B62E1605F12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6" creationId="{E993373F-0FE0-CCB4-9860-FA77A50B53D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7" creationId="{2246FDC2-2747-68AC-585A-6CDE283FA097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8" creationId="{52822DA9-50B9-AF8A-3814-CD06CB1B7A9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299" creationId="{5C813EC0-81C4-003D-7D36-7FE5FCD1BFA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0" creationId="{FAAC35D9-7B76-2042-092E-05D65DC4ACF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1" creationId="{20D01D24-8B7F-3053-4052-92D86E955E4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2" creationId="{4D521B52-0D99-ABDA-CEF7-9BF8D4EE771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3" creationId="{1B5C3312-81D1-E085-9DF3-8C6361825F7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4" creationId="{183CCB8C-C1EB-FC60-4C05-E17CFBE1AFE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5" creationId="{BCC45C49-8A34-4F68-C4EF-205A556F5187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6" creationId="{74EDE534-0016-89A0-6B18-043C6AD0285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7" creationId="{B3A04BA3-FFCC-D38B-AE24-F588CD70391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8" creationId="{3FD8B226-0213-E94F-5075-F31B9F95AB1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09" creationId="{4E5EAE3F-1CC0-F1AC-3865-2B3CCED7BE7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0" creationId="{3C36C4C6-AA0B-7E73-7272-7E6FF1D76B7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1" creationId="{5AC621BD-BE66-E33D-108C-5ACB7836E0B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2" creationId="{FFA02037-4269-84BE-2D08-53313B4DF36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3" creationId="{334509D8-5339-296C-BDF8-AD6E0980927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4" creationId="{6F47A0DA-DB12-FEFB-7C68-1FF0CFDF3F9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5" creationId="{64C46F6B-D34E-C3C3-6D16-83B7C3FF30A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6" creationId="{598AB819-F4C3-3A30-BF34-E5482307521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7" creationId="{5D45C4BE-071A-2A6C-4FC5-00242249C7E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8" creationId="{984A0D53-58B3-A6E8-3D0A-D98FB7201C5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19" creationId="{9210D7B2-69C3-1FA8-44B3-BFB4127E45B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0" creationId="{3225877B-AF41-6A9E-1A9C-CEAF76E8ABF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1" creationId="{50E85266-A023-0266-B365-9CBCC251666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2" creationId="{B7350A0F-CF2E-6255-EA87-23C247E51E7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3" creationId="{37C49277-8F8E-8645-A705-0DE767A74B7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4" creationId="{46D96D16-5D0B-0A4B-4FBF-69C6D3EFBF4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5" creationId="{6463EDCE-3479-7524-C946-C1BFA1B9EDD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6" creationId="{2F716ABD-40AA-203A-8E70-0DD16A7C7D6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7" creationId="{D7B6448B-BD31-1C3F-DB4B-0DCE36DA9E2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8" creationId="{34618F88-31AE-8EC4-593E-3822A76354E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29" creationId="{62FB3513-B422-6264-382D-09A6AA24BDC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0" creationId="{FCD375F6-AA69-F2F4-409D-C2681DC4957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1" creationId="{32297FEE-4EF8-6E6B-2E3F-1FEDADCB2C6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2" creationId="{EC2CADEA-1FA0-BECF-4A84-180FDB0F54E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3" creationId="{449A7C2F-3051-8865-0DEE-EE4254AB536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4" creationId="{2D8675AE-4691-6E14-57AB-72B07378DAF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5" creationId="{818BB645-29B6-66D6-589F-EF473608C95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6" creationId="{7DD0DE77-B6FD-7752-A358-55B88716EB3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7" creationId="{30ADAB42-5731-6EB2-5A6C-F732D0336C7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8" creationId="{746EC38B-6907-BD9C-BFCA-2E8A72167E8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39" creationId="{EF123A33-A8B7-7966-A664-703F8CBF176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0" creationId="{52A4A490-ECF4-A127-E736-CEE4C4E1D8F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1" creationId="{18FAD542-F832-6D14-0253-FF951CF3E8C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2" creationId="{EB97DA9C-253C-60C0-A738-7A3AB57AC67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3" creationId="{6842EFB2-1652-5098-5A26-6ED3A8F7FF07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4" creationId="{B4EB7BEF-907E-945E-0B24-533B3A85754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5" creationId="{AAFCE399-FDED-A905-0BD2-FB902E85C25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6" creationId="{F1BAD161-E434-C7DB-73BE-F9E8B5736E4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7" creationId="{BC6C9F52-003B-2D1A-FE6E-D163F0B4C09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8" creationId="{A1EE505F-144B-D9FE-B7F5-2557CC7CD1C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49" creationId="{542CA6C3-F50F-F1E3-2125-E5E7A77C7F7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0" creationId="{45052875-9A2E-09B4-D919-718E8F6B30E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1" creationId="{E2A69D54-C381-9C5D-A157-F407BA067B1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2" creationId="{D8D60F90-9ECA-CC29-4147-96F0C68A868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3" creationId="{F6ADD74E-F02C-37A2-8A7E-36CBE5176B4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4" creationId="{06579350-25E9-272E-0508-1C65B38AEA4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5" creationId="{1A199A31-9454-A1B0-F41A-6495031D9F73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6" creationId="{A219062D-A154-3D09-3395-C4E91280483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7" creationId="{EAFFFC4D-1008-11DE-B36B-8285D16ED93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8" creationId="{4F9031C9-994E-304B-71F5-64B7CA48C07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59" creationId="{94C682BE-0E8E-3E75-242A-689E669FD02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0" creationId="{D229B58B-01DC-B13C-B647-6809400C8A5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1" creationId="{7DBEA12B-A82B-1A37-5F7B-6185FD687DB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2" creationId="{6EDC4CFD-DBD8-AB4A-D7F4-621F99819AF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3" creationId="{2814AE7E-ED30-7734-506F-2EE10E27BF44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4" creationId="{E639A2C7-2A64-2844-AB9B-94A9AE2720D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5" creationId="{16D27687-7A9B-8B5C-30FA-FA68A36766E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6" creationId="{0722E3DC-9EEE-E16E-B7CD-CC70B16244D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7" creationId="{642E880F-0F5A-5AD2-9FCE-76CAA75721F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8" creationId="{0D5C8C08-698A-FE28-7426-5E1D57B4B58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69" creationId="{F59BD8B2-8FE2-F232-F930-C4F70DA86B3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0" creationId="{3B4B04D1-62D9-C9CF-6A2B-BD439AC3B6A0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1" creationId="{06A3BF57-5132-0D61-F93B-0937AD9D926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2" creationId="{754879E2-089D-6763-0201-84B511CE5A2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3" creationId="{6150636A-F5BD-B91C-43CE-C958A6F5A72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4" creationId="{FE1EE0AC-6A15-79C9-CC0F-7B67FB964E9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5" creationId="{45B4F515-423B-99C5-679A-D4F76B5B272C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6" creationId="{16C7B47D-C67A-C029-28AD-7FD13A59388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7" creationId="{A4F3C2B2-8A8C-6768-CF9E-CE865E91492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8" creationId="{78F067CF-7578-48AF-4423-DE14021B1D3E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79" creationId="{4B726A79-A1C2-0A0E-7225-3D056D7E42D4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0" creationId="{6FBD4C8A-54E2-3C66-1327-0F514D6E718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1" creationId="{F9A92F0D-DD41-D36E-1FAE-CE079D70525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2" creationId="{68027899-48C3-897D-BC6F-02E29E1E3E5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3" creationId="{F02571F9-FA4B-3B64-6A59-BBAF2A7DFF2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4" creationId="{4E35121F-5C4A-9715-9988-69F3CF4ACDE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84" creationId="{8DFCF74C-4A08-0A20-E1D3-DD773189C71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5" creationId="{3CAC397C-724F-49C2-26F1-0F57A682BE89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85" creationId="{7BFBCD4E-913A-16A5-A46F-20EF58FC11F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86" creationId="{4F99CEED-02A7-8EDD-92D1-A9306413E49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6" creationId="{97A29BE8-53CE-4A9B-A0AE-D24B72800CA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7" creationId="{746A3C23-C1DF-D99A-D2BD-56C6543FB583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87" creationId="{85D6761E-4FC6-0260-8737-DFF6927015C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88" creationId="{5D650DE7-1D07-6A14-71FE-47BE6716B42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8" creationId="{F3A5DF34-3518-1973-3531-2CBFD198A1C5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89" creationId="{897B9ADD-7538-7569-B290-2588A9335AA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89" creationId="{F23D1735-7971-89CA-8972-05C8536B2ECE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0" creationId="{A85DB558-8176-92B8-5DAA-B11C319057C1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0" creationId="{C06ECCAE-A3BE-A96E-3477-B179732C2EB2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1" creationId="{E70BCA7E-6248-4518-9B62-35A78F014FAC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1" creationId="{FAB14E97-287F-FA36-8A10-AE95BC37F97D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2" creationId="{2F67A270-4507-9FCF-58D7-7560C32DD16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2" creationId="{44FD0628-FE30-57B6-0FB1-1864AAA1EBFA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3" creationId="{E654F49E-B4A5-8174-3557-CB9F8C3A9EFE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3" creationId="{F218A95B-6409-E353-45D3-560C9171BE64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4" creationId="{3AC69AA1-2C95-B466-8AEC-B6BD0778C3A6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4" creationId="{9BADC921-F925-537E-397E-3FB668E382FF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5" creationId="{02CE747C-7CF1-066B-EAAA-A78AE8A1C27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5" creationId="{5FEF2FB5-5676-2337-8EF2-A79394FB5499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6" creationId="{5ECA85D2-DE1A-4C13-DE1A-678753154FFE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6" creationId="{DE5F9C14-6E47-2398-9322-2A021960A5AC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7" creationId="{40DB81C7-E944-BC52-48BB-A25BFB2FC726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7" creationId="{7B3DB80E-100A-30AD-88CA-9A792A73DA6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8" creationId="{232A377D-4EE5-AD4B-1C91-52C2C85E96E8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8" creationId="{5D7DC657-9EDC-75F5-41CE-BECB7BF3FED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399" creationId="{3C1F62E1-3F16-E278-CB8D-2ABA3A4B5E2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399" creationId="{A732972C-247D-DAA9-E625-FFD32EC4BFD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00" creationId="{57853109-6B8A-6C02-17B8-1333E2EFF35B}"/>
          </ac:spMkLst>
        </pc:spChg>
        <pc:spChg chg="mod">
          <ac:chgData name="Neely, Ben [KDWP]" userId="02a21eaf-56d1-4541-964a-c7464e98ede0" providerId="ADAL" clId="{D5292945-6057-4806-91E7-0AD4E731413F}" dt="2024-09-23T18:45:46.898" v="89" actId="571"/>
          <ac:spMkLst>
            <pc:docMk/>
            <pc:sldMk cId="4183396964" sldId="256"/>
            <ac:spMk id="400" creationId="{EA0A37D7-CD09-B88A-56F0-AC74CA605C41}"/>
          </ac:spMkLst>
        </pc:spChg>
        <pc:spChg chg="mod topLvl">
          <ac:chgData name="Neely, Ben [KDWP]" userId="02a21eaf-56d1-4541-964a-c7464e98ede0" providerId="ADAL" clId="{D5292945-6057-4806-91E7-0AD4E731413F}" dt="2024-09-23T20:16:45.532" v="179" actId="1076"/>
          <ac:spMkLst>
            <pc:docMk/>
            <pc:sldMk cId="4183396964" sldId="256"/>
            <ac:spMk id="401" creationId="{10DF7DC1-56D7-B891-E214-FE8B61D30A5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02" creationId="{56638954-EAA3-8C71-85B4-4A8EC1B302FA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403" creationId="{19D803EB-F8D6-A263-89D7-CEDE27CBB857}"/>
          </ac:spMkLst>
        </pc:spChg>
        <pc:spChg chg="mod">
          <ac:chgData name="Neely, Ben [KDWP]" userId="02a21eaf-56d1-4541-964a-c7464e98ede0" providerId="ADAL" clId="{D5292945-6057-4806-91E7-0AD4E731413F}" dt="2024-09-23T18:53:00.834" v="125" actId="164"/>
          <ac:spMkLst>
            <pc:docMk/>
            <pc:sldMk cId="4183396964" sldId="256"/>
            <ac:spMk id="404" creationId="{8B28D44E-B349-B843-C554-1330011A53E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06" creationId="{116BA916-FEC6-A0C8-C84E-0662DD67412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07" creationId="{5F6F7118-3973-7F6F-067B-C8B6E3613CA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08" creationId="{8D3F0758-6C32-3E3C-7321-26389D69131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09" creationId="{BB38F812-CC8A-542A-E421-F2670D4A459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0" creationId="{32392E6E-9A0B-9EF9-6BDD-C38F27A2580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1" creationId="{56DF24BB-A139-C6DE-45E8-48E169856B4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2" creationId="{92FE3B61-72F2-AA05-4B76-755198E01BF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3" creationId="{F8C7EB39-E41D-B809-3EA5-38666884816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4" creationId="{3EC37636-BB5C-3295-9D06-790F463AD7B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5" creationId="{9CBB5F8E-0876-9BA0-A4A0-1CF9411DE30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6" creationId="{FDB0E64E-87E0-E817-C407-D818803A8926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7" creationId="{C0365FB2-333E-E4F4-D48D-F66067C925A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8" creationId="{D88BBA6F-7614-61EE-07D8-C2060766D72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19" creationId="{93F9E707-3A99-4EB2-C865-57933767100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0" creationId="{1EBC74A8-57AB-007D-3A33-374D483F453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1" creationId="{4578F5C6-EF59-F90D-AE2D-6AB06718486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2" creationId="{D9C70A25-3323-502E-DE18-A1F31DC70A3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3" creationId="{C2F5BBB1-02B7-B21F-AA3C-4588C3114FA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4" creationId="{BB19818C-3FE0-106D-043C-07285AF858D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5" creationId="{5DFD9666-ABEB-7BAF-F0C9-FF1440265275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6" creationId="{B286BA5E-A2B9-4C12-77FD-94065809AA6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7" creationId="{F3494CB0-27D8-90D4-7ACE-685E2AD2CA1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8" creationId="{E307223F-B49E-4A05-EDF9-7B0346B2DF0A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29" creationId="{582BFFF6-C179-AB23-E818-97B5CF81E62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0" creationId="{2AD99A97-F047-E54E-74AC-DC67E7D8831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1" creationId="{567DE768-FE53-2CFF-A836-CF617E58862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2" creationId="{EDB70961-3E2D-01A8-235A-B5C295F5022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3" creationId="{E640862A-697B-3A63-5BE8-33D7A43A75C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4" creationId="{09DE73CD-DB7A-084B-039C-71A2AEC14DD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5" creationId="{7007C678-CF63-DFB2-BCAA-E55F88F1D2F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6" creationId="{C568B09C-2AC3-3464-F5DB-0E98B8C58A96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7" creationId="{3853129E-9F5D-2269-9C11-68D105DD1B0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8" creationId="{F086464D-A9BA-BFDF-2927-8ADB3323E33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39" creationId="{1F15CA40-9014-33FB-7C99-12F50DA4BFE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0" creationId="{C719BA90-9266-B13D-6247-6D4C55AB2B0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1" creationId="{A401D2A1-2F25-A1CE-E6B5-CF7EA227079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2" creationId="{068E58B2-F092-0779-5980-C91D365C8A9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3" creationId="{80675614-2C5E-FA44-BF6D-B03008A6969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4" creationId="{40D37F2A-2C99-BFDC-44BE-9EA5EDB80F6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5" creationId="{86A29DBA-3DE4-4A6D-6024-0B8D819B0AA6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6" creationId="{444EA48E-D554-5C4E-1E89-8BD23BEFD8A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7" creationId="{DC0A9E64-930A-638F-4611-C30A71480A6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8" creationId="{24336E6B-2E59-5669-A3D2-AF1166A5EC0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49" creationId="{70AA62D0-BF38-03C5-73CB-EE26BA96F0A5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0" creationId="{1FF1832B-1FD7-A4EE-EFEE-2A4C54B067D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1" creationId="{7ACB4A05-A7BD-4429-3C8C-2FFB41150C1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2" creationId="{390C4D6F-CFDA-5868-50B5-17AB184E999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3" creationId="{BAD05CA5-8A68-A0B1-D5AD-C2F0C1DBD80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4" creationId="{AB5AE03A-BF75-414F-BA00-6566FA38883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5" creationId="{33CC54A7-F089-5D49-A6EB-3BA67C3D663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6" creationId="{E20A0185-29FA-6BE6-4076-67234E9F220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7" creationId="{B4B83A77-6559-282B-F021-255F68DA301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8" creationId="{D2BDE74B-A9B1-7B38-E68B-2B0E60527DE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59" creationId="{85A9D784-E4C5-1F51-0161-793AA62F177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0" creationId="{0DE10E18-A380-759F-D791-44595A349AC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1" creationId="{AB885301-CD69-6199-08A2-3F247B56953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2" creationId="{4AE5CAAC-6FF3-82E9-9714-83D20959164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3" creationId="{2A9296CD-99C6-AC51-0F90-7ADDEC5D69C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4" creationId="{0099C0F8-24EB-C64D-55DC-42CD261DFBC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5" creationId="{2624F617-F350-CABF-8521-B07B98B2FBF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6" creationId="{077A69FC-6606-7507-A9BE-6E5CCED84D6C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7" creationId="{B9AE353C-12A1-8EE0-91E5-9DE854B1744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8" creationId="{8E595EE8-1EB9-A95A-F846-AEB102F57DB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69" creationId="{243A3CB9-17EA-8FF2-FBC6-604EA85F714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0" creationId="{7AEAB469-B109-70BC-BA70-E057EC01B5B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1" creationId="{14577A72-227B-916F-701C-F9A209D7A98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2" creationId="{CC36C3E6-E906-8544-4AA9-95F213722E9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3" creationId="{CBB6EEBF-86A2-66E2-8100-3EC4D8B255C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4" creationId="{931EF1D6-169A-BA65-8C51-C6AADA5314A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5" creationId="{AA2A1F3D-5C65-76A7-BFAC-961712B50865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6" creationId="{5B9B06D9-0B0D-3DAB-A756-E1BC5AB5DD1C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7" creationId="{1723E43D-3899-53A2-51B7-30797526D17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8" creationId="{61AB2B15-3364-C280-E8DF-428037CCEA3A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79" creationId="{EAA8EE7D-2CA5-217D-2E03-3A6121FAC5B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0" creationId="{E3008468-645D-C4DA-DC34-BFFC3865E12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1" creationId="{7521596B-6FEC-3C54-9F6F-C98208B23DE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2" creationId="{9A0931DA-DB60-DE31-D384-CF2B6F130A3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3" creationId="{C2280AAD-0BBD-645F-406A-C647EFD8868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4" creationId="{B81B35BE-075E-2E55-52AE-86064164BC0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5" creationId="{EF814C68-5470-77CD-BED0-93187D0C087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6" creationId="{696B96BA-F43B-7281-01A8-09CE9AC0F29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7" creationId="{0D747D71-BCBB-7359-8DF1-4FB65C37B4B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8" creationId="{45C5DBB0-9332-B6EA-D238-13C351E0F51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89" creationId="{FF9FD883-8E2E-C373-227D-ADAC37FDAE4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0" creationId="{4D5D0514-AC0D-1934-007C-41ACBF25580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1" creationId="{42F6C5F9-EC41-C6A1-539A-407921018DFC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2" creationId="{E76FA87B-A93C-BD05-828B-662BA23B93D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3" creationId="{67B03567-E708-C300-E13A-3EC93274EEC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4" creationId="{32103C8A-B5DE-9007-59E5-F33867F6F25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5" creationId="{246C48BF-5A68-F918-B6D1-756C1D485BEB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496" creationId="{6526D68D-0EDD-ED0D-8CCF-FF79E66405FA}"/>
          </ac:spMkLst>
        </pc:spChg>
        <pc:spChg chg="mod">
          <ac:chgData name="Neely, Ben [KDWP]" userId="02a21eaf-56d1-4541-964a-c7464e98ede0" providerId="ADAL" clId="{D5292945-6057-4806-91E7-0AD4E731413F}" dt="2024-09-23T18:51:25.777" v="109" actId="1076"/>
          <ac:spMkLst>
            <pc:docMk/>
            <pc:sldMk cId="4183396964" sldId="256"/>
            <ac:spMk id="497" creationId="{8EB7CC25-F8D4-A001-F8D8-3B96C95E313D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498" creationId="{8E54F6AC-3E38-1F40-8558-B97CA94BD366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499" creationId="{69AD9D71-DFC9-4B50-D78F-0C65E0ACD9DD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0" creationId="{45DF2BDA-476F-CA2D-4D8D-AA67521DAA7C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1" creationId="{ABF262EF-AD77-D2FA-A534-519C06361489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2" creationId="{03343B6E-93B3-127D-FEF7-40FB50F82706}"/>
          </ac:spMkLst>
        </pc:spChg>
        <pc:spChg chg="mod">
          <ac:chgData name="Neely, Ben [KDWP]" userId="02a21eaf-56d1-4541-964a-c7464e98ede0" providerId="ADAL" clId="{D5292945-6057-4806-91E7-0AD4E731413F}" dt="2024-09-23T18:52:32.468" v="122" actId="1076"/>
          <ac:spMkLst>
            <pc:docMk/>
            <pc:sldMk cId="4183396964" sldId="256"/>
            <ac:spMk id="503" creationId="{E0AC14C9-F3ED-591C-637E-776B35B5C555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4" creationId="{6372FBB0-F58E-6011-096A-844531E7F1A0}"/>
          </ac:spMkLst>
        </pc:spChg>
        <pc:spChg chg="mod">
          <ac:chgData name="Neely, Ben [KDWP]" userId="02a21eaf-56d1-4541-964a-c7464e98ede0" providerId="ADAL" clId="{D5292945-6057-4806-91E7-0AD4E731413F}" dt="2024-09-23T18:52:40.452" v="124" actId="1076"/>
          <ac:spMkLst>
            <pc:docMk/>
            <pc:sldMk cId="4183396964" sldId="256"/>
            <ac:spMk id="505" creationId="{40100BBD-B119-39ED-E430-34BE3746E4C3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6" creationId="{9D9E8564-256A-BB72-D901-F2D14504FBB6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7" creationId="{AB2C0825-38E3-CCAB-2078-36870FC52325}"/>
          </ac:spMkLst>
        </pc:spChg>
        <pc:spChg chg="mod">
          <ac:chgData name="Neely, Ben [KDWP]" userId="02a21eaf-56d1-4541-964a-c7464e98ede0" providerId="ADAL" clId="{D5292945-6057-4806-91E7-0AD4E731413F}" dt="2024-09-23T18:52:24.852" v="120"/>
          <ac:spMkLst>
            <pc:docMk/>
            <pc:sldMk cId="4183396964" sldId="256"/>
            <ac:spMk id="508" creationId="{805F30DD-617F-FD3F-7AB1-99EF43B2780E}"/>
          </ac:spMkLst>
        </pc:spChg>
        <pc:spChg chg="mod">
          <ac:chgData name="Neely, Ben [KDWP]" userId="02a21eaf-56d1-4541-964a-c7464e98ede0" providerId="ADAL" clId="{D5292945-6057-4806-91E7-0AD4E731413F}" dt="2024-09-23T18:52:37.683" v="123" actId="1076"/>
          <ac:spMkLst>
            <pc:docMk/>
            <pc:sldMk cId="4183396964" sldId="256"/>
            <ac:spMk id="509" creationId="{194414B9-903C-0BF3-538B-F7496EFFE2D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0" creationId="{B3232C8F-B141-A894-2837-A075090EB85D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1" creationId="{300EFAE9-C107-D062-37FA-4EB95ACA372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2" creationId="{7FD70CD3-2DAC-69B9-3647-68AF9D424F0F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3" creationId="{7E5689C3-443A-E476-8C96-5F50B1253C6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4" creationId="{2D600E6C-FC39-996E-91D3-9110E2338BD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5" creationId="{08B102D4-901B-2440-0C8B-5143D07C0D0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6" creationId="{708D348F-2453-4783-7F61-9722B5122EC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18" creationId="{6B14D2FC-0FEB-CE86-4A7C-41FAA2A9D18E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19" creationId="{9E975AB6-8F14-0DF0-5B0B-947FA9AC45C5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20" creationId="{CDE0136F-3FB5-E88C-DF19-291960AB6190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21" creationId="{F321CE0D-B090-55D2-6467-0F81F342CBB0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22" creationId="{1E0B16CD-6BDB-DE49-FC39-B58BAC68F970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3" creationId="{B7F75122-64E2-CA2B-0AC9-BC46F4E98B1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4" creationId="{F25F53B6-8918-2FFA-B659-D542E7DAD59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5" creationId="{0870F847-FE8B-7794-04AB-B7B5056ADEB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6" creationId="{9387B61E-E22D-8949-BAAD-F0ACCB8555D8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7" creationId="{B2D2D342-2BD8-2842-1AC5-5D155C71EC81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8" creationId="{FE60578B-419E-4BEC-B935-A509C57D773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29" creationId="{B5EE3D1A-3D2A-9EEF-0C16-FEC522012247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0" creationId="{34BC3D62-B754-4868-8992-52FE6522E979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31" creationId="{848A397D-00D8-F542-297E-5A346A102598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32" creationId="{EFDABCCC-187E-519A-F86A-ABBF8A6B870B}"/>
          </ac:spMkLst>
        </pc:spChg>
        <pc:spChg chg="mod">
          <ac:chgData name="Neely, Ben [KDWP]" userId="02a21eaf-56d1-4541-964a-c7464e98ede0" providerId="ADAL" clId="{D5292945-6057-4806-91E7-0AD4E731413F}" dt="2024-09-23T18:50:54.505" v="101" actId="403"/>
          <ac:spMkLst>
            <pc:docMk/>
            <pc:sldMk cId="4183396964" sldId="256"/>
            <ac:spMk id="533" creationId="{859CE547-F34A-A851-9671-EC2AAB06EA96}"/>
          </ac:spMkLst>
        </pc:spChg>
        <pc:spChg chg="mod">
          <ac:chgData name="Neely, Ben [KDWP]" userId="02a21eaf-56d1-4541-964a-c7464e98ede0" providerId="ADAL" clId="{D5292945-6057-4806-91E7-0AD4E731413F}" dt="2024-09-23T18:50:42.331" v="100" actId="403"/>
          <ac:spMkLst>
            <pc:docMk/>
            <pc:sldMk cId="4183396964" sldId="256"/>
            <ac:spMk id="534" creationId="{B162BC09-DD82-5C16-754F-2C5851297F71}"/>
          </ac:spMkLst>
        </pc:spChg>
        <pc:spChg chg="mod">
          <ac:chgData name="Neely, Ben [KDWP]" userId="02a21eaf-56d1-4541-964a-c7464e98ede0" providerId="ADAL" clId="{D5292945-6057-4806-91E7-0AD4E731413F}" dt="2024-09-23T18:50:42.331" v="100" actId="403"/>
          <ac:spMkLst>
            <pc:docMk/>
            <pc:sldMk cId="4183396964" sldId="256"/>
            <ac:spMk id="535" creationId="{75E7BC4B-6A0E-9933-D7B8-49A061D45C9E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6" creationId="{08F00729-4299-873F-9FB0-BDBC75ABA6E2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7" creationId="{DB06ACA2-7A79-DA6B-36BB-9BF448D54309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8" creationId="{003B6F5D-47AB-FA59-DDEF-348E224F7146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39" creationId="{AAB186B7-8D4A-4EDB-FCCE-F25D675381D4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40" creationId="{2E6C75C9-EEA2-10FB-A3C9-AD8088C7D143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41" creationId="{9271C339-851D-908A-D19F-D25FE0C5BA9C}"/>
          </ac:spMkLst>
        </pc:spChg>
        <pc:spChg chg="mod">
          <ac:chgData name="Neely, Ben [KDWP]" userId="02a21eaf-56d1-4541-964a-c7464e98ede0" providerId="ADAL" clId="{D5292945-6057-4806-91E7-0AD4E731413F}" dt="2024-09-23T18:50:22.900" v="97" actId="2711"/>
          <ac:spMkLst>
            <pc:docMk/>
            <pc:sldMk cId="4183396964" sldId="256"/>
            <ac:spMk id="542" creationId="{0DDBFE01-D236-7223-5808-101B95636D5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44" creationId="{22404874-07E5-D4A0-17EB-1AC89ED706D7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45" creationId="{1305A450-21D5-4848-0EE1-3EA9CB3A4E16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46" creationId="{D7E8612F-505F-1BFD-3D21-E5F91978F21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47" creationId="{589953DE-05E2-AE32-59B9-977BF2C9237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48" creationId="{FA804A09-9E46-ED05-59EA-59174A0DA55A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49" creationId="{77073389-EDC6-17AB-7844-E6E7828B031E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0" creationId="{9AD4B8CD-8A97-5B29-00CF-DA47ED9FAA4A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1" creationId="{C63FA72C-BD6E-8FA7-2EB7-BA4542FD278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2" creationId="{0A98A004-8A2A-735C-0A32-6E11E60830B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3" creationId="{780AEE7F-0AFA-C73B-9D03-8247C554675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4" creationId="{AE0E63BB-2365-8FAC-E8B0-0AB29A23560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5" creationId="{DE2A49C9-4C22-8DD8-4AC3-CBA4EBBB5C7C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6" creationId="{CB1CD602-C661-5C93-6478-98BEFCEAE54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7" creationId="{7BC99022-02DC-8B86-A367-09EF769ECBF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8" creationId="{B39EC32B-507D-9E4F-12E7-841A9FB0020E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59" creationId="{0A305331-9155-23C0-4864-56878E24ECAE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0" creationId="{B8FFCFD0-530F-FEF2-D74B-2B6CECFEC88B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1" creationId="{AFF46880-5C52-CB05-25EB-566D649C1037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2" creationId="{ED109AFC-33C7-F421-0F7B-1D1392CCDA1B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3" creationId="{D052B311-03DD-4E9C-FE2E-0A26FFEDC707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4" creationId="{9C91C8D6-855C-8227-BA0A-4268515BAAA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5" creationId="{627F9892-E357-47B0-CAE6-5A55A485F71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6" creationId="{6DF18D35-99F6-D04A-084A-80D58ED6BC2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7" creationId="{FE40CFA8-383B-8200-9DE8-97AA492222B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8" creationId="{0805C026-C8B9-F1A4-63D2-35C4B101D93B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69" creationId="{644AF5D6-D71E-D050-B105-05131E82B2C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0" creationId="{46B3E5A9-07AF-A3F1-3325-B816E86EFD0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1" creationId="{03639D7B-2981-CE7F-D9A2-0AB5DA26401E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2" creationId="{1EA87430-2A4D-3096-CB83-5A26EECF991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3" creationId="{01722B13-B7B1-E5D6-B02A-B92E3FDC746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4" creationId="{66F2728F-BC4F-21FC-C555-30188CE079B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5" creationId="{9DE9D749-E4E8-14BB-C44E-E24D87A9E1C7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6" creationId="{38507C00-6E5B-296E-312F-8CAA4469182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7" creationId="{5AC8981D-D00C-49B7-CD11-F468B90676F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8" creationId="{547A0267-B928-B70A-D201-D156BF5B331A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79" creationId="{D9E7470A-75C7-CF97-8069-C83FA34043C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0" creationId="{B169CCEE-F777-F49D-3572-CF9370324C6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1" creationId="{68954571-F216-378D-757A-0ED2C488B522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2" creationId="{A4927FFF-4ADB-39BE-367F-D197FB20FBBA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3" creationId="{722E4981-BA09-60B4-1D91-1B11C5B66D6D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4" creationId="{6EBA5D65-C0C2-90AB-8A37-FF0D73AFF1F6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6" creationId="{A14C71E4-BA73-9D0E-6156-D64C53C4E3C9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7" creationId="{FE2C7525-5798-CF17-B902-ABA94AB07CA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8" creationId="{9A2B2045-55C0-0558-ACBB-39CD5C5C6F0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89" creationId="{75B6327C-5B7E-E9D5-5428-BFA6E933CDC5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0" creationId="{C14BB652-05D8-4EB4-23D2-9C2D1A456BB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1" creationId="{9F297A62-AA4F-406C-7928-E227018DFA06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2" creationId="{7696846C-F781-3E8D-D2C8-8DF105BF0B8D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3" creationId="{B10907B3-9887-942B-1D3B-859EA70092E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4" creationId="{5D689467-FED9-F71E-832C-4AA57A5C463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5" creationId="{A30070C7-7523-C918-B15C-99381037D75C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6" creationId="{8054E202-44F6-31F5-E147-7D89FD0930A7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7" creationId="{FE15E661-F616-0D03-5449-3CBD3CCFD7A9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8" creationId="{1D18F740-9CB3-4736-53A2-893ED60711CD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599" creationId="{3AAEA896-F5FD-325B-575C-ACCAC1565A86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0" creationId="{F0BA0F61-C9D9-E7C4-C286-23393DAA04D7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1" creationId="{8B036508-D8BE-519D-6AD9-965E4E79025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2" creationId="{ABBC1D64-160C-51F0-2678-145A3986D304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3" creationId="{D5BDB8D8-73CF-5795-AEFD-C6999A9B9A48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4" creationId="{6A534E0D-483C-62CF-0222-4C209823E601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5" creationId="{6EFFB040-970E-F0D5-FCDE-FA09196D0AD0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6" creationId="{81841F54-ED3E-3D9C-68A7-D40A67E9D90C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7" creationId="{531BACBD-9DAD-9C1C-2315-30E8F18E844F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8" creationId="{FF7AF642-F504-A539-FB80-E47EDBFBB67A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09" creationId="{478354EF-BF02-F5D9-AEFE-883CF871A15A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10" creationId="{EEF5D297-A698-2242-7DF5-105F6A55F3BC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11" creationId="{4D62F936-4FE0-1263-3A96-2B411966BA67}"/>
          </ac:spMkLst>
        </pc:spChg>
        <pc:spChg chg="mod topLvl">
          <ac:chgData name="Neely, Ben [KDWP]" userId="02a21eaf-56d1-4541-964a-c7464e98ede0" providerId="ADAL" clId="{D5292945-6057-4806-91E7-0AD4E731413F}" dt="2024-09-23T20:16:33.045" v="178" actId="164"/>
          <ac:spMkLst>
            <pc:docMk/>
            <pc:sldMk cId="4183396964" sldId="256"/>
            <ac:spMk id="612" creationId="{3BAC48E7-059E-157D-B78A-A53E41EF9CFD}"/>
          </ac:spMkLst>
        </pc:spChg>
        <pc:grpChg chg="del mod">
          <ac:chgData name="Neely, Ben [KDWP]" userId="02a21eaf-56d1-4541-964a-c7464e98ede0" providerId="ADAL" clId="{D5292945-6057-4806-91E7-0AD4E731413F}" dt="2024-09-23T20:12:55.679" v="128" actId="27803"/>
          <ac:grpSpMkLst>
            <pc:docMk/>
            <pc:sldMk cId="4183396964" sldId="256"/>
            <ac:grpSpMk id="4" creationId="{0EC2BD12-93CA-F256-1B06-24AD32315AD3}"/>
          </ac:grpSpMkLst>
        </pc:grpChg>
        <pc:grpChg chg="del mod">
          <ac:chgData name="Neely, Ben [KDWP]" userId="02a21eaf-56d1-4541-964a-c7464e98ede0" providerId="ADAL" clId="{D5292945-6057-4806-91E7-0AD4E731413F}" dt="2024-09-23T18:42:37.065" v="64" actId="27803"/>
          <ac:grpSpMkLst>
            <pc:docMk/>
            <pc:sldMk cId="4183396964" sldId="256"/>
            <ac:grpSpMk id="4" creationId="{C9428AE3-6265-8821-3FB3-AB009DB371F4}"/>
          </ac:grpSpMkLst>
        </pc:grpChg>
        <pc:grpChg chg="del mod">
          <ac:chgData name="Neely, Ben [KDWP]" userId="02a21eaf-56d1-4541-964a-c7464e98ede0" providerId="ADAL" clId="{D5292945-6057-4806-91E7-0AD4E731413F}" dt="2024-09-23T18:24:11.216" v="4" actId="27803"/>
          <ac:grpSpMkLst>
            <pc:docMk/>
            <pc:sldMk cId="4183396964" sldId="256"/>
            <ac:grpSpMk id="6" creationId="{20B3351C-CF6A-F914-AC0F-D43122D44054}"/>
          </ac:grpSpMkLst>
        </pc:grpChg>
        <pc:grpChg chg="del mod">
          <ac:chgData name="Neely, Ben [KDWP]" userId="02a21eaf-56d1-4541-964a-c7464e98ede0" providerId="ADAL" clId="{D5292945-6057-4806-91E7-0AD4E731413F}" dt="2024-09-23T18:46:24.561" v="93" actId="478"/>
          <ac:grpSpMkLst>
            <pc:docMk/>
            <pc:sldMk cId="4183396964" sldId="256"/>
            <ac:grpSpMk id="6" creationId="{FE453A9D-2FD6-66C0-368B-4ADF6A043803}"/>
          </ac:grpSpMkLst>
        </pc:grpChg>
        <pc:grpChg chg="del mod">
          <ac:chgData name="Neely, Ben [KDWP]" userId="02a21eaf-56d1-4541-964a-c7464e98ede0" providerId="ADAL" clId="{D5292945-6057-4806-91E7-0AD4E731413F}" dt="2024-09-23T20:13:00.330" v="129" actId="165"/>
          <ac:grpSpMkLst>
            <pc:docMk/>
            <pc:sldMk cId="4183396964" sldId="256"/>
            <ac:grpSpMk id="7" creationId="{3EE43645-B3AB-2E4A-268F-11BABC861ABE}"/>
          </ac:grpSpMkLst>
        </pc:grpChg>
        <pc:grpChg chg="mod">
          <ac:chgData name="Neely, Ben [KDWP]" userId="02a21eaf-56d1-4541-964a-c7464e98ede0" providerId="ADAL" clId="{D5292945-6057-4806-91E7-0AD4E731413F}" dt="2024-09-23T18:25:22.611" v="15" actId="164"/>
          <ac:grpSpMkLst>
            <pc:docMk/>
            <pc:sldMk cId="4183396964" sldId="256"/>
            <ac:grpSpMk id="8" creationId="{E62E2249-D4F4-865B-13A3-6A894D01EFFF}"/>
          </ac:grpSpMkLst>
        </pc:grpChg>
        <pc:grpChg chg="mod">
          <ac:chgData name="Neely, Ben [KDWP]" userId="02a21eaf-56d1-4541-964a-c7464e98ede0" providerId="ADAL" clId="{D5292945-6057-4806-91E7-0AD4E731413F}" dt="2024-09-23T18:25:22.611" v="15" actId="164"/>
          <ac:grpSpMkLst>
            <pc:docMk/>
            <pc:sldMk cId="4183396964" sldId="256"/>
            <ac:grpSpMk id="123" creationId="{90A7516B-07DE-F6EB-BAE3-415C0BC62471}"/>
          </ac:grpSpMkLst>
        </pc:grpChg>
        <pc:grpChg chg="add mod">
          <ac:chgData name="Neely, Ben [KDWP]" userId="02a21eaf-56d1-4541-964a-c7464e98ede0" providerId="ADAL" clId="{D5292945-6057-4806-91E7-0AD4E731413F}" dt="2024-09-23T18:26:30.908" v="20" actId="164"/>
          <ac:grpSpMkLst>
            <pc:docMk/>
            <pc:sldMk cId="4183396964" sldId="256"/>
            <ac:grpSpMk id="149" creationId="{BEBA31DE-D736-D871-CCA7-6EE51ED614C6}"/>
          </ac:grpSpMkLst>
        </pc:grpChg>
        <pc:grpChg chg="add del mod">
          <ac:chgData name="Neely, Ben [KDWP]" userId="02a21eaf-56d1-4541-964a-c7464e98ede0" providerId="ADAL" clId="{D5292945-6057-4806-91E7-0AD4E731413F}" dt="2024-09-23T18:42:24.567" v="62" actId="478"/>
          <ac:grpSpMkLst>
            <pc:docMk/>
            <pc:sldMk cId="4183396964" sldId="256"/>
            <ac:grpSpMk id="151" creationId="{A9597326-84B7-6656-EA0E-88C7AF7DE422}"/>
          </ac:grpSpMkLst>
        </pc:grpChg>
        <pc:grpChg chg="del mod">
          <ac:chgData name="Neely, Ben [KDWP]" userId="02a21eaf-56d1-4541-964a-c7464e98ede0" providerId="ADAL" clId="{D5292945-6057-4806-91E7-0AD4E731413F}" dt="2024-09-23T18:46:24.561" v="93" actId="478"/>
          <ac:grpSpMkLst>
            <pc:docMk/>
            <pc:sldMk cId="4183396964" sldId="256"/>
            <ac:grpSpMk id="262" creationId="{307D6AC0-E28A-D0D8-8B28-4291F836C746}"/>
          </ac:grpSpMkLst>
        </pc:grpChg>
        <pc:grpChg chg="add mod">
          <ac:chgData name="Neely, Ben [KDWP]" userId="02a21eaf-56d1-4541-964a-c7464e98ede0" providerId="ADAL" clId="{D5292945-6057-4806-91E7-0AD4E731413F}" dt="2024-09-23T18:45:46.898" v="89" actId="571"/>
          <ac:grpSpMkLst>
            <pc:docMk/>
            <pc:sldMk cId="4183396964" sldId="256"/>
            <ac:grpSpMk id="289" creationId="{662B865B-A12F-836A-80B2-7F6E4151E090}"/>
          </ac:grpSpMkLst>
        </pc:grpChg>
        <pc:grpChg chg="del mod">
          <ac:chgData name="Neely, Ben [KDWP]" userId="02a21eaf-56d1-4541-964a-c7464e98ede0" providerId="ADAL" clId="{D5292945-6057-4806-91E7-0AD4E731413F}" dt="2024-09-23T18:50:17.303" v="96" actId="27803"/>
          <ac:grpSpMkLst>
            <pc:docMk/>
            <pc:sldMk cId="4183396964" sldId="256"/>
            <ac:grpSpMk id="403" creationId="{C72D5ADB-299F-3FA2-C361-B623AD67622D}"/>
          </ac:grpSpMkLst>
        </pc:grpChg>
        <pc:grpChg chg="mod">
          <ac:chgData name="Neely, Ben [KDWP]" userId="02a21eaf-56d1-4541-964a-c7464e98ede0" providerId="ADAL" clId="{D5292945-6057-4806-91E7-0AD4E731413F}" dt="2024-09-23T18:53:00.834" v="125" actId="164"/>
          <ac:grpSpMkLst>
            <pc:docMk/>
            <pc:sldMk cId="4183396964" sldId="256"/>
            <ac:grpSpMk id="405" creationId="{D50E4049-50F9-3F25-1E1B-05CEEE6787AE}"/>
          </ac:grpSpMkLst>
        </pc:grpChg>
        <pc:grpChg chg="mod">
          <ac:chgData name="Neely, Ben [KDWP]" userId="02a21eaf-56d1-4541-964a-c7464e98ede0" providerId="ADAL" clId="{D5292945-6057-4806-91E7-0AD4E731413F}" dt="2024-09-23T18:53:00.834" v="125" actId="164"/>
          <ac:grpSpMkLst>
            <pc:docMk/>
            <pc:sldMk cId="4183396964" sldId="256"/>
            <ac:grpSpMk id="517" creationId="{A0ACE377-E93E-CAC4-D5BC-9AA33137A7FA}"/>
          </ac:grpSpMkLst>
        </pc:grpChg>
        <pc:grpChg chg="add del mod">
          <ac:chgData name="Neely, Ben [KDWP]" userId="02a21eaf-56d1-4541-964a-c7464e98ede0" providerId="ADAL" clId="{D5292945-6057-4806-91E7-0AD4E731413F}" dt="2024-09-23T20:12:38.382" v="126" actId="478"/>
          <ac:grpSpMkLst>
            <pc:docMk/>
            <pc:sldMk cId="4183396964" sldId="256"/>
            <ac:grpSpMk id="543" creationId="{E3091D51-7EA1-E66A-428D-C65C9E3A7CDA}"/>
          </ac:grpSpMkLst>
        </pc:grpChg>
        <pc:grpChg chg="del mod">
          <ac:chgData name="Neely, Ben [KDWP]" userId="02a21eaf-56d1-4541-964a-c7464e98ede0" providerId="ADAL" clId="{D5292945-6057-4806-91E7-0AD4E731413F}" dt="2024-09-23T20:13:00.330" v="129" actId="165"/>
          <ac:grpSpMkLst>
            <pc:docMk/>
            <pc:sldMk cId="4183396964" sldId="256"/>
            <ac:grpSpMk id="585" creationId="{2C1B4707-CCB5-979D-C615-C12718AC9B65}"/>
          </ac:grpSpMkLst>
        </pc:grpChg>
        <pc:grpChg chg="add mod">
          <ac:chgData name="Neely, Ben [KDWP]" userId="02a21eaf-56d1-4541-964a-c7464e98ede0" providerId="ADAL" clId="{D5292945-6057-4806-91E7-0AD4E731413F}" dt="2024-09-23T20:16:33.045" v="178" actId="164"/>
          <ac:grpSpMkLst>
            <pc:docMk/>
            <pc:sldMk cId="4183396964" sldId="256"/>
            <ac:grpSpMk id="613" creationId="{1FBFB5DD-15FE-D6CD-1666-F1B6CB07BA89}"/>
          </ac:grpSpMkLst>
        </pc:grpChg>
        <pc:picChg chg="add del mod">
          <ac:chgData name="Neely, Ben [KDWP]" userId="02a21eaf-56d1-4541-964a-c7464e98ede0" providerId="ADAL" clId="{D5292945-6057-4806-91E7-0AD4E731413F}" dt="2024-09-23T20:12:55.679" v="128" actId="27803"/>
          <ac:picMkLst>
            <pc:docMk/>
            <pc:sldMk cId="4183396964" sldId="256"/>
            <ac:picMk id="3" creationId="{359E9F9B-CFE8-E579-AF1D-D7A766158F04}"/>
          </ac:picMkLst>
        </pc:picChg>
        <pc:picChg chg="add del mod">
          <ac:chgData name="Neely, Ben [KDWP]" userId="02a21eaf-56d1-4541-964a-c7464e98ede0" providerId="ADAL" clId="{D5292945-6057-4806-91E7-0AD4E731413F}" dt="2024-09-23T18:42:37.065" v="64" actId="27803"/>
          <ac:picMkLst>
            <pc:docMk/>
            <pc:sldMk cId="4183396964" sldId="256"/>
            <ac:picMk id="3" creationId="{49342919-6459-D148-5E64-A8C5843D2040}"/>
          </ac:picMkLst>
        </pc:picChg>
        <pc:picChg chg="add del mod">
          <ac:chgData name="Neely, Ben [KDWP]" userId="02a21eaf-56d1-4541-964a-c7464e98ede0" providerId="ADAL" clId="{D5292945-6057-4806-91E7-0AD4E731413F}" dt="2024-09-23T18:24:11.216" v="4" actId="27803"/>
          <ac:picMkLst>
            <pc:docMk/>
            <pc:sldMk cId="4183396964" sldId="256"/>
            <ac:picMk id="5" creationId="{31B7ED4F-98E4-FCE9-E0A9-FBFCCCFF06AC}"/>
          </ac:picMkLst>
        </pc:picChg>
        <pc:picChg chg="add del mod">
          <ac:chgData name="Neely, Ben [KDWP]" userId="02a21eaf-56d1-4541-964a-c7464e98ede0" providerId="ADAL" clId="{D5292945-6057-4806-91E7-0AD4E731413F}" dt="2024-09-23T18:50:17.303" v="96" actId="27803"/>
          <ac:picMkLst>
            <pc:docMk/>
            <pc:sldMk cId="4183396964" sldId="256"/>
            <ac:picMk id="402" creationId="{690CD709-A333-0F3F-9AB1-A469387EA3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77A-5D70-9E7F-49F6-622676DBE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AF2BD-5F61-5A29-24FB-81FB2FCCE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757F-F4E2-EDC0-B3BD-3FD17B65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408B6-F852-2ECE-4467-9768BC58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0FEF-8367-D59F-00D9-8B12E09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E43F-DDEC-E048-BD5C-42F888D4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B4D40-4F50-A9D1-4ABE-F4CFEEE5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AC45-0562-59E6-CD98-BA323F9F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8F07-2337-76B8-EB01-98F6929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B282-E073-C4D8-F60D-E3A0AC04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DC7C3-2CCE-D8E1-8E54-EAFBC9168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8DCD3-5055-EC0E-B0E9-EEDB3648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484D-198E-A54C-0E81-871B9EE0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3CAE-60D7-BB48-0902-82CB7E9C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124C-2025-D8A8-D133-87C2F85C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C0B-C078-600D-5608-50288CA5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3E26-52E1-E710-2F4C-D0847EF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AC67-8EC4-856C-1D22-8AC775F7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8271-C31B-BC8D-004A-F842F05A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F490-A31C-D9DB-D15F-7A351875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F3F0-BE6A-B1B0-34BF-C2598E1D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943C2-8073-766D-CBB5-EFFE9070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2D4F-75BE-DA03-B4C6-64515F7F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F274-3AFB-62FE-B533-B63975B1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944-4858-9470-5EA2-778F9A7F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C92D-A9A0-178F-09EE-2B484AA7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2D5C-FF94-265C-89ED-283EC308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10553-89CE-BF87-0335-EA5A5144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0CBE2-2FBF-6E0E-A90A-9C01C2C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0E710-EA2A-7AF0-869E-318D440B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9C3CB-5CC8-D406-B646-FE4E98BC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FBE5-2158-3020-DA54-8EB79950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14EB-5B4A-1AAB-1A88-F86D9B39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F7168-5A75-A2DA-342E-48EA313F8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2E28C-A075-D830-BD91-FE4363627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899BF-02C6-AF24-B48C-A34DCCFA1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5DEF5-BFC1-3EF3-E701-FF9B5E5E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58668-B555-FAC2-A56E-A9EE2A8C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C7248-BB4F-4D1B-2A6E-9F0F7075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EB17-E9FC-22A8-43D0-AECC30E0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E2CC5-2AA9-B04A-22F7-A5C259D6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75567-0D85-1FC5-7035-14C59602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8E4B1-E9FC-4F89-3082-03714F52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E99BA-9421-6EAC-DA60-540F34E9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12D41-2FB7-3514-8BD2-6202873A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FC10F-8F04-2301-BF3C-E7C790B9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E0AF-9BC3-997F-3A8D-D4BEBC9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6EE0-4135-3D3C-B548-D0ED3B71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3669D-859E-BF1C-304F-E4D3EE17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55F06-56CC-EB5B-99D3-31C55AB6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11FD-B18C-0949-5EA5-3D67FB3E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CAEE3-CB66-778F-A51F-42B4B1DD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DF99-B587-5639-1699-1C4E0DF4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56807-B9C7-6FF9-9C2F-DBAD30871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1A34E-B218-40D4-6818-48D7D17B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124DE-E872-7590-58EE-73F1D047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57FFE-2FC6-8CA8-C952-D205CA62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14EF4-DF45-A711-FB64-35BD05FC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6D988-77AA-8C77-FA77-9EC1A75F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711E-900A-1D5E-8A90-D87A0619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8A52-FBC4-F54C-3B76-505020E6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465DF-F126-4308-8EB1-4FB2EAC9896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1F28-2096-84A1-ABFA-606455D86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1F22-67ED-5003-7F0E-EB8D52D0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04D56-9309-4CA6-8654-890D5C69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roup 612">
            <a:extLst>
              <a:ext uri="{FF2B5EF4-FFF2-40B4-BE49-F238E27FC236}">
                <a16:creationId xmlns:a16="http://schemas.microsoft.com/office/drawing/2014/main" id="{1FBFB5DD-15FE-D6CD-1666-F1B6CB07BA89}"/>
              </a:ext>
            </a:extLst>
          </p:cNvPr>
          <p:cNvGrpSpPr/>
          <p:nvPr/>
        </p:nvGrpSpPr>
        <p:grpSpPr>
          <a:xfrm>
            <a:off x="2618422" y="0"/>
            <a:ext cx="6906578" cy="6858000"/>
            <a:chOff x="2618422" y="0"/>
            <a:chExt cx="6906578" cy="6858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AFA52DF-D77B-A599-6B24-07E3B366BE39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0 w 6858000"/>
                <a:gd name="connsiteY0" fmla="*/ 0 h 6858000"/>
                <a:gd name="connsiteX1" fmla="*/ 6858000 w 6858000"/>
                <a:gd name="connsiteY1" fmla="*/ 0 h 6858000"/>
                <a:gd name="connsiteX2" fmla="*/ 6858000 w 6858000"/>
                <a:gd name="connsiteY2" fmla="*/ 6858000 h 6858000"/>
                <a:gd name="connsiteX3" fmla="*/ 0 w 6858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6858000">
                  <a:moveTo>
                    <a:pt x="0" y="0"/>
                  </a:moveTo>
                  <a:lnTo>
                    <a:pt x="6858000" y="0"/>
                  </a:lnTo>
                  <a:lnTo>
                    <a:pt x="6858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  <a:ln w="1190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433F47D-1C2C-F49E-A566-0F95A977DA18}"/>
                </a:ext>
              </a:extLst>
            </p:cNvPr>
            <p:cNvSpPr/>
            <p:nvPr/>
          </p:nvSpPr>
          <p:spPr>
            <a:xfrm>
              <a:off x="4225051" y="3627596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6 w 59293"/>
                <a:gd name="connsiteY1" fmla="*/ 59293 h 59293"/>
                <a:gd name="connsiteX2" fmla="*/ 0 w 59293"/>
                <a:gd name="connsiteY2" fmla="*/ 29647 h 59293"/>
                <a:gd name="connsiteX3" fmla="*/ 29646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0CD675-1B43-2D03-6853-3F2BCC167E38}"/>
                </a:ext>
              </a:extLst>
            </p:cNvPr>
            <p:cNvSpPr/>
            <p:nvPr/>
          </p:nvSpPr>
          <p:spPr>
            <a:xfrm>
              <a:off x="4571761" y="3445787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E34253-0AB7-BF42-9E54-3CA5C816D081}"/>
                </a:ext>
              </a:extLst>
            </p:cNvPr>
            <p:cNvSpPr/>
            <p:nvPr/>
          </p:nvSpPr>
          <p:spPr>
            <a:xfrm>
              <a:off x="4544020" y="3055739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081FE0-9D75-AE91-CD90-8E8D1A0CE01B}"/>
                </a:ext>
              </a:extLst>
            </p:cNvPr>
            <p:cNvSpPr/>
            <p:nvPr/>
          </p:nvSpPr>
          <p:spPr>
            <a:xfrm>
              <a:off x="5551408" y="2723316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3A0160-71C4-1359-E652-EB978A0C0CC8}"/>
                </a:ext>
              </a:extLst>
            </p:cNvPr>
            <p:cNvSpPr/>
            <p:nvPr/>
          </p:nvSpPr>
          <p:spPr>
            <a:xfrm>
              <a:off x="4502586" y="3610332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6 w 59293"/>
                <a:gd name="connsiteY1" fmla="*/ 59293 h 59293"/>
                <a:gd name="connsiteX2" fmla="*/ 0 w 59293"/>
                <a:gd name="connsiteY2" fmla="*/ 29647 h 59293"/>
                <a:gd name="connsiteX3" fmla="*/ 29646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B31F35-6F1D-E191-9B43-FAC0B229B2AF}"/>
                </a:ext>
              </a:extLst>
            </p:cNvPr>
            <p:cNvSpPr/>
            <p:nvPr/>
          </p:nvSpPr>
          <p:spPr>
            <a:xfrm>
              <a:off x="4519493" y="3856910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79DAE9-F5D7-4F0E-D84A-CC8A5605EE79}"/>
                </a:ext>
              </a:extLst>
            </p:cNvPr>
            <p:cNvSpPr/>
            <p:nvPr/>
          </p:nvSpPr>
          <p:spPr>
            <a:xfrm>
              <a:off x="4077771" y="4134683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C42867-981C-7712-2637-733ED5BE8CA9}"/>
                </a:ext>
              </a:extLst>
            </p:cNvPr>
            <p:cNvSpPr/>
            <p:nvPr/>
          </p:nvSpPr>
          <p:spPr>
            <a:xfrm>
              <a:off x="3758445" y="4935974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FB51F2-8F15-6C32-F4E0-E26C4248D198}"/>
                </a:ext>
              </a:extLst>
            </p:cNvPr>
            <p:cNvSpPr/>
            <p:nvPr/>
          </p:nvSpPr>
          <p:spPr>
            <a:xfrm>
              <a:off x="4437340" y="4443412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6 w 59293"/>
                <a:gd name="connsiteY1" fmla="*/ 59293 h 59293"/>
                <a:gd name="connsiteX2" fmla="*/ 0 w 59293"/>
                <a:gd name="connsiteY2" fmla="*/ 29647 h 59293"/>
                <a:gd name="connsiteX3" fmla="*/ 29646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627B53-378C-4E0B-0AC7-F615BAE95B1E}"/>
                </a:ext>
              </a:extLst>
            </p:cNvPr>
            <p:cNvSpPr/>
            <p:nvPr/>
          </p:nvSpPr>
          <p:spPr>
            <a:xfrm>
              <a:off x="3698319" y="4918829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19285E-5AD4-CCFA-8641-B3795960E37D}"/>
                </a:ext>
              </a:extLst>
            </p:cNvPr>
            <p:cNvSpPr/>
            <p:nvPr/>
          </p:nvSpPr>
          <p:spPr>
            <a:xfrm>
              <a:off x="3690580" y="5141952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059A59-5208-AB38-5163-756FA0A24B2C}"/>
                </a:ext>
              </a:extLst>
            </p:cNvPr>
            <p:cNvSpPr/>
            <p:nvPr/>
          </p:nvSpPr>
          <p:spPr>
            <a:xfrm>
              <a:off x="3385304" y="5541525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AF9D959-08D3-10C8-E971-F57175DF5CE4}"/>
                </a:ext>
              </a:extLst>
            </p:cNvPr>
            <p:cNvSpPr/>
            <p:nvPr/>
          </p:nvSpPr>
          <p:spPr>
            <a:xfrm>
              <a:off x="4913947" y="4152542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6 w 59293"/>
                <a:gd name="connsiteY1" fmla="*/ 59293 h 59293"/>
                <a:gd name="connsiteX2" fmla="*/ 0 w 59293"/>
                <a:gd name="connsiteY2" fmla="*/ 29647 h 59293"/>
                <a:gd name="connsiteX3" fmla="*/ 29646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F8684D9-7DDA-8B8A-289A-26FC494F241D}"/>
                </a:ext>
              </a:extLst>
            </p:cNvPr>
            <p:cNvSpPr/>
            <p:nvPr/>
          </p:nvSpPr>
          <p:spPr>
            <a:xfrm>
              <a:off x="4428410" y="4613671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6 w 59293"/>
                <a:gd name="connsiteY1" fmla="*/ 59293 h 59293"/>
                <a:gd name="connsiteX2" fmla="*/ 0 w 59293"/>
                <a:gd name="connsiteY2" fmla="*/ 29646 h 59293"/>
                <a:gd name="connsiteX3" fmla="*/ 29646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1DA7AD-2A20-419B-AE88-5275DF4E8FBA}"/>
                </a:ext>
              </a:extLst>
            </p:cNvPr>
            <p:cNvSpPr/>
            <p:nvPr/>
          </p:nvSpPr>
          <p:spPr>
            <a:xfrm>
              <a:off x="5477589" y="2931675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6 w 59293"/>
                <a:gd name="connsiteY1" fmla="*/ 59293 h 59293"/>
                <a:gd name="connsiteX2" fmla="*/ 0 w 59293"/>
                <a:gd name="connsiteY2" fmla="*/ 29647 h 59293"/>
                <a:gd name="connsiteX3" fmla="*/ 29646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F2B600-88EC-861E-1825-EAFA7F642F27}"/>
                </a:ext>
              </a:extLst>
            </p:cNvPr>
            <p:cNvSpPr/>
            <p:nvPr/>
          </p:nvSpPr>
          <p:spPr>
            <a:xfrm>
              <a:off x="4995386" y="3231832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6 w 59293"/>
                <a:gd name="connsiteY1" fmla="*/ 59293 h 59293"/>
                <a:gd name="connsiteX2" fmla="*/ 0 w 59293"/>
                <a:gd name="connsiteY2" fmla="*/ 29646 h 59293"/>
                <a:gd name="connsiteX3" fmla="*/ 29646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D9507C5-2757-7CAE-103D-3C892B2D4EAC}"/>
                </a:ext>
              </a:extLst>
            </p:cNvPr>
            <p:cNvSpPr/>
            <p:nvPr/>
          </p:nvSpPr>
          <p:spPr>
            <a:xfrm>
              <a:off x="6326862" y="3427928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0627E5-926D-BD7B-DBAF-44D8643E788D}"/>
                </a:ext>
              </a:extLst>
            </p:cNvPr>
            <p:cNvSpPr/>
            <p:nvPr/>
          </p:nvSpPr>
          <p:spPr>
            <a:xfrm>
              <a:off x="5840015" y="3188969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6"/>
                  </a:cubicBezTo>
                  <a:cubicBezTo>
                    <a:pt x="0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0436A72-987B-451B-EF83-252D061A581F}"/>
                </a:ext>
              </a:extLst>
            </p:cNvPr>
            <p:cNvSpPr/>
            <p:nvPr/>
          </p:nvSpPr>
          <p:spPr>
            <a:xfrm>
              <a:off x="6275427" y="4130278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19D8FF-1518-1DBC-CACD-424789B2BD7D}"/>
                </a:ext>
              </a:extLst>
            </p:cNvPr>
            <p:cNvSpPr/>
            <p:nvPr/>
          </p:nvSpPr>
          <p:spPr>
            <a:xfrm>
              <a:off x="6696432" y="3594735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AE2C16-77F0-2E3B-10DE-77186F138883}"/>
                </a:ext>
              </a:extLst>
            </p:cNvPr>
            <p:cNvSpPr/>
            <p:nvPr/>
          </p:nvSpPr>
          <p:spPr>
            <a:xfrm>
              <a:off x="5780365" y="4017168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E40258-5FE2-F975-49E7-3F2677DEE96A}"/>
                </a:ext>
              </a:extLst>
            </p:cNvPr>
            <p:cNvSpPr/>
            <p:nvPr/>
          </p:nvSpPr>
          <p:spPr>
            <a:xfrm>
              <a:off x="7785377" y="3920132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AE5116-1F22-2F06-8F71-989829DCCE96}"/>
                </a:ext>
              </a:extLst>
            </p:cNvPr>
            <p:cNvSpPr/>
            <p:nvPr/>
          </p:nvSpPr>
          <p:spPr>
            <a:xfrm>
              <a:off x="6443424" y="4259460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353E52F-D4BA-2BD6-28AD-4785DB5400EC}"/>
                </a:ext>
              </a:extLst>
            </p:cNvPr>
            <p:cNvSpPr/>
            <p:nvPr/>
          </p:nvSpPr>
          <p:spPr>
            <a:xfrm>
              <a:off x="9133403" y="4507944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1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1" y="46020"/>
                    <a:pt x="1" y="29646"/>
                  </a:cubicBezTo>
                  <a:cubicBezTo>
                    <a:pt x="1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12F852-C4C5-C52D-1353-A82D187CD76D}"/>
                </a:ext>
              </a:extLst>
            </p:cNvPr>
            <p:cNvSpPr/>
            <p:nvPr/>
          </p:nvSpPr>
          <p:spPr>
            <a:xfrm>
              <a:off x="5552241" y="4390548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6 w 59293"/>
                <a:gd name="connsiteY1" fmla="*/ 59293 h 59293"/>
                <a:gd name="connsiteX2" fmla="*/ 0 w 59293"/>
                <a:gd name="connsiteY2" fmla="*/ 29647 h 59293"/>
                <a:gd name="connsiteX3" fmla="*/ 29646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1BCD08-A3EB-1CCE-6541-4FD5C87DF935}"/>
                </a:ext>
              </a:extLst>
            </p:cNvPr>
            <p:cNvSpPr/>
            <p:nvPr/>
          </p:nvSpPr>
          <p:spPr>
            <a:xfrm>
              <a:off x="8446889" y="4251007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5AFC3F6-73CC-7448-6818-65A9DBA7E124}"/>
                </a:ext>
              </a:extLst>
            </p:cNvPr>
            <p:cNvSpPr/>
            <p:nvPr/>
          </p:nvSpPr>
          <p:spPr>
            <a:xfrm>
              <a:off x="6320670" y="4262437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606EBF5-50E6-00FF-EED5-A5D4025F66A4}"/>
                </a:ext>
              </a:extLst>
            </p:cNvPr>
            <p:cNvSpPr/>
            <p:nvPr/>
          </p:nvSpPr>
          <p:spPr>
            <a:xfrm>
              <a:off x="7274718" y="4525565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7"/>
                  </a:cubicBezTo>
                  <a:cubicBezTo>
                    <a:pt x="0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CFF3C6-3FE8-ECDD-7B69-13EFCA203575}"/>
                </a:ext>
              </a:extLst>
            </p:cNvPr>
            <p:cNvSpPr/>
            <p:nvPr/>
          </p:nvSpPr>
          <p:spPr>
            <a:xfrm>
              <a:off x="6222206" y="4333041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42B1F85-239A-9FA8-C188-39E239AA8FE0}"/>
                </a:ext>
              </a:extLst>
            </p:cNvPr>
            <p:cNvSpPr/>
            <p:nvPr/>
          </p:nvSpPr>
          <p:spPr>
            <a:xfrm>
              <a:off x="6347579" y="4575690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5C9E91-4F76-2ED2-12DB-E9FDDB62C643}"/>
                </a:ext>
              </a:extLst>
            </p:cNvPr>
            <p:cNvSpPr/>
            <p:nvPr/>
          </p:nvSpPr>
          <p:spPr>
            <a:xfrm>
              <a:off x="6623208" y="4368641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7"/>
                  </a:cubicBezTo>
                  <a:cubicBezTo>
                    <a:pt x="0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ED5F584-64FD-D4E5-696E-6C45A23A634A}"/>
                </a:ext>
              </a:extLst>
            </p:cNvPr>
            <p:cNvSpPr/>
            <p:nvPr/>
          </p:nvSpPr>
          <p:spPr>
            <a:xfrm>
              <a:off x="7030283" y="4398525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7"/>
                  </a:cubicBezTo>
                  <a:cubicBezTo>
                    <a:pt x="0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C4588A-040F-3265-D9E1-80FB5DD486D4}"/>
                </a:ext>
              </a:extLst>
            </p:cNvPr>
            <p:cNvSpPr/>
            <p:nvPr/>
          </p:nvSpPr>
          <p:spPr>
            <a:xfrm>
              <a:off x="6275427" y="4000738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86B554-CE23-0AE7-C387-39C30A7451D0}"/>
                </a:ext>
              </a:extLst>
            </p:cNvPr>
            <p:cNvSpPr/>
            <p:nvPr/>
          </p:nvSpPr>
          <p:spPr>
            <a:xfrm>
              <a:off x="6637496" y="3812262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BDE114F-02AA-9601-3915-97FD6B16C363}"/>
                </a:ext>
              </a:extLst>
            </p:cNvPr>
            <p:cNvSpPr/>
            <p:nvPr/>
          </p:nvSpPr>
          <p:spPr>
            <a:xfrm>
              <a:off x="5973484" y="3736538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05DF5DC-4FAF-5309-6834-C34DCBAEA332}"/>
                </a:ext>
              </a:extLst>
            </p:cNvPr>
            <p:cNvSpPr/>
            <p:nvPr/>
          </p:nvSpPr>
          <p:spPr>
            <a:xfrm>
              <a:off x="6794301" y="4006929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C9E822-2830-95D0-A0C9-45F35EAE93A4}"/>
                </a:ext>
              </a:extLst>
            </p:cNvPr>
            <p:cNvSpPr/>
            <p:nvPr/>
          </p:nvSpPr>
          <p:spPr>
            <a:xfrm>
              <a:off x="7080765" y="4324111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B927D79-99AF-131E-ABE4-D3C819174BCA}"/>
                </a:ext>
              </a:extLst>
            </p:cNvPr>
            <p:cNvSpPr/>
            <p:nvPr/>
          </p:nvSpPr>
          <p:spPr>
            <a:xfrm>
              <a:off x="8062674" y="4337327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614F6A2-4A38-4079-874C-0289A565550F}"/>
                </a:ext>
              </a:extLst>
            </p:cNvPr>
            <p:cNvSpPr/>
            <p:nvPr/>
          </p:nvSpPr>
          <p:spPr>
            <a:xfrm>
              <a:off x="6512361" y="3687484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7"/>
                  </a:cubicBezTo>
                  <a:cubicBezTo>
                    <a:pt x="0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3FEB14-E47B-028D-5F6C-286F9A0FBD10}"/>
                </a:ext>
              </a:extLst>
            </p:cNvPr>
            <p:cNvSpPr/>
            <p:nvPr/>
          </p:nvSpPr>
          <p:spPr>
            <a:xfrm>
              <a:off x="6910863" y="3944064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7"/>
                  </a:cubicBezTo>
                  <a:cubicBezTo>
                    <a:pt x="0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55F28DC-6AD1-5675-B7CC-9B18E3686A9C}"/>
                </a:ext>
              </a:extLst>
            </p:cNvPr>
            <p:cNvSpPr/>
            <p:nvPr/>
          </p:nvSpPr>
          <p:spPr>
            <a:xfrm>
              <a:off x="6556890" y="3672720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0DA27B-D3F9-9CAE-51CF-77B1610DBC16}"/>
                </a:ext>
              </a:extLst>
            </p:cNvPr>
            <p:cNvSpPr/>
            <p:nvPr/>
          </p:nvSpPr>
          <p:spPr>
            <a:xfrm>
              <a:off x="8202453" y="3798689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41B32B8-C61C-443A-5C73-C29AB8E3D1E0}"/>
                </a:ext>
              </a:extLst>
            </p:cNvPr>
            <p:cNvSpPr/>
            <p:nvPr/>
          </p:nvSpPr>
          <p:spPr>
            <a:xfrm>
              <a:off x="7719298" y="3393638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DCD7F8-47C7-8549-893E-311A523DAA06}"/>
                </a:ext>
              </a:extLst>
            </p:cNvPr>
            <p:cNvSpPr/>
            <p:nvPr/>
          </p:nvSpPr>
          <p:spPr>
            <a:xfrm>
              <a:off x="7997309" y="3686532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7"/>
                  </a:cubicBezTo>
                  <a:cubicBezTo>
                    <a:pt x="0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2906F8F-5174-1ADB-7210-32F91CC91182}"/>
                </a:ext>
              </a:extLst>
            </p:cNvPr>
            <p:cNvSpPr/>
            <p:nvPr/>
          </p:nvSpPr>
          <p:spPr>
            <a:xfrm>
              <a:off x="6152554" y="3601521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7"/>
                  </a:cubicBezTo>
                  <a:cubicBezTo>
                    <a:pt x="0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C103842-3F48-5C0E-847F-E5B01A4053B8}"/>
                </a:ext>
              </a:extLst>
            </p:cNvPr>
            <p:cNvSpPr/>
            <p:nvPr/>
          </p:nvSpPr>
          <p:spPr>
            <a:xfrm>
              <a:off x="7295078" y="3767851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2C1983-CC42-D30D-1F9A-5465283C1E20}"/>
                </a:ext>
              </a:extLst>
            </p:cNvPr>
            <p:cNvSpPr/>
            <p:nvPr/>
          </p:nvSpPr>
          <p:spPr>
            <a:xfrm>
              <a:off x="6437590" y="3623190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6"/>
                  </a:cubicBezTo>
                  <a:cubicBezTo>
                    <a:pt x="0" y="13273"/>
                    <a:pt x="13274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34039C-3B76-E33E-11FB-DEFED7B34D90}"/>
                </a:ext>
              </a:extLst>
            </p:cNvPr>
            <p:cNvSpPr/>
            <p:nvPr/>
          </p:nvSpPr>
          <p:spPr>
            <a:xfrm>
              <a:off x="6404729" y="3536156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876B12C-F7AE-DDBD-C59E-DFDADE3C3C66}"/>
                </a:ext>
              </a:extLst>
            </p:cNvPr>
            <p:cNvSpPr/>
            <p:nvPr/>
          </p:nvSpPr>
          <p:spPr>
            <a:xfrm>
              <a:off x="5954791" y="3579852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966C154-5C67-DB20-3582-5385B81A6902}"/>
                </a:ext>
              </a:extLst>
            </p:cNvPr>
            <p:cNvSpPr/>
            <p:nvPr/>
          </p:nvSpPr>
          <p:spPr>
            <a:xfrm>
              <a:off x="6426279" y="3649741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C53DC11-9A45-E430-C762-EF6616DFCC9A}"/>
                </a:ext>
              </a:extLst>
            </p:cNvPr>
            <p:cNvSpPr/>
            <p:nvPr/>
          </p:nvSpPr>
          <p:spPr>
            <a:xfrm>
              <a:off x="5697855" y="2955845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4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9A0AB7E-5668-21D6-942B-20AA6F5BDC5A}"/>
                </a:ext>
              </a:extLst>
            </p:cNvPr>
            <p:cNvSpPr/>
            <p:nvPr/>
          </p:nvSpPr>
          <p:spPr>
            <a:xfrm>
              <a:off x="6163984" y="3070145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CB74D4C-618D-97CE-60AE-AF15892590F7}"/>
                </a:ext>
              </a:extLst>
            </p:cNvPr>
            <p:cNvSpPr/>
            <p:nvPr/>
          </p:nvSpPr>
          <p:spPr>
            <a:xfrm>
              <a:off x="5725477" y="3168967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FF0A097-F2CD-F7E4-317A-FFE3C07A5037}"/>
                </a:ext>
              </a:extLst>
            </p:cNvPr>
            <p:cNvSpPr/>
            <p:nvPr/>
          </p:nvSpPr>
          <p:spPr>
            <a:xfrm>
              <a:off x="5770959" y="2938343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FC2F683-6E13-5E98-89E9-B2DE6BDBA3EE}"/>
                </a:ext>
              </a:extLst>
            </p:cNvPr>
            <p:cNvSpPr/>
            <p:nvPr/>
          </p:nvSpPr>
          <p:spPr>
            <a:xfrm>
              <a:off x="5941456" y="2308979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299EF3-1671-834D-5456-80FAF64AC76A}"/>
                </a:ext>
              </a:extLst>
            </p:cNvPr>
            <p:cNvSpPr/>
            <p:nvPr/>
          </p:nvSpPr>
          <p:spPr>
            <a:xfrm>
              <a:off x="6000154" y="2241708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2404874-07E5-D4A0-17EB-1AC89ED706D7}"/>
                </a:ext>
              </a:extLst>
            </p:cNvPr>
            <p:cNvSpPr/>
            <p:nvPr/>
          </p:nvSpPr>
          <p:spPr>
            <a:xfrm>
              <a:off x="5731906" y="1195506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1305A450-21D5-4848-0EE1-3EA9CB3A4E16}"/>
                </a:ext>
              </a:extLst>
            </p:cNvPr>
            <p:cNvSpPr/>
            <p:nvPr/>
          </p:nvSpPr>
          <p:spPr>
            <a:xfrm>
              <a:off x="5643443" y="1232177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D7E8612F-505F-1BFD-3D21-E5F91978F210}"/>
                </a:ext>
              </a:extLst>
            </p:cNvPr>
            <p:cNvSpPr/>
            <p:nvPr/>
          </p:nvSpPr>
          <p:spPr>
            <a:xfrm>
              <a:off x="5811678" y="1690449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589953DE-05E2-AE32-59B9-977BF2C9237F}"/>
                </a:ext>
              </a:extLst>
            </p:cNvPr>
            <p:cNvSpPr/>
            <p:nvPr/>
          </p:nvSpPr>
          <p:spPr>
            <a:xfrm>
              <a:off x="5757267" y="1649610"/>
              <a:ext cx="59293" cy="59293"/>
            </a:xfrm>
            <a:custGeom>
              <a:avLst/>
              <a:gdLst>
                <a:gd name="connsiteX0" fmla="*/ 59293 w 59293"/>
                <a:gd name="connsiteY0" fmla="*/ 29646 h 59293"/>
                <a:gd name="connsiteX1" fmla="*/ 29647 w 59293"/>
                <a:gd name="connsiteY1" fmla="*/ 59293 h 59293"/>
                <a:gd name="connsiteX2" fmla="*/ 0 w 59293"/>
                <a:gd name="connsiteY2" fmla="*/ 29646 h 59293"/>
                <a:gd name="connsiteX3" fmla="*/ 29647 w 59293"/>
                <a:gd name="connsiteY3" fmla="*/ 0 h 59293"/>
                <a:gd name="connsiteX4" fmla="*/ 59293 w 59293"/>
                <a:gd name="connsiteY4" fmla="*/ 29646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6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6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6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FA804A09-9E46-ED05-59EA-59174A0DA55A}"/>
                </a:ext>
              </a:extLst>
            </p:cNvPr>
            <p:cNvSpPr/>
            <p:nvPr/>
          </p:nvSpPr>
          <p:spPr>
            <a:xfrm>
              <a:off x="5343882" y="1653659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6 w 59293"/>
                <a:gd name="connsiteY1" fmla="*/ 59293 h 59293"/>
                <a:gd name="connsiteX2" fmla="*/ 0 w 59293"/>
                <a:gd name="connsiteY2" fmla="*/ 29647 h 59293"/>
                <a:gd name="connsiteX3" fmla="*/ 29646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7073389-EDC6-17AB-7844-E6E7828B031E}"/>
                </a:ext>
              </a:extLst>
            </p:cNvPr>
            <p:cNvSpPr/>
            <p:nvPr/>
          </p:nvSpPr>
          <p:spPr>
            <a:xfrm>
              <a:off x="6076950" y="1717238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AD4B8CD-8A97-5B29-00CF-DA47ED9FAA4A}"/>
                </a:ext>
              </a:extLst>
            </p:cNvPr>
            <p:cNvSpPr/>
            <p:nvPr/>
          </p:nvSpPr>
          <p:spPr>
            <a:xfrm>
              <a:off x="5717500" y="1514832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C63FA72C-BD6E-8FA7-2EB7-BA4542FD2788}"/>
                </a:ext>
              </a:extLst>
            </p:cNvPr>
            <p:cNvSpPr/>
            <p:nvPr/>
          </p:nvSpPr>
          <p:spPr>
            <a:xfrm>
              <a:off x="6177438" y="1379220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0A98A004-8A2A-735C-0A32-6E11E60830B1}"/>
                </a:ext>
              </a:extLst>
            </p:cNvPr>
            <p:cNvSpPr/>
            <p:nvPr/>
          </p:nvSpPr>
          <p:spPr>
            <a:xfrm>
              <a:off x="5658207" y="857011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6 w 59293"/>
                <a:gd name="connsiteY1" fmla="*/ 59293 h 59293"/>
                <a:gd name="connsiteX2" fmla="*/ 0 w 59293"/>
                <a:gd name="connsiteY2" fmla="*/ 29647 h 59293"/>
                <a:gd name="connsiteX3" fmla="*/ 29646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6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6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780AEE7F-0AFA-C73B-9D03-8247C5546758}"/>
                </a:ext>
              </a:extLst>
            </p:cNvPr>
            <p:cNvSpPr/>
            <p:nvPr/>
          </p:nvSpPr>
          <p:spPr>
            <a:xfrm>
              <a:off x="5761315" y="953928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AE0E63BB-2365-8FAC-E8B0-0AB29A235604}"/>
                </a:ext>
              </a:extLst>
            </p:cNvPr>
            <p:cNvSpPr/>
            <p:nvPr/>
          </p:nvSpPr>
          <p:spPr>
            <a:xfrm>
              <a:off x="6018252" y="3502461"/>
              <a:ext cx="1191696" cy="280868"/>
            </a:xfrm>
            <a:custGeom>
              <a:avLst/>
              <a:gdLst>
                <a:gd name="connsiteX0" fmla="*/ 0 w 1191696"/>
                <a:gd name="connsiteY0" fmla="*/ 0 h 280868"/>
                <a:gd name="connsiteX1" fmla="*/ 1191697 w 1191696"/>
                <a:gd name="connsiteY1" fmla="*/ 280869 h 28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1696" h="280868">
                  <a:moveTo>
                    <a:pt x="0" y="0"/>
                  </a:moveTo>
                  <a:lnTo>
                    <a:pt x="1191697" y="280869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DE2A49C9-4C22-8DD8-4AC3-CBA4EBBB5C7C}"/>
                </a:ext>
              </a:extLst>
            </p:cNvPr>
            <p:cNvSpPr/>
            <p:nvPr/>
          </p:nvSpPr>
          <p:spPr>
            <a:xfrm>
              <a:off x="7138868" y="3749635"/>
              <a:ext cx="71080" cy="35837"/>
            </a:xfrm>
            <a:custGeom>
              <a:avLst/>
              <a:gdLst>
                <a:gd name="connsiteX0" fmla="*/ 0 w 71080"/>
                <a:gd name="connsiteY0" fmla="*/ 35838 h 35837"/>
                <a:gd name="connsiteX1" fmla="*/ 71080 w 71080"/>
                <a:gd name="connsiteY1" fmla="*/ 33695 h 35837"/>
                <a:gd name="connsiteX2" fmla="*/ 8453 w 71080"/>
                <a:gd name="connsiteY2" fmla="*/ 0 h 3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80" h="35837">
                  <a:moveTo>
                    <a:pt x="0" y="35838"/>
                  </a:moveTo>
                  <a:lnTo>
                    <a:pt x="71080" y="33695"/>
                  </a:lnTo>
                  <a:lnTo>
                    <a:pt x="8453" y="0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CB1CD602-C661-5C93-6478-98BEFCEAE541}"/>
                </a:ext>
              </a:extLst>
            </p:cNvPr>
            <p:cNvSpPr/>
            <p:nvPr/>
          </p:nvSpPr>
          <p:spPr>
            <a:xfrm>
              <a:off x="6018252" y="2199917"/>
              <a:ext cx="168116" cy="1302543"/>
            </a:xfrm>
            <a:custGeom>
              <a:avLst/>
              <a:gdLst>
                <a:gd name="connsiteX0" fmla="*/ 0 w 168116"/>
                <a:gd name="connsiteY0" fmla="*/ 1302544 h 1302543"/>
                <a:gd name="connsiteX1" fmla="*/ 168116 w 168116"/>
                <a:gd name="connsiteY1" fmla="*/ 0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116" h="1302543">
                  <a:moveTo>
                    <a:pt x="0" y="1302544"/>
                  </a:moveTo>
                  <a:lnTo>
                    <a:pt x="168116" y="0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7BC99022-02DC-8B86-A367-09EF769ECBF1}"/>
                </a:ext>
              </a:extLst>
            </p:cNvPr>
            <p:cNvSpPr/>
            <p:nvPr/>
          </p:nvSpPr>
          <p:spPr>
            <a:xfrm>
              <a:off x="6159222" y="2199917"/>
              <a:ext cx="36552" cy="70603"/>
            </a:xfrm>
            <a:custGeom>
              <a:avLst/>
              <a:gdLst>
                <a:gd name="connsiteX0" fmla="*/ 36552 w 36552"/>
                <a:gd name="connsiteY0" fmla="*/ 70604 h 70603"/>
                <a:gd name="connsiteX1" fmla="*/ 27146 w 36552"/>
                <a:gd name="connsiteY1" fmla="*/ 0 h 70603"/>
                <a:gd name="connsiteX2" fmla="*/ 0 w 36552"/>
                <a:gd name="connsiteY2" fmla="*/ 65842 h 7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52" h="70603">
                  <a:moveTo>
                    <a:pt x="36552" y="70604"/>
                  </a:moveTo>
                  <a:lnTo>
                    <a:pt x="27146" y="0"/>
                  </a:lnTo>
                  <a:lnTo>
                    <a:pt x="0" y="65842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B39EC32B-507D-9E4F-12E7-841A9FB0020E}"/>
                </a:ext>
              </a:extLst>
            </p:cNvPr>
            <p:cNvSpPr/>
            <p:nvPr/>
          </p:nvSpPr>
          <p:spPr>
            <a:xfrm>
              <a:off x="5159692" y="3502461"/>
              <a:ext cx="858559" cy="854273"/>
            </a:xfrm>
            <a:custGeom>
              <a:avLst/>
              <a:gdLst>
                <a:gd name="connsiteX0" fmla="*/ 858560 w 858559"/>
                <a:gd name="connsiteY0" fmla="*/ 0 h 854273"/>
                <a:gd name="connsiteX1" fmla="*/ 0 w 858559"/>
                <a:gd name="connsiteY1" fmla="*/ 854274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8559" h="854273">
                  <a:moveTo>
                    <a:pt x="858560" y="0"/>
                  </a:moveTo>
                  <a:lnTo>
                    <a:pt x="0" y="854274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0A305331-9155-23C0-4864-56878E24ECAE}"/>
                </a:ext>
              </a:extLst>
            </p:cNvPr>
            <p:cNvSpPr/>
            <p:nvPr/>
          </p:nvSpPr>
          <p:spPr>
            <a:xfrm>
              <a:off x="5159692" y="4295179"/>
              <a:ext cx="61674" cy="61555"/>
            </a:xfrm>
            <a:custGeom>
              <a:avLst/>
              <a:gdLst>
                <a:gd name="connsiteX0" fmla="*/ 35719 w 61674"/>
                <a:gd name="connsiteY0" fmla="*/ 0 h 61555"/>
                <a:gd name="connsiteX1" fmla="*/ 0 w 61674"/>
                <a:gd name="connsiteY1" fmla="*/ 61555 h 61555"/>
                <a:gd name="connsiteX2" fmla="*/ 61674 w 61674"/>
                <a:gd name="connsiteY2" fmla="*/ 26075 h 6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74" h="61555">
                  <a:moveTo>
                    <a:pt x="35719" y="0"/>
                  </a:moveTo>
                  <a:lnTo>
                    <a:pt x="0" y="61555"/>
                  </a:lnTo>
                  <a:lnTo>
                    <a:pt x="61674" y="26075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B8FFCFD0-530F-FEF2-D74B-2B6CECFEC88B}"/>
                </a:ext>
              </a:extLst>
            </p:cNvPr>
            <p:cNvSpPr/>
            <p:nvPr/>
          </p:nvSpPr>
          <p:spPr>
            <a:xfrm>
              <a:off x="4804410" y="3502461"/>
              <a:ext cx="1213842" cy="536852"/>
            </a:xfrm>
            <a:custGeom>
              <a:avLst/>
              <a:gdLst>
                <a:gd name="connsiteX0" fmla="*/ 1213842 w 1213842"/>
                <a:gd name="connsiteY0" fmla="*/ 0 h 536852"/>
                <a:gd name="connsiteX1" fmla="*/ 0 w 1213842"/>
                <a:gd name="connsiteY1" fmla="*/ 536853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3842" h="536852">
                  <a:moveTo>
                    <a:pt x="1213842" y="0"/>
                  </a:moveTo>
                  <a:lnTo>
                    <a:pt x="0" y="536853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AFF46880-5C52-CB05-25EB-566D649C1037}"/>
                </a:ext>
              </a:extLst>
            </p:cNvPr>
            <p:cNvSpPr/>
            <p:nvPr/>
          </p:nvSpPr>
          <p:spPr>
            <a:xfrm>
              <a:off x="4804410" y="3994666"/>
              <a:ext cx="70365" cy="44648"/>
            </a:xfrm>
            <a:custGeom>
              <a:avLst/>
              <a:gdLst>
                <a:gd name="connsiteX0" fmla="*/ 55483 w 70365"/>
                <a:gd name="connsiteY0" fmla="*/ 0 h 44648"/>
                <a:gd name="connsiteX1" fmla="*/ 0 w 70365"/>
                <a:gd name="connsiteY1" fmla="*/ 44648 h 44648"/>
                <a:gd name="connsiteX2" fmla="*/ 70366 w 70365"/>
                <a:gd name="connsiteY2" fmla="*/ 33695 h 4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365" h="44648">
                  <a:moveTo>
                    <a:pt x="55483" y="0"/>
                  </a:moveTo>
                  <a:lnTo>
                    <a:pt x="0" y="44648"/>
                  </a:lnTo>
                  <a:lnTo>
                    <a:pt x="70366" y="33695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ED109AFC-33C7-F421-0F7B-1D1392CCDA1B}"/>
                </a:ext>
              </a:extLst>
            </p:cNvPr>
            <p:cNvSpPr/>
            <p:nvPr/>
          </p:nvSpPr>
          <p:spPr>
            <a:xfrm>
              <a:off x="6018252" y="3502461"/>
              <a:ext cx="1232534" cy="288369"/>
            </a:xfrm>
            <a:custGeom>
              <a:avLst/>
              <a:gdLst>
                <a:gd name="connsiteX0" fmla="*/ 0 w 1232534"/>
                <a:gd name="connsiteY0" fmla="*/ 0 h 288369"/>
                <a:gd name="connsiteX1" fmla="*/ 1232535 w 1232534"/>
                <a:gd name="connsiteY1" fmla="*/ 288370 h 2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2534" h="288369">
                  <a:moveTo>
                    <a:pt x="0" y="0"/>
                  </a:moveTo>
                  <a:lnTo>
                    <a:pt x="1232535" y="288370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D052B311-03DD-4E9C-FE2E-0A26FFEDC707}"/>
                </a:ext>
              </a:extLst>
            </p:cNvPr>
            <p:cNvSpPr/>
            <p:nvPr/>
          </p:nvSpPr>
          <p:spPr>
            <a:xfrm>
              <a:off x="7179706" y="3757255"/>
              <a:ext cx="71080" cy="35837"/>
            </a:xfrm>
            <a:custGeom>
              <a:avLst/>
              <a:gdLst>
                <a:gd name="connsiteX0" fmla="*/ 0 w 71080"/>
                <a:gd name="connsiteY0" fmla="*/ 35838 h 35837"/>
                <a:gd name="connsiteX1" fmla="*/ 71080 w 71080"/>
                <a:gd name="connsiteY1" fmla="*/ 33576 h 35837"/>
                <a:gd name="connsiteX2" fmla="*/ 8335 w 71080"/>
                <a:gd name="connsiteY2" fmla="*/ 0 h 3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80" h="35837">
                  <a:moveTo>
                    <a:pt x="0" y="35838"/>
                  </a:moveTo>
                  <a:lnTo>
                    <a:pt x="71080" y="33576"/>
                  </a:lnTo>
                  <a:lnTo>
                    <a:pt x="8335" y="0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9C91C8D6-855C-8227-BA0A-4268515BAAA2}"/>
                </a:ext>
              </a:extLst>
            </p:cNvPr>
            <p:cNvSpPr/>
            <p:nvPr/>
          </p:nvSpPr>
          <p:spPr>
            <a:xfrm>
              <a:off x="6018252" y="3502461"/>
              <a:ext cx="1180980" cy="307062"/>
            </a:xfrm>
            <a:custGeom>
              <a:avLst/>
              <a:gdLst>
                <a:gd name="connsiteX0" fmla="*/ 0 w 1180980"/>
                <a:gd name="connsiteY0" fmla="*/ 0 h 307062"/>
                <a:gd name="connsiteX1" fmla="*/ 1180981 w 1180980"/>
                <a:gd name="connsiteY1" fmla="*/ 307062 h 30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0980" h="307062">
                  <a:moveTo>
                    <a:pt x="0" y="0"/>
                  </a:moveTo>
                  <a:lnTo>
                    <a:pt x="1180981" y="307062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627F9892-E357-47B0-CAE6-5A55A485F71F}"/>
                </a:ext>
              </a:extLst>
            </p:cNvPr>
            <p:cNvSpPr/>
            <p:nvPr/>
          </p:nvSpPr>
          <p:spPr>
            <a:xfrm>
              <a:off x="7128033" y="3774400"/>
              <a:ext cx="71199" cy="35599"/>
            </a:xfrm>
            <a:custGeom>
              <a:avLst/>
              <a:gdLst>
                <a:gd name="connsiteX0" fmla="*/ 0 w 71199"/>
                <a:gd name="connsiteY0" fmla="*/ 35600 h 35599"/>
                <a:gd name="connsiteX1" fmla="*/ 71200 w 71199"/>
                <a:gd name="connsiteY1" fmla="*/ 35123 h 35599"/>
                <a:gd name="connsiteX2" fmla="*/ 9287 w 71199"/>
                <a:gd name="connsiteY2" fmla="*/ 0 h 3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9" h="35599">
                  <a:moveTo>
                    <a:pt x="0" y="35600"/>
                  </a:moveTo>
                  <a:lnTo>
                    <a:pt x="71200" y="35123"/>
                  </a:lnTo>
                  <a:lnTo>
                    <a:pt x="9287" y="0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6DF18D35-99F6-D04A-084A-80D58ED6BC25}"/>
                </a:ext>
              </a:extLst>
            </p:cNvPr>
            <p:cNvSpPr/>
            <p:nvPr/>
          </p:nvSpPr>
          <p:spPr>
            <a:xfrm>
              <a:off x="6018252" y="3502461"/>
              <a:ext cx="547925" cy="93702"/>
            </a:xfrm>
            <a:custGeom>
              <a:avLst/>
              <a:gdLst>
                <a:gd name="connsiteX0" fmla="*/ 0 w 547925"/>
                <a:gd name="connsiteY0" fmla="*/ 0 h 93702"/>
                <a:gd name="connsiteX1" fmla="*/ 547926 w 547925"/>
                <a:gd name="connsiteY1" fmla="*/ 93702 h 9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925" h="93702">
                  <a:moveTo>
                    <a:pt x="0" y="0"/>
                  </a:moveTo>
                  <a:lnTo>
                    <a:pt x="547926" y="93702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FE40CFA8-383B-8200-9DE8-97AA492222B4}"/>
                </a:ext>
              </a:extLst>
            </p:cNvPr>
            <p:cNvSpPr/>
            <p:nvPr/>
          </p:nvSpPr>
          <p:spPr>
            <a:xfrm>
              <a:off x="6495335" y="3566398"/>
              <a:ext cx="70841" cy="36313"/>
            </a:xfrm>
            <a:custGeom>
              <a:avLst/>
              <a:gdLst>
                <a:gd name="connsiteX0" fmla="*/ 0 w 70841"/>
                <a:gd name="connsiteY0" fmla="*/ 36314 h 36313"/>
                <a:gd name="connsiteX1" fmla="*/ 70842 w 70841"/>
                <a:gd name="connsiteY1" fmla="*/ 29766 h 36313"/>
                <a:gd name="connsiteX2" fmla="*/ 6191 w 70841"/>
                <a:gd name="connsiteY2" fmla="*/ 0 h 3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41" h="36313">
                  <a:moveTo>
                    <a:pt x="0" y="36314"/>
                  </a:moveTo>
                  <a:lnTo>
                    <a:pt x="70842" y="29766"/>
                  </a:lnTo>
                  <a:lnTo>
                    <a:pt x="6191" y="0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0805C026-C8B9-F1A4-63D2-35C4B101D93B}"/>
                </a:ext>
              </a:extLst>
            </p:cNvPr>
            <p:cNvSpPr/>
            <p:nvPr/>
          </p:nvSpPr>
          <p:spPr>
            <a:xfrm>
              <a:off x="4952285" y="3502461"/>
              <a:ext cx="1065966" cy="186213"/>
            </a:xfrm>
            <a:custGeom>
              <a:avLst/>
              <a:gdLst>
                <a:gd name="connsiteX0" fmla="*/ 1065967 w 1065966"/>
                <a:gd name="connsiteY0" fmla="*/ 0 h 186213"/>
                <a:gd name="connsiteX1" fmla="*/ 0 w 1065966"/>
                <a:gd name="connsiteY1" fmla="*/ 186214 h 18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5966" h="186213">
                  <a:moveTo>
                    <a:pt x="1065967" y="0"/>
                  </a:moveTo>
                  <a:lnTo>
                    <a:pt x="0" y="186214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644AF5D6-D71E-D050-B105-05131E82B2C0}"/>
                </a:ext>
              </a:extLst>
            </p:cNvPr>
            <p:cNvSpPr/>
            <p:nvPr/>
          </p:nvSpPr>
          <p:spPr>
            <a:xfrm>
              <a:off x="4952285" y="3658790"/>
              <a:ext cx="70842" cy="36195"/>
            </a:xfrm>
            <a:custGeom>
              <a:avLst/>
              <a:gdLst>
                <a:gd name="connsiteX0" fmla="*/ 64532 w 70842"/>
                <a:gd name="connsiteY0" fmla="*/ 0 h 36195"/>
                <a:gd name="connsiteX1" fmla="*/ 0 w 70842"/>
                <a:gd name="connsiteY1" fmla="*/ 29885 h 36195"/>
                <a:gd name="connsiteX2" fmla="*/ 70842 w 70842"/>
                <a:gd name="connsiteY2" fmla="*/ 36195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42" h="36195">
                  <a:moveTo>
                    <a:pt x="64532" y="0"/>
                  </a:moveTo>
                  <a:lnTo>
                    <a:pt x="0" y="29885"/>
                  </a:lnTo>
                  <a:lnTo>
                    <a:pt x="70842" y="36195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46B3E5A9-07AF-A3F1-3325-B816E86EFD0F}"/>
                </a:ext>
              </a:extLst>
            </p:cNvPr>
            <p:cNvSpPr/>
            <p:nvPr/>
          </p:nvSpPr>
          <p:spPr>
            <a:xfrm>
              <a:off x="4670464" y="3169443"/>
              <a:ext cx="1347787" cy="333017"/>
            </a:xfrm>
            <a:custGeom>
              <a:avLst/>
              <a:gdLst>
                <a:gd name="connsiteX0" fmla="*/ 1347788 w 1347787"/>
                <a:gd name="connsiteY0" fmla="*/ 333018 h 333017"/>
                <a:gd name="connsiteX1" fmla="*/ 0 w 1347787"/>
                <a:gd name="connsiteY1" fmla="*/ 0 h 3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7787" h="333017">
                  <a:moveTo>
                    <a:pt x="1347788" y="333018"/>
                  </a:moveTo>
                  <a:lnTo>
                    <a:pt x="0" y="0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03639D7B-2981-CE7F-D9A2-0AB5DA26401E}"/>
                </a:ext>
              </a:extLst>
            </p:cNvPr>
            <p:cNvSpPr/>
            <p:nvPr/>
          </p:nvSpPr>
          <p:spPr>
            <a:xfrm>
              <a:off x="4670464" y="3168014"/>
              <a:ext cx="71199" cy="35837"/>
            </a:xfrm>
            <a:custGeom>
              <a:avLst/>
              <a:gdLst>
                <a:gd name="connsiteX0" fmla="*/ 71199 w 71199"/>
                <a:gd name="connsiteY0" fmla="*/ 0 h 35837"/>
                <a:gd name="connsiteX1" fmla="*/ 0 w 71199"/>
                <a:gd name="connsiteY1" fmla="*/ 1429 h 35837"/>
                <a:gd name="connsiteX2" fmla="*/ 62389 w 71199"/>
                <a:gd name="connsiteY2" fmla="*/ 35838 h 3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9" h="35837">
                  <a:moveTo>
                    <a:pt x="71199" y="0"/>
                  </a:moveTo>
                  <a:lnTo>
                    <a:pt x="0" y="1429"/>
                  </a:lnTo>
                  <a:lnTo>
                    <a:pt x="62389" y="35838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1EA87430-2A4D-3096-CB83-5A26EECF9915}"/>
                </a:ext>
              </a:extLst>
            </p:cNvPr>
            <p:cNvSpPr/>
            <p:nvPr/>
          </p:nvSpPr>
          <p:spPr>
            <a:xfrm>
              <a:off x="6018252" y="2737365"/>
              <a:ext cx="1042868" cy="765095"/>
            </a:xfrm>
            <a:custGeom>
              <a:avLst/>
              <a:gdLst>
                <a:gd name="connsiteX0" fmla="*/ 0 w 1042868"/>
                <a:gd name="connsiteY0" fmla="*/ 765096 h 765095"/>
                <a:gd name="connsiteX1" fmla="*/ 1042868 w 1042868"/>
                <a:gd name="connsiteY1" fmla="*/ 0 h 7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2868" h="765095">
                  <a:moveTo>
                    <a:pt x="0" y="765096"/>
                  </a:moveTo>
                  <a:lnTo>
                    <a:pt x="1042868" y="0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1722B13-B7B1-E5D6-B02A-B92E3FDC7461}"/>
                </a:ext>
              </a:extLst>
            </p:cNvPr>
            <p:cNvSpPr/>
            <p:nvPr/>
          </p:nvSpPr>
          <p:spPr>
            <a:xfrm>
              <a:off x="6994802" y="2737365"/>
              <a:ext cx="66317" cy="55483"/>
            </a:xfrm>
            <a:custGeom>
              <a:avLst/>
              <a:gdLst>
                <a:gd name="connsiteX0" fmla="*/ 21789 w 66317"/>
                <a:gd name="connsiteY0" fmla="*/ 55483 h 55483"/>
                <a:gd name="connsiteX1" fmla="*/ 66318 w 66317"/>
                <a:gd name="connsiteY1" fmla="*/ 0 h 55483"/>
                <a:gd name="connsiteX2" fmla="*/ 0 w 66317"/>
                <a:gd name="connsiteY2" fmla="*/ 25837 h 5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17" h="55483">
                  <a:moveTo>
                    <a:pt x="21789" y="55483"/>
                  </a:moveTo>
                  <a:lnTo>
                    <a:pt x="66318" y="0"/>
                  </a:lnTo>
                  <a:lnTo>
                    <a:pt x="0" y="25837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6F2728F-BC4F-21FC-C555-30188CE079B8}"/>
                </a:ext>
              </a:extLst>
            </p:cNvPr>
            <p:cNvSpPr/>
            <p:nvPr/>
          </p:nvSpPr>
          <p:spPr>
            <a:xfrm>
              <a:off x="6018252" y="2441495"/>
              <a:ext cx="82034" cy="1060965"/>
            </a:xfrm>
            <a:custGeom>
              <a:avLst/>
              <a:gdLst>
                <a:gd name="connsiteX0" fmla="*/ 0 w 82034"/>
                <a:gd name="connsiteY0" fmla="*/ 1060966 h 1060965"/>
                <a:gd name="connsiteX1" fmla="*/ 82034 w 82034"/>
                <a:gd name="connsiteY1" fmla="*/ 0 h 106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34" h="1060965">
                  <a:moveTo>
                    <a:pt x="0" y="1060966"/>
                  </a:moveTo>
                  <a:lnTo>
                    <a:pt x="82034" y="0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9DE9D749-E4E8-14BB-C44E-E24D87A9E1C7}"/>
                </a:ext>
              </a:extLst>
            </p:cNvPr>
            <p:cNvSpPr/>
            <p:nvPr/>
          </p:nvSpPr>
          <p:spPr>
            <a:xfrm>
              <a:off x="6076711" y="2441495"/>
              <a:ext cx="36671" cy="70008"/>
            </a:xfrm>
            <a:custGeom>
              <a:avLst/>
              <a:gdLst>
                <a:gd name="connsiteX0" fmla="*/ 36671 w 36671"/>
                <a:gd name="connsiteY0" fmla="*/ 70009 h 70008"/>
                <a:gd name="connsiteX1" fmla="*/ 23574 w 36671"/>
                <a:gd name="connsiteY1" fmla="*/ 0 h 70008"/>
                <a:gd name="connsiteX2" fmla="*/ 0 w 36671"/>
                <a:gd name="connsiteY2" fmla="*/ 67151 h 7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71" h="70008">
                  <a:moveTo>
                    <a:pt x="36671" y="70009"/>
                  </a:moveTo>
                  <a:lnTo>
                    <a:pt x="23574" y="0"/>
                  </a:lnTo>
                  <a:lnTo>
                    <a:pt x="0" y="67151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DFCF74C-4A08-0A20-E1D3-DD773189C71F}"/>
                </a:ext>
              </a:extLst>
            </p:cNvPr>
            <p:cNvSpPr/>
            <p:nvPr/>
          </p:nvSpPr>
          <p:spPr>
            <a:xfrm>
              <a:off x="5471517" y="3502461"/>
              <a:ext cx="546735" cy="758190"/>
            </a:xfrm>
            <a:custGeom>
              <a:avLst/>
              <a:gdLst>
                <a:gd name="connsiteX0" fmla="*/ 546735 w 546735"/>
                <a:gd name="connsiteY0" fmla="*/ 0 h 758190"/>
                <a:gd name="connsiteX1" fmla="*/ 0 w 546735"/>
                <a:gd name="connsiteY1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735" h="758190">
                  <a:moveTo>
                    <a:pt x="546735" y="0"/>
                  </a:moveTo>
                  <a:lnTo>
                    <a:pt x="0" y="758190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BFBCD4E-913A-16A5-A46F-20EF58FC11F0}"/>
                </a:ext>
              </a:extLst>
            </p:cNvPr>
            <p:cNvSpPr/>
            <p:nvPr/>
          </p:nvSpPr>
          <p:spPr>
            <a:xfrm>
              <a:off x="5471517" y="4194095"/>
              <a:ext cx="55125" cy="66555"/>
            </a:xfrm>
            <a:custGeom>
              <a:avLst/>
              <a:gdLst>
                <a:gd name="connsiteX0" fmla="*/ 25241 w 55125"/>
                <a:gd name="connsiteY0" fmla="*/ 0 h 66555"/>
                <a:gd name="connsiteX1" fmla="*/ 0 w 55125"/>
                <a:gd name="connsiteY1" fmla="*/ 66556 h 66555"/>
                <a:gd name="connsiteX2" fmla="*/ 55126 w 55125"/>
                <a:gd name="connsiteY2" fmla="*/ 21550 h 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25" h="66555">
                  <a:moveTo>
                    <a:pt x="25241" y="0"/>
                  </a:moveTo>
                  <a:lnTo>
                    <a:pt x="0" y="66556"/>
                  </a:lnTo>
                  <a:lnTo>
                    <a:pt x="55126" y="21550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F99CEED-02A7-8EDD-92D1-A9306413E49D}"/>
                </a:ext>
              </a:extLst>
            </p:cNvPr>
            <p:cNvSpPr/>
            <p:nvPr/>
          </p:nvSpPr>
          <p:spPr>
            <a:xfrm>
              <a:off x="6018252" y="3502461"/>
              <a:ext cx="589240" cy="1455896"/>
            </a:xfrm>
            <a:custGeom>
              <a:avLst/>
              <a:gdLst>
                <a:gd name="connsiteX0" fmla="*/ 0 w 589240"/>
                <a:gd name="connsiteY0" fmla="*/ 0 h 1455896"/>
                <a:gd name="connsiteX1" fmla="*/ 589240 w 589240"/>
                <a:gd name="connsiteY1" fmla="*/ 1455896 h 145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240" h="1455896">
                  <a:moveTo>
                    <a:pt x="0" y="0"/>
                  </a:moveTo>
                  <a:lnTo>
                    <a:pt x="589240" y="1455896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5D6761E-4FC6-0260-8737-DFF6927015C0}"/>
                </a:ext>
              </a:extLst>
            </p:cNvPr>
            <p:cNvSpPr/>
            <p:nvPr/>
          </p:nvSpPr>
          <p:spPr>
            <a:xfrm>
              <a:off x="6564629" y="4887753"/>
              <a:ext cx="42862" cy="70604"/>
            </a:xfrm>
            <a:custGeom>
              <a:avLst/>
              <a:gdLst>
                <a:gd name="connsiteX0" fmla="*/ 0 w 42862"/>
                <a:gd name="connsiteY0" fmla="*/ 13811 h 70604"/>
                <a:gd name="connsiteX1" fmla="*/ 42863 w 42862"/>
                <a:gd name="connsiteY1" fmla="*/ 70604 h 70604"/>
                <a:gd name="connsiteX2" fmla="*/ 34171 w 42862"/>
                <a:gd name="connsiteY2" fmla="*/ 0 h 7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" h="70604">
                  <a:moveTo>
                    <a:pt x="0" y="13811"/>
                  </a:moveTo>
                  <a:lnTo>
                    <a:pt x="42863" y="70604"/>
                  </a:lnTo>
                  <a:lnTo>
                    <a:pt x="34171" y="0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D650DE7-1D07-6A14-71FE-47BE6716B42D}"/>
                </a:ext>
              </a:extLst>
            </p:cNvPr>
            <p:cNvSpPr/>
            <p:nvPr/>
          </p:nvSpPr>
          <p:spPr>
            <a:xfrm>
              <a:off x="6018252" y="3502461"/>
              <a:ext cx="464700" cy="1488043"/>
            </a:xfrm>
            <a:custGeom>
              <a:avLst/>
              <a:gdLst>
                <a:gd name="connsiteX0" fmla="*/ 0 w 464700"/>
                <a:gd name="connsiteY0" fmla="*/ 0 h 1488043"/>
                <a:gd name="connsiteX1" fmla="*/ 464701 w 464700"/>
                <a:gd name="connsiteY1" fmla="*/ 1488043 h 14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700" h="1488043">
                  <a:moveTo>
                    <a:pt x="0" y="0"/>
                  </a:moveTo>
                  <a:lnTo>
                    <a:pt x="464701" y="1488043"/>
                  </a:lnTo>
                </a:path>
              </a:pathLst>
            </a:custGeom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F23D1735-7971-89CA-8972-05C8536B2ECE}"/>
                </a:ext>
              </a:extLst>
            </p:cNvPr>
            <p:cNvSpPr/>
            <p:nvPr/>
          </p:nvSpPr>
          <p:spPr>
            <a:xfrm>
              <a:off x="6444852" y="4919424"/>
              <a:ext cx="38100" cy="71080"/>
            </a:xfrm>
            <a:custGeom>
              <a:avLst/>
              <a:gdLst>
                <a:gd name="connsiteX0" fmla="*/ 0 w 38100"/>
                <a:gd name="connsiteY0" fmla="*/ 10954 h 71080"/>
                <a:gd name="connsiteX1" fmla="*/ 38100 w 38100"/>
                <a:gd name="connsiteY1" fmla="*/ 71080 h 71080"/>
                <a:gd name="connsiteX2" fmla="*/ 35124 w 38100"/>
                <a:gd name="connsiteY2" fmla="*/ 0 h 7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71080">
                  <a:moveTo>
                    <a:pt x="0" y="10954"/>
                  </a:moveTo>
                  <a:lnTo>
                    <a:pt x="38100" y="71080"/>
                  </a:lnTo>
                  <a:lnTo>
                    <a:pt x="35124" y="0"/>
                  </a:lnTo>
                  <a:close/>
                </a:path>
              </a:pathLst>
            </a:custGeom>
            <a:solidFill>
              <a:srgbClr val="000000"/>
            </a:solidFill>
            <a:ln w="3560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85DB558-8176-92B8-5DAA-B11C319057C1}"/>
                </a:ext>
              </a:extLst>
            </p:cNvPr>
            <p:cNvSpPr/>
            <p:nvPr/>
          </p:nvSpPr>
          <p:spPr>
            <a:xfrm>
              <a:off x="3608189" y="2743795"/>
              <a:ext cx="4436030" cy="2329219"/>
            </a:xfrm>
            <a:custGeom>
              <a:avLst/>
              <a:gdLst>
                <a:gd name="connsiteX0" fmla="*/ 4436031 w 4436030"/>
                <a:gd name="connsiteY0" fmla="*/ 1133832 h 2329219"/>
                <a:gd name="connsiteX1" fmla="*/ 4419243 w 4436030"/>
                <a:gd name="connsiteY1" fmla="*/ 990957 h 2329219"/>
                <a:gd name="connsiteX2" fmla="*/ 4368999 w 4436030"/>
                <a:gd name="connsiteY2" fmla="*/ 850583 h 2329219"/>
                <a:gd name="connsiteX3" fmla="*/ 4286131 w 4436030"/>
                <a:gd name="connsiteY3" fmla="*/ 714970 h 2329219"/>
                <a:gd name="connsiteX4" fmla="*/ 4171831 w 4436030"/>
                <a:gd name="connsiteY4" fmla="*/ 586145 h 2329219"/>
                <a:gd name="connsiteX5" fmla="*/ 4028003 w 4436030"/>
                <a:gd name="connsiteY5" fmla="*/ 466130 h 2329219"/>
                <a:gd name="connsiteX6" fmla="*/ 3856673 w 4436030"/>
                <a:gd name="connsiteY6" fmla="*/ 356711 h 2329219"/>
                <a:gd name="connsiteX7" fmla="*/ 3660339 w 4436030"/>
                <a:gd name="connsiteY7" fmla="*/ 259437 h 2329219"/>
                <a:gd name="connsiteX8" fmla="*/ 3442216 w 4436030"/>
                <a:gd name="connsiteY8" fmla="*/ 175974 h 2329219"/>
                <a:gd name="connsiteX9" fmla="*/ 3205520 w 4436030"/>
                <a:gd name="connsiteY9" fmla="*/ 107394 h 2329219"/>
                <a:gd name="connsiteX10" fmla="*/ 2953822 w 4436030"/>
                <a:gd name="connsiteY10" fmla="*/ 54888 h 2329219"/>
                <a:gd name="connsiteX11" fmla="*/ 2690932 w 4436030"/>
                <a:gd name="connsiteY11" fmla="*/ 19050 h 2329219"/>
                <a:gd name="connsiteX12" fmla="*/ 2420779 w 4436030"/>
                <a:gd name="connsiteY12" fmla="*/ 714 h 2329219"/>
                <a:gd name="connsiteX13" fmla="*/ 2147531 w 4436030"/>
                <a:gd name="connsiteY13" fmla="*/ 0 h 2329219"/>
                <a:gd name="connsiteX14" fmla="*/ 1875353 w 4436030"/>
                <a:gd name="connsiteY14" fmla="*/ 16907 h 2329219"/>
                <a:gd name="connsiteX15" fmla="*/ 1608296 w 4436030"/>
                <a:gd name="connsiteY15" fmla="*/ 51197 h 2329219"/>
                <a:gd name="connsiteX16" fmla="*/ 1350526 w 4436030"/>
                <a:gd name="connsiteY16" fmla="*/ 102275 h 2329219"/>
                <a:gd name="connsiteX17" fmla="*/ 1105852 w 4436030"/>
                <a:gd name="connsiteY17" fmla="*/ 169545 h 2329219"/>
                <a:gd name="connsiteX18" fmla="*/ 877967 w 4436030"/>
                <a:gd name="connsiteY18" fmla="*/ 251817 h 2329219"/>
                <a:gd name="connsiteX19" fmla="*/ 670441 w 4436030"/>
                <a:gd name="connsiteY19" fmla="*/ 347901 h 2329219"/>
                <a:gd name="connsiteX20" fmla="*/ 486251 w 4436030"/>
                <a:gd name="connsiteY20" fmla="*/ 456486 h 2329219"/>
                <a:gd name="connsiteX21" fmla="*/ 328374 w 4436030"/>
                <a:gd name="connsiteY21" fmla="*/ 575667 h 2329219"/>
                <a:gd name="connsiteX22" fmla="*/ 198953 w 4436030"/>
                <a:gd name="connsiteY22" fmla="*/ 703778 h 2329219"/>
                <a:gd name="connsiteX23" fmla="*/ 100251 w 4436030"/>
                <a:gd name="connsiteY23" fmla="*/ 838914 h 2329219"/>
                <a:gd name="connsiteX24" fmla="*/ 33576 w 4436030"/>
                <a:gd name="connsiteY24" fmla="*/ 978932 h 2329219"/>
                <a:gd name="connsiteX25" fmla="*/ 0 w 4436030"/>
                <a:gd name="connsiteY25" fmla="*/ 1121688 h 2329219"/>
                <a:gd name="connsiteX26" fmla="*/ 0 w 4436030"/>
                <a:gd name="connsiteY26" fmla="*/ 1265158 h 2329219"/>
                <a:gd name="connsiteX27" fmla="*/ 33576 w 4436030"/>
                <a:gd name="connsiteY27" fmla="*/ 1407081 h 2329219"/>
                <a:gd name="connsiteX28" fmla="*/ 100251 w 4436030"/>
                <a:gd name="connsiteY28" fmla="*/ 1545312 h 2329219"/>
                <a:gd name="connsiteX29" fmla="*/ 198953 w 4436030"/>
                <a:gd name="connsiteY29" fmla="*/ 1677829 h 2329219"/>
                <a:gd name="connsiteX30" fmla="*/ 328374 w 4436030"/>
                <a:gd name="connsiteY30" fmla="*/ 1802487 h 2329219"/>
                <a:gd name="connsiteX31" fmla="*/ 486251 w 4436030"/>
                <a:gd name="connsiteY31" fmla="*/ 1917382 h 2329219"/>
                <a:gd name="connsiteX32" fmla="*/ 670441 w 4436030"/>
                <a:gd name="connsiteY32" fmla="*/ 2020967 h 2329219"/>
                <a:gd name="connsiteX33" fmla="*/ 877967 w 4436030"/>
                <a:gd name="connsiteY33" fmla="*/ 2111455 h 2329219"/>
                <a:gd name="connsiteX34" fmla="*/ 1105852 w 4436030"/>
                <a:gd name="connsiteY34" fmla="*/ 2187655 h 2329219"/>
                <a:gd name="connsiteX35" fmla="*/ 1350526 w 4436030"/>
                <a:gd name="connsiteY35" fmla="*/ 2248377 h 2329219"/>
                <a:gd name="connsiteX36" fmla="*/ 1608296 w 4436030"/>
                <a:gd name="connsiteY36" fmla="*/ 2292549 h 2329219"/>
                <a:gd name="connsiteX37" fmla="*/ 1875353 w 4436030"/>
                <a:gd name="connsiteY37" fmla="*/ 2319695 h 2329219"/>
                <a:gd name="connsiteX38" fmla="*/ 2147531 w 4436030"/>
                <a:gd name="connsiteY38" fmla="*/ 2329220 h 2329219"/>
                <a:gd name="connsiteX39" fmla="*/ 2420779 w 4436030"/>
                <a:gd name="connsiteY39" fmla="*/ 2321124 h 2329219"/>
                <a:gd name="connsiteX40" fmla="*/ 2690932 w 4436030"/>
                <a:gd name="connsiteY40" fmla="*/ 2295525 h 2329219"/>
                <a:gd name="connsiteX41" fmla="*/ 2953822 w 4436030"/>
                <a:gd name="connsiteY41" fmla="*/ 2252782 h 2329219"/>
                <a:gd name="connsiteX42" fmla="*/ 3205520 w 4436030"/>
                <a:gd name="connsiteY42" fmla="*/ 2193489 h 2329219"/>
                <a:gd name="connsiteX43" fmla="*/ 3442216 w 4436030"/>
                <a:gd name="connsiteY43" fmla="*/ 2118479 h 2329219"/>
                <a:gd name="connsiteX44" fmla="*/ 3660339 w 4436030"/>
                <a:gd name="connsiteY44" fmla="*/ 2029182 h 2329219"/>
                <a:gd name="connsiteX45" fmla="*/ 3856673 w 4436030"/>
                <a:gd name="connsiteY45" fmla="*/ 1926669 h 2329219"/>
                <a:gd name="connsiteX46" fmla="*/ 4028003 w 4436030"/>
                <a:gd name="connsiteY46" fmla="*/ 1812608 h 2329219"/>
                <a:gd name="connsiteX47" fmla="*/ 4171831 w 4436030"/>
                <a:gd name="connsiteY47" fmla="*/ 1688664 h 2329219"/>
                <a:gd name="connsiteX48" fmla="*/ 4286131 w 4436030"/>
                <a:gd name="connsiteY48" fmla="*/ 1556861 h 2329219"/>
                <a:gd name="connsiteX49" fmla="*/ 4368999 w 4436030"/>
                <a:gd name="connsiteY49" fmla="*/ 1418987 h 2329219"/>
                <a:gd name="connsiteX50" fmla="*/ 4419243 w 4436030"/>
                <a:gd name="connsiteY50" fmla="*/ 1277303 h 2329219"/>
                <a:gd name="connsiteX51" fmla="*/ 4436031 w 4436030"/>
                <a:gd name="connsiteY51" fmla="*/ 1133832 h 232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36030" h="2329219">
                  <a:moveTo>
                    <a:pt x="4436031" y="1133832"/>
                  </a:moveTo>
                  <a:lnTo>
                    <a:pt x="4419243" y="990957"/>
                  </a:lnTo>
                  <a:lnTo>
                    <a:pt x="4368999" y="850583"/>
                  </a:lnTo>
                  <a:lnTo>
                    <a:pt x="4286131" y="714970"/>
                  </a:lnTo>
                  <a:lnTo>
                    <a:pt x="4171831" y="586145"/>
                  </a:lnTo>
                  <a:lnTo>
                    <a:pt x="4028003" y="466130"/>
                  </a:lnTo>
                  <a:lnTo>
                    <a:pt x="3856673" y="356711"/>
                  </a:lnTo>
                  <a:lnTo>
                    <a:pt x="3660339" y="259437"/>
                  </a:lnTo>
                  <a:lnTo>
                    <a:pt x="3442216" y="175974"/>
                  </a:lnTo>
                  <a:lnTo>
                    <a:pt x="3205520" y="107394"/>
                  </a:lnTo>
                  <a:lnTo>
                    <a:pt x="2953822" y="54888"/>
                  </a:lnTo>
                  <a:lnTo>
                    <a:pt x="2690932" y="19050"/>
                  </a:lnTo>
                  <a:lnTo>
                    <a:pt x="2420779" y="714"/>
                  </a:lnTo>
                  <a:lnTo>
                    <a:pt x="2147531" y="0"/>
                  </a:lnTo>
                  <a:lnTo>
                    <a:pt x="1875353" y="16907"/>
                  </a:lnTo>
                  <a:lnTo>
                    <a:pt x="1608296" y="51197"/>
                  </a:lnTo>
                  <a:lnTo>
                    <a:pt x="1350526" y="102275"/>
                  </a:lnTo>
                  <a:lnTo>
                    <a:pt x="1105852" y="169545"/>
                  </a:lnTo>
                  <a:lnTo>
                    <a:pt x="877967" y="251817"/>
                  </a:lnTo>
                  <a:lnTo>
                    <a:pt x="670441" y="347901"/>
                  </a:lnTo>
                  <a:lnTo>
                    <a:pt x="486251" y="456486"/>
                  </a:lnTo>
                  <a:lnTo>
                    <a:pt x="328374" y="575667"/>
                  </a:lnTo>
                  <a:lnTo>
                    <a:pt x="198953" y="703778"/>
                  </a:lnTo>
                  <a:lnTo>
                    <a:pt x="100251" y="838914"/>
                  </a:lnTo>
                  <a:lnTo>
                    <a:pt x="33576" y="978932"/>
                  </a:lnTo>
                  <a:lnTo>
                    <a:pt x="0" y="1121688"/>
                  </a:lnTo>
                  <a:lnTo>
                    <a:pt x="0" y="1265158"/>
                  </a:lnTo>
                  <a:lnTo>
                    <a:pt x="33576" y="1407081"/>
                  </a:lnTo>
                  <a:lnTo>
                    <a:pt x="100251" y="1545312"/>
                  </a:lnTo>
                  <a:lnTo>
                    <a:pt x="198953" y="1677829"/>
                  </a:lnTo>
                  <a:lnTo>
                    <a:pt x="328374" y="1802487"/>
                  </a:lnTo>
                  <a:lnTo>
                    <a:pt x="486251" y="1917382"/>
                  </a:lnTo>
                  <a:lnTo>
                    <a:pt x="670441" y="2020967"/>
                  </a:lnTo>
                  <a:lnTo>
                    <a:pt x="877967" y="2111455"/>
                  </a:lnTo>
                  <a:lnTo>
                    <a:pt x="1105852" y="2187655"/>
                  </a:lnTo>
                  <a:lnTo>
                    <a:pt x="1350526" y="2248377"/>
                  </a:lnTo>
                  <a:lnTo>
                    <a:pt x="1608296" y="2292549"/>
                  </a:lnTo>
                  <a:lnTo>
                    <a:pt x="1875353" y="2319695"/>
                  </a:lnTo>
                  <a:lnTo>
                    <a:pt x="2147531" y="2329220"/>
                  </a:lnTo>
                  <a:lnTo>
                    <a:pt x="2420779" y="2321124"/>
                  </a:lnTo>
                  <a:lnTo>
                    <a:pt x="2690932" y="2295525"/>
                  </a:lnTo>
                  <a:lnTo>
                    <a:pt x="2953822" y="2252782"/>
                  </a:lnTo>
                  <a:lnTo>
                    <a:pt x="3205520" y="2193489"/>
                  </a:lnTo>
                  <a:lnTo>
                    <a:pt x="3442216" y="2118479"/>
                  </a:lnTo>
                  <a:lnTo>
                    <a:pt x="3660339" y="2029182"/>
                  </a:lnTo>
                  <a:lnTo>
                    <a:pt x="3856673" y="1926669"/>
                  </a:lnTo>
                  <a:lnTo>
                    <a:pt x="4028003" y="1812608"/>
                  </a:lnTo>
                  <a:lnTo>
                    <a:pt x="4171831" y="1688664"/>
                  </a:lnTo>
                  <a:lnTo>
                    <a:pt x="4286131" y="1556861"/>
                  </a:lnTo>
                  <a:lnTo>
                    <a:pt x="4368999" y="1418987"/>
                  </a:lnTo>
                  <a:lnTo>
                    <a:pt x="4419243" y="1277303"/>
                  </a:lnTo>
                  <a:lnTo>
                    <a:pt x="4436031" y="1133832"/>
                  </a:lnTo>
                  <a:close/>
                </a:path>
              </a:pathLst>
            </a:custGeom>
            <a:solidFill>
              <a:srgbClr val="931314">
                <a:alpha val="10000"/>
              </a:srgbClr>
            </a:solidFill>
            <a:ln w="32980" cap="flat">
              <a:solidFill>
                <a:srgbClr val="93131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FAB14E97-287F-FA36-8A10-AE95BC37F97D}"/>
                </a:ext>
              </a:extLst>
            </p:cNvPr>
            <p:cNvSpPr/>
            <p:nvPr/>
          </p:nvSpPr>
          <p:spPr>
            <a:xfrm>
              <a:off x="4429243" y="961072"/>
              <a:ext cx="3569850" cy="4270295"/>
            </a:xfrm>
            <a:custGeom>
              <a:avLst/>
              <a:gdLst>
                <a:gd name="connsiteX0" fmla="*/ 3569851 w 3569850"/>
                <a:gd name="connsiteY0" fmla="*/ 2436376 h 4270295"/>
                <a:gd name="connsiteX1" fmla="*/ 3556278 w 3569850"/>
                <a:gd name="connsiteY1" fmla="*/ 2174081 h 4270295"/>
                <a:gd name="connsiteX2" fmla="*/ 3515916 w 3569850"/>
                <a:gd name="connsiteY2" fmla="*/ 1911310 h 4270295"/>
                <a:gd name="connsiteX3" fmla="*/ 3449241 w 3569850"/>
                <a:gd name="connsiteY3" fmla="*/ 1651992 h 4270295"/>
                <a:gd name="connsiteX4" fmla="*/ 3357206 w 3569850"/>
                <a:gd name="connsiteY4" fmla="*/ 1399937 h 4270295"/>
                <a:gd name="connsiteX5" fmla="*/ 3241477 w 3569850"/>
                <a:gd name="connsiteY5" fmla="*/ 1159074 h 4270295"/>
                <a:gd name="connsiteX6" fmla="*/ 3103602 w 3569850"/>
                <a:gd name="connsiteY6" fmla="*/ 932974 h 4270295"/>
                <a:gd name="connsiteX7" fmla="*/ 2945606 w 3569850"/>
                <a:gd name="connsiteY7" fmla="*/ 725091 h 4270295"/>
                <a:gd name="connsiteX8" fmla="*/ 2770108 w 3569850"/>
                <a:gd name="connsiteY8" fmla="*/ 538758 h 4270295"/>
                <a:gd name="connsiteX9" fmla="*/ 2579608 w 3569850"/>
                <a:gd name="connsiteY9" fmla="*/ 376476 h 4270295"/>
                <a:gd name="connsiteX10" fmla="*/ 2376964 w 3569850"/>
                <a:gd name="connsiteY10" fmla="*/ 240982 h 4270295"/>
                <a:gd name="connsiteX11" fmla="*/ 2165390 w 3569850"/>
                <a:gd name="connsiteY11" fmla="*/ 134183 h 4270295"/>
                <a:gd name="connsiteX12" fmla="*/ 1948101 w 3569850"/>
                <a:gd name="connsiteY12" fmla="*/ 57745 h 4270295"/>
                <a:gd name="connsiteX13" fmla="*/ 1728192 w 3569850"/>
                <a:gd name="connsiteY13" fmla="*/ 12740 h 4270295"/>
                <a:gd name="connsiteX14" fmla="*/ 1509117 w 3569850"/>
                <a:gd name="connsiteY14" fmla="*/ 0 h 4270295"/>
                <a:gd name="connsiteX15" fmla="*/ 1294329 w 3569850"/>
                <a:gd name="connsiteY15" fmla="*/ 19645 h 4270295"/>
                <a:gd name="connsiteX16" fmla="*/ 1086803 w 3569850"/>
                <a:gd name="connsiteY16" fmla="*/ 71318 h 4270295"/>
                <a:gd name="connsiteX17" fmla="*/ 889873 w 3569850"/>
                <a:gd name="connsiteY17" fmla="*/ 154424 h 4270295"/>
                <a:gd name="connsiteX18" fmla="*/ 706517 w 3569850"/>
                <a:gd name="connsiteY18" fmla="*/ 267414 h 4270295"/>
                <a:gd name="connsiteX19" fmla="*/ 539472 w 3569850"/>
                <a:gd name="connsiteY19" fmla="*/ 408861 h 4270295"/>
                <a:gd name="connsiteX20" fmla="*/ 391239 w 3569850"/>
                <a:gd name="connsiteY20" fmla="*/ 576382 h 4270295"/>
                <a:gd name="connsiteX21" fmla="*/ 264200 w 3569850"/>
                <a:gd name="connsiteY21" fmla="*/ 767715 h 4270295"/>
                <a:gd name="connsiteX22" fmla="*/ 160139 w 3569850"/>
                <a:gd name="connsiteY22" fmla="*/ 979646 h 4270295"/>
                <a:gd name="connsiteX23" fmla="*/ 80724 w 3569850"/>
                <a:gd name="connsiteY23" fmla="*/ 1209199 h 4270295"/>
                <a:gd name="connsiteX24" fmla="*/ 27027 w 3569850"/>
                <a:gd name="connsiteY24" fmla="*/ 1452682 h 4270295"/>
                <a:gd name="connsiteX25" fmla="*/ 0 w 3569850"/>
                <a:gd name="connsiteY25" fmla="*/ 1706642 h 4270295"/>
                <a:gd name="connsiteX26" fmla="*/ 0 w 3569850"/>
                <a:gd name="connsiteY26" fmla="*/ 1967151 h 4270295"/>
                <a:gd name="connsiteX27" fmla="*/ 27027 w 3569850"/>
                <a:gd name="connsiteY27" fmla="*/ 2230160 h 4270295"/>
                <a:gd name="connsiteX28" fmla="*/ 80724 w 3569850"/>
                <a:gd name="connsiteY28" fmla="*/ 2491740 h 4270295"/>
                <a:gd name="connsiteX29" fmla="*/ 160139 w 3569850"/>
                <a:gd name="connsiteY29" fmla="*/ 2747844 h 4270295"/>
                <a:gd name="connsiteX30" fmla="*/ 264200 w 3569850"/>
                <a:gd name="connsiteY30" fmla="*/ 2994779 h 4270295"/>
                <a:gd name="connsiteX31" fmla="*/ 391239 w 3569850"/>
                <a:gd name="connsiteY31" fmla="*/ 3228737 h 4270295"/>
                <a:gd name="connsiteX32" fmla="*/ 539472 w 3569850"/>
                <a:gd name="connsiteY32" fmla="*/ 3446145 h 4270295"/>
                <a:gd name="connsiteX33" fmla="*/ 706517 w 3569850"/>
                <a:gd name="connsiteY33" fmla="*/ 3643551 h 4270295"/>
                <a:gd name="connsiteX34" fmla="*/ 889873 w 3569850"/>
                <a:gd name="connsiteY34" fmla="*/ 3818215 h 4270295"/>
                <a:gd name="connsiteX35" fmla="*/ 1086803 w 3569850"/>
                <a:gd name="connsiteY35" fmla="*/ 3967401 h 4270295"/>
                <a:gd name="connsiteX36" fmla="*/ 1294329 w 3569850"/>
                <a:gd name="connsiteY36" fmla="*/ 4088845 h 4270295"/>
                <a:gd name="connsiteX37" fmla="*/ 1509117 w 3569850"/>
                <a:gd name="connsiteY37" fmla="*/ 4180642 h 4270295"/>
                <a:gd name="connsiteX38" fmla="*/ 1728192 w 3569850"/>
                <a:gd name="connsiteY38" fmla="*/ 4241364 h 4270295"/>
                <a:gd name="connsiteX39" fmla="*/ 1948101 w 3569850"/>
                <a:gd name="connsiteY39" fmla="*/ 4270296 h 4270295"/>
                <a:gd name="connsiteX40" fmla="*/ 2165390 w 3569850"/>
                <a:gd name="connsiteY40" fmla="*/ 4266843 h 4270295"/>
                <a:gd name="connsiteX41" fmla="*/ 2376964 w 3569850"/>
                <a:gd name="connsiteY41" fmla="*/ 4231124 h 4270295"/>
                <a:gd name="connsiteX42" fmla="*/ 2579608 w 3569850"/>
                <a:gd name="connsiteY42" fmla="*/ 4163616 h 4270295"/>
                <a:gd name="connsiteX43" fmla="*/ 2770108 w 3569850"/>
                <a:gd name="connsiteY43" fmla="*/ 4065389 h 4270295"/>
                <a:gd name="connsiteX44" fmla="*/ 2945606 w 3569850"/>
                <a:gd name="connsiteY44" fmla="*/ 3937873 h 4270295"/>
                <a:gd name="connsiteX45" fmla="*/ 3103602 w 3569850"/>
                <a:gd name="connsiteY45" fmla="*/ 3783092 h 4270295"/>
                <a:gd name="connsiteX46" fmla="*/ 3241477 w 3569850"/>
                <a:gd name="connsiteY46" fmla="*/ 3603427 h 4270295"/>
                <a:gd name="connsiteX47" fmla="*/ 3357206 w 3569850"/>
                <a:gd name="connsiteY47" fmla="*/ 3401378 h 4270295"/>
                <a:gd name="connsiteX48" fmla="*/ 3449241 w 3569850"/>
                <a:gd name="connsiteY48" fmla="*/ 3180278 h 4270295"/>
                <a:gd name="connsiteX49" fmla="*/ 3515916 w 3569850"/>
                <a:gd name="connsiteY49" fmla="*/ 2943225 h 4270295"/>
                <a:gd name="connsiteX50" fmla="*/ 3556278 w 3569850"/>
                <a:gd name="connsiteY50" fmla="*/ 2694027 h 4270295"/>
                <a:gd name="connsiteX51" fmla="*/ 3569851 w 3569850"/>
                <a:gd name="connsiteY51" fmla="*/ 2436376 h 427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569850" h="4270295">
                  <a:moveTo>
                    <a:pt x="3569851" y="2436376"/>
                  </a:moveTo>
                  <a:lnTo>
                    <a:pt x="3556278" y="2174081"/>
                  </a:lnTo>
                  <a:lnTo>
                    <a:pt x="3515916" y="1911310"/>
                  </a:lnTo>
                  <a:lnTo>
                    <a:pt x="3449241" y="1651992"/>
                  </a:lnTo>
                  <a:lnTo>
                    <a:pt x="3357206" y="1399937"/>
                  </a:lnTo>
                  <a:lnTo>
                    <a:pt x="3241477" y="1159074"/>
                  </a:lnTo>
                  <a:lnTo>
                    <a:pt x="3103602" y="932974"/>
                  </a:lnTo>
                  <a:lnTo>
                    <a:pt x="2945606" y="725091"/>
                  </a:lnTo>
                  <a:lnTo>
                    <a:pt x="2770108" y="538758"/>
                  </a:lnTo>
                  <a:lnTo>
                    <a:pt x="2579608" y="376476"/>
                  </a:lnTo>
                  <a:lnTo>
                    <a:pt x="2376964" y="240982"/>
                  </a:lnTo>
                  <a:lnTo>
                    <a:pt x="2165390" y="134183"/>
                  </a:lnTo>
                  <a:lnTo>
                    <a:pt x="1948101" y="57745"/>
                  </a:lnTo>
                  <a:lnTo>
                    <a:pt x="1728192" y="12740"/>
                  </a:lnTo>
                  <a:lnTo>
                    <a:pt x="1509117" y="0"/>
                  </a:lnTo>
                  <a:lnTo>
                    <a:pt x="1294329" y="19645"/>
                  </a:lnTo>
                  <a:lnTo>
                    <a:pt x="1086803" y="71318"/>
                  </a:lnTo>
                  <a:lnTo>
                    <a:pt x="889873" y="154424"/>
                  </a:lnTo>
                  <a:lnTo>
                    <a:pt x="706517" y="267414"/>
                  </a:lnTo>
                  <a:lnTo>
                    <a:pt x="539472" y="408861"/>
                  </a:lnTo>
                  <a:lnTo>
                    <a:pt x="391239" y="576382"/>
                  </a:lnTo>
                  <a:lnTo>
                    <a:pt x="264200" y="767715"/>
                  </a:lnTo>
                  <a:lnTo>
                    <a:pt x="160139" y="979646"/>
                  </a:lnTo>
                  <a:lnTo>
                    <a:pt x="80724" y="1209199"/>
                  </a:lnTo>
                  <a:lnTo>
                    <a:pt x="27027" y="1452682"/>
                  </a:lnTo>
                  <a:lnTo>
                    <a:pt x="0" y="1706642"/>
                  </a:lnTo>
                  <a:lnTo>
                    <a:pt x="0" y="1967151"/>
                  </a:lnTo>
                  <a:lnTo>
                    <a:pt x="27027" y="2230160"/>
                  </a:lnTo>
                  <a:lnTo>
                    <a:pt x="80724" y="2491740"/>
                  </a:lnTo>
                  <a:lnTo>
                    <a:pt x="160139" y="2747844"/>
                  </a:lnTo>
                  <a:lnTo>
                    <a:pt x="264200" y="2994779"/>
                  </a:lnTo>
                  <a:lnTo>
                    <a:pt x="391239" y="3228737"/>
                  </a:lnTo>
                  <a:lnTo>
                    <a:pt x="539472" y="3446145"/>
                  </a:lnTo>
                  <a:lnTo>
                    <a:pt x="706517" y="3643551"/>
                  </a:lnTo>
                  <a:lnTo>
                    <a:pt x="889873" y="3818215"/>
                  </a:lnTo>
                  <a:lnTo>
                    <a:pt x="1086803" y="3967401"/>
                  </a:lnTo>
                  <a:lnTo>
                    <a:pt x="1294329" y="4088845"/>
                  </a:lnTo>
                  <a:lnTo>
                    <a:pt x="1509117" y="4180642"/>
                  </a:lnTo>
                  <a:lnTo>
                    <a:pt x="1728192" y="4241364"/>
                  </a:lnTo>
                  <a:lnTo>
                    <a:pt x="1948101" y="4270296"/>
                  </a:lnTo>
                  <a:lnTo>
                    <a:pt x="2165390" y="4266843"/>
                  </a:lnTo>
                  <a:lnTo>
                    <a:pt x="2376964" y="4231124"/>
                  </a:lnTo>
                  <a:lnTo>
                    <a:pt x="2579608" y="4163616"/>
                  </a:lnTo>
                  <a:lnTo>
                    <a:pt x="2770108" y="4065389"/>
                  </a:lnTo>
                  <a:lnTo>
                    <a:pt x="2945606" y="3937873"/>
                  </a:lnTo>
                  <a:lnTo>
                    <a:pt x="3103602" y="3783092"/>
                  </a:lnTo>
                  <a:lnTo>
                    <a:pt x="3241477" y="3603427"/>
                  </a:lnTo>
                  <a:lnTo>
                    <a:pt x="3357206" y="3401378"/>
                  </a:lnTo>
                  <a:lnTo>
                    <a:pt x="3449241" y="3180278"/>
                  </a:lnTo>
                  <a:lnTo>
                    <a:pt x="3515916" y="2943225"/>
                  </a:lnTo>
                  <a:lnTo>
                    <a:pt x="3556278" y="2694027"/>
                  </a:lnTo>
                  <a:lnTo>
                    <a:pt x="3569851" y="2436376"/>
                  </a:lnTo>
                  <a:close/>
                </a:path>
              </a:pathLst>
            </a:custGeom>
            <a:solidFill>
              <a:srgbClr val="00008B">
                <a:alpha val="10000"/>
              </a:srgbClr>
            </a:solidFill>
            <a:ln w="32980" cap="flat">
              <a:solidFill>
                <a:srgbClr val="00008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44FD0628-FE30-57B6-0FB1-1864AAA1EBFA}"/>
                </a:ext>
              </a:extLst>
            </p:cNvPr>
            <p:cNvSpPr txBox="1"/>
            <p:nvPr/>
          </p:nvSpPr>
          <p:spPr>
            <a:xfrm rot="780000">
              <a:off x="7214104" y="3636853"/>
              <a:ext cx="3479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tn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F218A95B-6409-E353-45D3-560C9171BE64}"/>
                </a:ext>
              </a:extLst>
            </p:cNvPr>
            <p:cNvSpPr txBox="1"/>
            <p:nvPr/>
          </p:nvSpPr>
          <p:spPr>
            <a:xfrm rot="16619999">
              <a:off x="6060879" y="217334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tp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9BADC921-F925-537E-397E-3FB668E382FF}"/>
                </a:ext>
              </a:extLst>
            </p:cNvPr>
            <p:cNvSpPr txBox="1"/>
            <p:nvPr/>
          </p:nvSpPr>
          <p:spPr>
            <a:xfrm rot="18900000">
              <a:off x="4820559" y="4046931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tntp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5FEF2FB5-5676-2337-8EF2-A79394FB5499}"/>
                </a:ext>
              </a:extLst>
            </p:cNvPr>
            <p:cNvSpPr txBox="1"/>
            <p:nvPr/>
          </p:nvSpPr>
          <p:spPr>
            <a:xfrm rot="20159998">
              <a:off x="4584828" y="3660971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secchi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DE5F9C14-6E47-2398-9322-2A021960A5AC}"/>
                </a:ext>
              </a:extLst>
            </p:cNvPr>
            <p:cNvSpPr txBox="1"/>
            <p:nvPr/>
          </p:nvSpPr>
          <p:spPr>
            <a:xfrm rot="780000">
              <a:off x="6718087" y="3425458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chloro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40DB81C7-E944-BC52-48BB-A25BFB2FC726}"/>
                </a:ext>
              </a:extLst>
            </p:cNvPr>
            <p:cNvSpPr txBox="1"/>
            <p:nvPr/>
          </p:nvSpPr>
          <p:spPr>
            <a:xfrm rot="900000">
              <a:off x="6616417" y="365800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phyco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232A377D-4EE5-AD4B-1C91-52C2C85E96E8}"/>
                </a:ext>
              </a:extLst>
            </p:cNvPr>
            <p:cNvSpPr txBox="1"/>
            <p:nvPr/>
          </p:nvSpPr>
          <p:spPr>
            <a:xfrm rot="599999">
              <a:off x="6305013" y="323885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ph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3C1F62E1-3F16-E278-CB8D-2ABA3A4B5E2B}"/>
                </a:ext>
              </a:extLst>
            </p:cNvPr>
            <p:cNvSpPr txBox="1"/>
            <p:nvPr/>
          </p:nvSpPr>
          <p:spPr>
            <a:xfrm rot="21000001">
              <a:off x="4495860" y="3368828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orp_top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57853109-6B8A-6C02-17B8-1333E2EFF35B}"/>
                </a:ext>
              </a:extLst>
            </p:cNvPr>
            <p:cNvSpPr txBox="1"/>
            <p:nvPr/>
          </p:nvSpPr>
          <p:spPr>
            <a:xfrm rot="840000">
              <a:off x="4560114" y="2983042"/>
              <a:ext cx="1144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orp_bottom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10DF7DC1-56D7-B891-E214-FE8B61D30A58}"/>
                </a:ext>
              </a:extLst>
            </p:cNvPr>
            <p:cNvSpPr txBox="1"/>
            <p:nvPr/>
          </p:nvSpPr>
          <p:spPr>
            <a:xfrm rot="19440001">
              <a:off x="6053599" y="28540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do_top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56638954-EAA3-8C71-85B4-4A8EC1B302FA}"/>
                </a:ext>
              </a:extLst>
            </p:cNvPr>
            <p:cNvSpPr txBox="1"/>
            <p:nvPr/>
          </p:nvSpPr>
          <p:spPr>
            <a:xfrm rot="16440000">
              <a:off x="5390722" y="2556017"/>
              <a:ext cx="1075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do_bottom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19D803EB-F8D6-A263-89D7-CEDE27CBB857}"/>
                </a:ext>
              </a:extLst>
            </p:cNvPr>
            <p:cNvSpPr txBox="1"/>
            <p:nvPr/>
          </p:nvSpPr>
          <p:spPr>
            <a:xfrm rot="18359999">
              <a:off x="5171669" y="4224031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tds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38507C00-6E5B-296E-312F-8CAA44691821}"/>
                </a:ext>
              </a:extLst>
            </p:cNvPr>
            <p:cNvSpPr txBox="1"/>
            <p:nvPr/>
          </p:nvSpPr>
          <p:spPr>
            <a:xfrm rot="4079999">
              <a:off x="6153909" y="4464527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temp_top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5AC8981D-D00C-49B7-CD11-F468B90676F2}"/>
                </a:ext>
              </a:extLst>
            </p:cNvPr>
            <p:cNvSpPr txBox="1"/>
            <p:nvPr/>
          </p:nvSpPr>
          <p:spPr>
            <a:xfrm rot="4379999">
              <a:off x="5563809" y="4413092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 err="1">
                  <a:ln/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temp_bottom</a:t>
              </a:r>
              <a:endParaRPr lang="en-US" sz="1600" spc="0" baseline="0" dirty="0">
                <a:ln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547A0267-B928-B70A-D201-D156BF5B331A}"/>
                </a:ext>
              </a:extLst>
            </p:cNvPr>
            <p:cNvSpPr txBox="1"/>
            <p:nvPr/>
          </p:nvSpPr>
          <p:spPr>
            <a:xfrm>
              <a:off x="8134270" y="4986212"/>
              <a:ext cx="319318" cy="357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725" i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F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9E7470A-75C7-CF97-8069-C83FA34043C5}"/>
                </a:ext>
              </a:extLst>
            </p:cNvPr>
            <p:cNvSpPr txBox="1"/>
            <p:nvPr/>
          </p:nvSpPr>
          <p:spPr>
            <a:xfrm>
              <a:off x="8391445" y="4998119"/>
              <a:ext cx="309700" cy="357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725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=</a:t>
              </a: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B169CCEE-F777-F49D-3572-CF9370324C65}"/>
                </a:ext>
              </a:extLst>
            </p:cNvPr>
            <p:cNvSpPr txBox="1"/>
            <p:nvPr/>
          </p:nvSpPr>
          <p:spPr>
            <a:xfrm>
              <a:off x="8639453" y="4998119"/>
              <a:ext cx="683200" cy="357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725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1.705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68954571-F216-378D-757A-0ED2C488B522}"/>
                </a:ext>
              </a:extLst>
            </p:cNvPr>
            <p:cNvSpPr txBox="1"/>
            <p:nvPr/>
          </p:nvSpPr>
          <p:spPr>
            <a:xfrm>
              <a:off x="8119030" y="5224218"/>
              <a:ext cx="319318" cy="357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725" i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P</a:t>
              </a: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A4927FFF-4ADB-39BE-367F-D197FB20FBBA}"/>
                </a:ext>
              </a:extLst>
            </p:cNvPr>
            <p:cNvSpPr txBox="1"/>
            <p:nvPr/>
          </p:nvSpPr>
          <p:spPr>
            <a:xfrm>
              <a:off x="8391445" y="5236125"/>
              <a:ext cx="309700" cy="357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725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=</a:t>
              </a: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722E4981-BA09-60B4-1D91-1B11C5B66D6D}"/>
                </a:ext>
              </a:extLst>
            </p:cNvPr>
            <p:cNvSpPr txBox="1"/>
            <p:nvPr/>
          </p:nvSpPr>
          <p:spPr>
            <a:xfrm>
              <a:off x="8639453" y="5236125"/>
              <a:ext cx="683200" cy="357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725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0.124</a:t>
              </a: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6EBA5D65-C0C2-90AB-8A37-FF0D73AFF1F6}"/>
                </a:ext>
              </a:extLst>
            </p:cNvPr>
            <p:cNvSpPr/>
            <p:nvPr/>
          </p:nvSpPr>
          <p:spPr>
            <a:xfrm>
              <a:off x="3127176" y="652343"/>
              <a:ext cx="6332577" cy="5153025"/>
            </a:xfrm>
            <a:custGeom>
              <a:avLst/>
              <a:gdLst>
                <a:gd name="connsiteX0" fmla="*/ 0 w 6332577"/>
                <a:gd name="connsiteY0" fmla="*/ 0 h 5153025"/>
                <a:gd name="connsiteX1" fmla="*/ 6332578 w 6332577"/>
                <a:gd name="connsiteY1" fmla="*/ 0 h 5153025"/>
                <a:gd name="connsiteX2" fmla="*/ 6332578 w 6332577"/>
                <a:gd name="connsiteY2" fmla="*/ 5153025 h 5153025"/>
                <a:gd name="connsiteX3" fmla="*/ 0 w 6332577"/>
                <a:gd name="connsiteY3" fmla="*/ 5153025 h 515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2577" h="5153025">
                  <a:moveTo>
                    <a:pt x="0" y="0"/>
                  </a:moveTo>
                  <a:lnTo>
                    <a:pt x="6332578" y="0"/>
                  </a:lnTo>
                  <a:lnTo>
                    <a:pt x="6332578" y="5153025"/>
                  </a:lnTo>
                  <a:lnTo>
                    <a:pt x="0" y="5153025"/>
                  </a:lnTo>
                  <a:close/>
                </a:path>
              </a:pathLst>
            </a:custGeom>
            <a:noFill/>
            <a:ln w="1274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A14C71E4-BA73-9D0E-6156-D64C53C4E3C9}"/>
                </a:ext>
              </a:extLst>
            </p:cNvPr>
            <p:cNvSpPr/>
            <p:nvPr/>
          </p:nvSpPr>
          <p:spPr>
            <a:xfrm>
              <a:off x="3127176" y="652343"/>
              <a:ext cx="11906" cy="5153024"/>
            </a:xfrm>
            <a:custGeom>
              <a:avLst/>
              <a:gdLst>
                <a:gd name="connsiteX0" fmla="*/ 0 w 11906"/>
                <a:gd name="connsiteY0" fmla="*/ 5153025 h 5153024"/>
                <a:gd name="connsiteX1" fmla="*/ 0 w 11906"/>
                <a:gd name="connsiteY1" fmla="*/ 0 h 515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5153024">
                  <a:moveTo>
                    <a:pt x="0" y="5153025"/>
                  </a:moveTo>
                  <a:lnTo>
                    <a:pt x="0" y="0"/>
                  </a:lnTo>
                </a:path>
              </a:pathLst>
            </a:custGeom>
            <a:noFill/>
            <a:ln w="1274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FE2C7525-5798-CF17-B902-ABA94AB07CA0}"/>
                </a:ext>
              </a:extLst>
            </p:cNvPr>
            <p:cNvSpPr txBox="1"/>
            <p:nvPr/>
          </p:nvSpPr>
          <p:spPr>
            <a:xfrm>
              <a:off x="2845950" y="455509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-2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9A2B2045-55C0-0558-ACBB-39CD5C5C6F04}"/>
                </a:ext>
              </a:extLst>
            </p:cNvPr>
            <p:cNvSpPr txBox="1"/>
            <p:nvPr/>
          </p:nvSpPr>
          <p:spPr>
            <a:xfrm>
              <a:off x="2893575" y="33650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75B6327C-5B7E-E9D5-5428-BFA6E933CDC5}"/>
                </a:ext>
              </a:extLst>
            </p:cNvPr>
            <p:cNvSpPr txBox="1"/>
            <p:nvPr/>
          </p:nvSpPr>
          <p:spPr>
            <a:xfrm>
              <a:off x="2893575" y="217503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C14BB652-05D8-4EB4-23D2-9C2D1A456BB4}"/>
                </a:ext>
              </a:extLst>
            </p:cNvPr>
            <p:cNvSpPr txBox="1"/>
            <p:nvPr/>
          </p:nvSpPr>
          <p:spPr>
            <a:xfrm>
              <a:off x="2893575" y="98488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4</a:t>
              </a:r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9F297A62-AA4F-406C-7928-E227018DFA06}"/>
                </a:ext>
              </a:extLst>
            </p:cNvPr>
            <p:cNvSpPr/>
            <p:nvPr/>
          </p:nvSpPr>
          <p:spPr>
            <a:xfrm>
              <a:off x="3094553" y="4692491"/>
              <a:ext cx="32623" cy="11906"/>
            </a:xfrm>
            <a:custGeom>
              <a:avLst/>
              <a:gdLst>
                <a:gd name="connsiteX0" fmla="*/ 0 w 32623"/>
                <a:gd name="connsiteY0" fmla="*/ 0 h 11906"/>
                <a:gd name="connsiteX1" fmla="*/ 32623 w 32623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623" h="11906">
                  <a:moveTo>
                    <a:pt x="0" y="0"/>
                  </a:moveTo>
                  <a:lnTo>
                    <a:pt x="32623" y="0"/>
                  </a:lnTo>
                </a:path>
              </a:pathLst>
            </a:custGeom>
            <a:noFill/>
            <a:ln w="12740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7696846C-F781-3E8D-D2C8-8DF105BF0B8D}"/>
                </a:ext>
              </a:extLst>
            </p:cNvPr>
            <p:cNvSpPr/>
            <p:nvPr/>
          </p:nvSpPr>
          <p:spPr>
            <a:xfrm>
              <a:off x="3094553" y="3502461"/>
              <a:ext cx="32623" cy="11906"/>
            </a:xfrm>
            <a:custGeom>
              <a:avLst/>
              <a:gdLst>
                <a:gd name="connsiteX0" fmla="*/ 0 w 32623"/>
                <a:gd name="connsiteY0" fmla="*/ 0 h 11906"/>
                <a:gd name="connsiteX1" fmla="*/ 32623 w 32623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623" h="11906">
                  <a:moveTo>
                    <a:pt x="0" y="0"/>
                  </a:moveTo>
                  <a:lnTo>
                    <a:pt x="32623" y="0"/>
                  </a:lnTo>
                </a:path>
              </a:pathLst>
            </a:custGeom>
            <a:noFill/>
            <a:ln w="12740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B10907B3-9887-942B-1D3B-859EA70092EF}"/>
                </a:ext>
              </a:extLst>
            </p:cNvPr>
            <p:cNvSpPr/>
            <p:nvPr/>
          </p:nvSpPr>
          <p:spPr>
            <a:xfrm>
              <a:off x="3094553" y="2312431"/>
              <a:ext cx="32623" cy="11906"/>
            </a:xfrm>
            <a:custGeom>
              <a:avLst/>
              <a:gdLst>
                <a:gd name="connsiteX0" fmla="*/ 0 w 32623"/>
                <a:gd name="connsiteY0" fmla="*/ 0 h 11906"/>
                <a:gd name="connsiteX1" fmla="*/ 32623 w 32623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623" h="11906">
                  <a:moveTo>
                    <a:pt x="0" y="0"/>
                  </a:moveTo>
                  <a:lnTo>
                    <a:pt x="32623" y="0"/>
                  </a:lnTo>
                </a:path>
              </a:pathLst>
            </a:custGeom>
            <a:noFill/>
            <a:ln w="12740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5D689467-FED9-F71E-832C-4AA57A5C4634}"/>
                </a:ext>
              </a:extLst>
            </p:cNvPr>
            <p:cNvSpPr/>
            <p:nvPr/>
          </p:nvSpPr>
          <p:spPr>
            <a:xfrm>
              <a:off x="3094553" y="1122402"/>
              <a:ext cx="32623" cy="11906"/>
            </a:xfrm>
            <a:custGeom>
              <a:avLst/>
              <a:gdLst>
                <a:gd name="connsiteX0" fmla="*/ 0 w 32623"/>
                <a:gd name="connsiteY0" fmla="*/ 0 h 11906"/>
                <a:gd name="connsiteX1" fmla="*/ 32623 w 32623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623" h="11906">
                  <a:moveTo>
                    <a:pt x="0" y="0"/>
                  </a:moveTo>
                  <a:lnTo>
                    <a:pt x="32623" y="0"/>
                  </a:lnTo>
                </a:path>
              </a:pathLst>
            </a:custGeom>
            <a:noFill/>
            <a:ln w="12740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A30070C7-7523-C918-B15C-99381037D75C}"/>
                </a:ext>
              </a:extLst>
            </p:cNvPr>
            <p:cNvSpPr/>
            <p:nvPr/>
          </p:nvSpPr>
          <p:spPr>
            <a:xfrm>
              <a:off x="3127176" y="5805368"/>
              <a:ext cx="6332577" cy="11906"/>
            </a:xfrm>
            <a:custGeom>
              <a:avLst/>
              <a:gdLst>
                <a:gd name="connsiteX0" fmla="*/ 0 w 6332577"/>
                <a:gd name="connsiteY0" fmla="*/ 0 h 11906"/>
                <a:gd name="connsiteX1" fmla="*/ 6332578 w 6332577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2577" h="11906">
                  <a:moveTo>
                    <a:pt x="0" y="0"/>
                  </a:moveTo>
                  <a:lnTo>
                    <a:pt x="6332578" y="0"/>
                  </a:lnTo>
                </a:path>
              </a:pathLst>
            </a:custGeom>
            <a:noFill/>
            <a:ln w="1274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8054E202-44F6-31F5-E147-7D89FD0930A7}"/>
                </a:ext>
              </a:extLst>
            </p:cNvPr>
            <p:cNvSpPr/>
            <p:nvPr/>
          </p:nvSpPr>
          <p:spPr>
            <a:xfrm>
              <a:off x="4530685" y="5805368"/>
              <a:ext cx="11906" cy="32623"/>
            </a:xfrm>
            <a:custGeom>
              <a:avLst/>
              <a:gdLst>
                <a:gd name="connsiteX0" fmla="*/ 0 w 11906"/>
                <a:gd name="connsiteY0" fmla="*/ 32623 h 32623"/>
                <a:gd name="connsiteX1" fmla="*/ 0 w 11906"/>
                <a:gd name="connsiteY1" fmla="*/ 0 h 3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2623">
                  <a:moveTo>
                    <a:pt x="0" y="32623"/>
                  </a:moveTo>
                  <a:lnTo>
                    <a:pt x="0" y="0"/>
                  </a:lnTo>
                </a:path>
              </a:pathLst>
            </a:custGeom>
            <a:noFill/>
            <a:ln w="12740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FE15E661-F616-0D03-5449-3CBD3CCFD7A9}"/>
                </a:ext>
              </a:extLst>
            </p:cNvPr>
            <p:cNvSpPr/>
            <p:nvPr/>
          </p:nvSpPr>
          <p:spPr>
            <a:xfrm>
              <a:off x="6018252" y="5805368"/>
              <a:ext cx="11906" cy="32623"/>
            </a:xfrm>
            <a:custGeom>
              <a:avLst/>
              <a:gdLst>
                <a:gd name="connsiteX0" fmla="*/ 0 w 11906"/>
                <a:gd name="connsiteY0" fmla="*/ 32623 h 32623"/>
                <a:gd name="connsiteX1" fmla="*/ 0 w 11906"/>
                <a:gd name="connsiteY1" fmla="*/ 0 h 3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2623">
                  <a:moveTo>
                    <a:pt x="0" y="32623"/>
                  </a:moveTo>
                  <a:lnTo>
                    <a:pt x="0" y="0"/>
                  </a:lnTo>
                </a:path>
              </a:pathLst>
            </a:custGeom>
            <a:noFill/>
            <a:ln w="12740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1D18F740-9CB3-4736-53A2-893ED60711CD}"/>
                </a:ext>
              </a:extLst>
            </p:cNvPr>
            <p:cNvSpPr/>
            <p:nvPr/>
          </p:nvSpPr>
          <p:spPr>
            <a:xfrm>
              <a:off x="7505819" y="5805368"/>
              <a:ext cx="11906" cy="32623"/>
            </a:xfrm>
            <a:custGeom>
              <a:avLst/>
              <a:gdLst>
                <a:gd name="connsiteX0" fmla="*/ 0 w 11906"/>
                <a:gd name="connsiteY0" fmla="*/ 32623 h 32623"/>
                <a:gd name="connsiteX1" fmla="*/ 0 w 11906"/>
                <a:gd name="connsiteY1" fmla="*/ 0 h 3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2623">
                  <a:moveTo>
                    <a:pt x="0" y="32623"/>
                  </a:moveTo>
                  <a:lnTo>
                    <a:pt x="0" y="0"/>
                  </a:lnTo>
                </a:path>
              </a:pathLst>
            </a:custGeom>
            <a:noFill/>
            <a:ln w="12740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3AAEA896-F5FD-325B-575C-ACCAC1565A86}"/>
                </a:ext>
              </a:extLst>
            </p:cNvPr>
            <p:cNvSpPr/>
            <p:nvPr/>
          </p:nvSpPr>
          <p:spPr>
            <a:xfrm>
              <a:off x="8993385" y="5805368"/>
              <a:ext cx="11906" cy="32623"/>
            </a:xfrm>
            <a:custGeom>
              <a:avLst/>
              <a:gdLst>
                <a:gd name="connsiteX0" fmla="*/ 0 w 11906"/>
                <a:gd name="connsiteY0" fmla="*/ 32623 h 32623"/>
                <a:gd name="connsiteX1" fmla="*/ 0 w 11906"/>
                <a:gd name="connsiteY1" fmla="*/ 0 h 32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32623">
                  <a:moveTo>
                    <a:pt x="0" y="32623"/>
                  </a:moveTo>
                  <a:lnTo>
                    <a:pt x="0" y="0"/>
                  </a:lnTo>
                </a:path>
              </a:pathLst>
            </a:custGeom>
            <a:noFill/>
            <a:ln w="12740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0BA0F61-C9D9-E7C4-C286-23393DAA04D7}"/>
                </a:ext>
              </a:extLst>
            </p:cNvPr>
            <p:cNvSpPr txBox="1"/>
            <p:nvPr/>
          </p:nvSpPr>
          <p:spPr>
            <a:xfrm>
              <a:off x="4314229" y="577786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-2.5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8B036508-D8BE-519D-6AD9-965E4E790258}"/>
                </a:ext>
              </a:extLst>
            </p:cNvPr>
            <p:cNvSpPr txBox="1"/>
            <p:nvPr/>
          </p:nvSpPr>
          <p:spPr>
            <a:xfrm>
              <a:off x="5825609" y="5777864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0.0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ABBC1D64-160C-51F0-2678-145A3986D304}"/>
                </a:ext>
              </a:extLst>
            </p:cNvPr>
            <p:cNvSpPr txBox="1"/>
            <p:nvPr/>
          </p:nvSpPr>
          <p:spPr>
            <a:xfrm>
              <a:off x="7313175" y="5777864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2.5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D5BDB8D8-73CF-5795-AEFD-C6999A9B9A48}"/>
                </a:ext>
              </a:extLst>
            </p:cNvPr>
            <p:cNvSpPr txBox="1"/>
            <p:nvPr/>
          </p:nvSpPr>
          <p:spPr>
            <a:xfrm>
              <a:off x="8800742" y="5777864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5.0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6A534E0D-483C-62CF-0222-4C209823E601}"/>
                </a:ext>
              </a:extLst>
            </p:cNvPr>
            <p:cNvSpPr txBox="1"/>
            <p:nvPr/>
          </p:nvSpPr>
          <p:spPr>
            <a:xfrm>
              <a:off x="5648324" y="594121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PC1 (29.1%)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6EFFB040-970E-F0D5-FCDE-FA09196D0AD0}"/>
                </a:ext>
              </a:extLst>
            </p:cNvPr>
            <p:cNvSpPr txBox="1"/>
            <p:nvPr/>
          </p:nvSpPr>
          <p:spPr>
            <a:xfrm rot="16200000">
              <a:off x="2075966" y="3044189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PC2 (24.0%)</a:t>
              </a:r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81841F54-ED3E-3D9C-68A7-D40A67E9D90C}"/>
                </a:ext>
              </a:extLst>
            </p:cNvPr>
            <p:cNvSpPr/>
            <p:nvPr/>
          </p:nvSpPr>
          <p:spPr>
            <a:xfrm>
              <a:off x="3190398" y="703897"/>
              <a:ext cx="1050012" cy="571738"/>
            </a:xfrm>
            <a:custGeom>
              <a:avLst/>
              <a:gdLst>
                <a:gd name="connsiteX0" fmla="*/ 0 w 1050012"/>
                <a:gd name="connsiteY0" fmla="*/ 0 h 571738"/>
                <a:gd name="connsiteX1" fmla="*/ 1050012 w 1050012"/>
                <a:gd name="connsiteY1" fmla="*/ 0 h 571738"/>
                <a:gd name="connsiteX2" fmla="*/ 1050012 w 1050012"/>
                <a:gd name="connsiteY2" fmla="*/ 571738 h 571738"/>
                <a:gd name="connsiteX3" fmla="*/ 0 w 1050012"/>
                <a:gd name="connsiteY3" fmla="*/ 571738 h 57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0012" h="571738">
                  <a:moveTo>
                    <a:pt x="0" y="0"/>
                  </a:moveTo>
                  <a:lnTo>
                    <a:pt x="1050012" y="0"/>
                  </a:lnTo>
                  <a:lnTo>
                    <a:pt x="1050012" y="571738"/>
                  </a:lnTo>
                  <a:lnTo>
                    <a:pt x="0" y="571738"/>
                  </a:lnTo>
                  <a:close/>
                </a:path>
              </a:pathLst>
            </a:custGeom>
            <a:solidFill>
              <a:srgbClr val="FFFFFF"/>
            </a:solidFill>
            <a:ln w="1274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531BACBD-9DAD-9C1C-2315-30E8F18E844F}"/>
                </a:ext>
              </a:extLst>
            </p:cNvPr>
            <p:cNvSpPr/>
            <p:nvPr/>
          </p:nvSpPr>
          <p:spPr>
            <a:xfrm>
              <a:off x="3328868" y="849868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931314">
                <a:alpha val="25000"/>
              </a:srgbClr>
            </a:solidFill>
            <a:ln w="8453" cap="rnd">
              <a:solidFill>
                <a:srgbClr val="931314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FF7AF642-F504-A539-FB80-E47EDBFBB67A}"/>
                </a:ext>
              </a:extLst>
            </p:cNvPr>
            <p:cNvSpPr/>
            <p:nvPr/>
          </p:nvSpPr>
          <p:spPr>
            <a:xfrm>
              <a:off x="3277671" y="791051"/>
              <a:ext cx="161805" cy="176807"/>
            </a:xfrm>
            <a:custGeom>
              <a:avLst/>
              <a:gdLst>
                <a:gd name="connsiteX0" fmla="*/ 0 w 161805"/>
                <a:gd name="connsiteY0" fmla="*/ 0 h 176807"/>
                <a:gd name="connsiteX1" fmla="*/ 161806 w 161805"/>
                <a:gd name="connsiteY1" fmla="*/ 0 h 176807"/>
                <a:gd name="connsiteX2" fmla="*/ 161806 w 161805"/>
                <a:gd name="connsiteY2" fmla="*/ 176808 h 176807"/>
                <a:gd name="connsiteX3" fmla="*/ 0 w 161805"/>
                <a:gd name="connsiteY3" fmla="*/ 176808 h 17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805" h="176807">
                  <a:moveTo>
                    <a:pt x="0" y="0"/>
                  </a:moveTo>
                  <a:lnTo>
                    <a:pt x="161806" y="0"/>
                  </a:lnTo>
                  <a:lnTo>
                    <a:pt x="161806" y="176808"/>
                  </a:lnTo>
                  <a:lnTo>
                    <a:pt x="0" y="176808"/>
                  </a:lnTo>
                  <a:close/>
                </a:path>
              </a:pathLst>
            </a:custGeom>
            <a:solidFill>
              <a:srgbClr val="931314">
                <a:alpha val="10000"/>
              </a:srgbClr>
            </a:solidFill>
            <a:ln w="32980" cap="flat">
              <a:solidFill>
                <a:srgbClr val="9313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478354EF-BF02-F5D9-AEFE-883CF871A15A}"/>
                </a:ext>
              </a:extLst>
            </p:cNvPr>
            <p:cNvSpPr/>
            <p:nvPr/>
          </p:nvSpPr>
          <p:spPr>
            <a:xfrm>
              <a:off x="3328868" y="1070490"/>
              <a:ext cx="59293" cy="59293"/>
            </a:xfrm>
            <a:custGeom>
              <a:avLst/>
              <a:gdLst>
                <a:gd name="connsiteX0" fmla="*/ 59293 w 59293"/>
                <a:gd name="connsiteY0" fmla="*/ 29647 h 59293"/>
                <a:gd name="connsiteX1" fmla="*/ 29647 w 59293"/>
                <a:gd name="connsiteY1" fmla="*/ 59293 h 59293"/>
                <a:gd name="connsiteX2" fmla="*/ 0 w 59293"/>
                <a:gd name="connsiteY2" fmla="*/ 29647 h 59293"/>
                <a:gd name="connsiteX3" fmla="*/ 29647 w 59293"/>
                <a:gd name="connsiteY3" fmla="*/ 0 h 59293"/>
                <a:gd name="connsiteX4" fmla="*/ 59293 w 59293"/>
                <a:gd name="connsiteY4" fmla="*/ 29647 h 5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3" h="59293">
                  <a:moveTo>
                    <a:pt x="59293" y="29647"/>
                  </a:moveTo>
                  <a:cubicBezTo>
                    <a:pt x="59293" y="46020"/>
                    <a:pt x="46020" y="59293"/>
                    <a:pt x="29647" y="59293"/>
                  </a:cubicBezTo>
                  <a:cubicBezTo>
                    <a:pt x="13273" y="59293"/>
                    <a:pt x="0" y="46020"/>
                    <a:pt x="0" y="29647"/>
                  </a:cubicBezTo>
                  <a:cubicBezTo>
                    <a:pt x="0" y="13273"/>
                    <a:pt x="13273" y="0"/>
                    <a:pt x="29647" y="0"/>
                  </a:cubicBezTo>
                  <a:cubicBezTo>
                    <a:pt x="46020" y="0"/>
                    <a:pt x="59293" y="13273"/>
                    <a:pt x="59293" y="29647"/>
                  </a:cubicBezTo>
                  <a:close/>
                </a:path>
              </a:pathLst>
            </a:custGeom>
            <a:solidFill>
              <a:srgbClr val="00008B">
                <a:alpha val="25000"/>
              </a:srgbClr>
            </a:solidFill>
            <a:ln w="8453" cap="rnd">
              <a:solidFill>
                <a:srgbClr val="00008B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EEF5D297-A698-2242-7DF5-105F6A55F3BC}"/>
                </a:ext>
              </a:extLst>
            </p:cNvPr>
            <p:cNvSpPr/>
            <p:nvPr/>
          </p:nvSpPr>
          <p:spPr>
            <a:xfrm>
              <a:off x="3277671" y="1011793"/>
              <a:ext cx="161805" cy="176807"/>
            </a:xfrm>
            <a:custGeom>
              <a:avLst/>
              <a:gdLst>
                <a:gd name="connsiteX0" fmla="*/ 0 w 161805"/>
                <a:gd name="connsiteY0" fmla="*/ 0 h 176807"/>
                <a:gd name="connsiteX1" fmla="*/ 161806 w 161805"/>
                <a:gd name="connsiteY1" fmla="*/ 0 h 176807"/>
                <a:gd name="connsiteX2" fmla="*/ 161806 w 161805"/>
                <a:gd name="connsiteY2" fmla="*/ 176808 h 176807"/>
                <a:gd name="connsiteX3" fmla="*/ 0 w 161805"/>
                <a:gd name="connsiteY3" fmla="*/ 176808 h 17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805" h="176807">
                  <a:moveTo>
                    <a:pt x="0" y="0"/>
                  </a:moveTo>
                  <a:lnTo>
                    <a:pt x="161806" y="0"/>
                  </a:lnTo>
                  <a:lnTo>
                    <a:pt x="161806" y="176808"/>
                  </a:lnTo>
                  <a:lnTo>
                    <a:pt x="0" y="176808"/>
                  </a:lnTo>
                  <a:close/>
                </a:path>
              </a:pathLst>
            </a:custGeom>
            <a:solidFill>
              <a:srgbClr val="00008B">
                <a:alpha val="10000"/>
              </a:srgbClr>
            </a:solidFill>
            <a:ln w="32980" cap="flat">
              <a:solidFill>
                <a:srgbClr val="00008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4D62F936-4FE0-1263-3A96-2B411966BA67}"/>
                </a:ext>
              </a:extLst>
            </p:cNvPr>
            <p:cNvSpPr txBox="1"/>
            <p:nvPr/>
          </p:nvSpPr>
          <p:spPr>
            <a:xfrm>
              <a:off x="3435191" y="692824"/>
              <a:ext cx="65434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5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EREP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BAC48E7-059E-157D-B78A-A53E41EF9CFD}"/>
                </a:ext>
              </a:extLst>
            </p:cNvPr>
            <p:cNvSpPr txBox="1"/>
            <p:nvPr/>
          </p:nvSpPr>
          <p:spPr>
            <a:xfrm>
              <a:off x="3435191" y="913447"/>
              <a:ext cx="67678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500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FHTC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39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Neely, Ben [KDWP]</dc:creator>
  <cp:lastModifiedBy>Neely, Ben [KDWP]</cp:lastModifiedBy>
  <cp:revision>1</cp:revision>
  <dcterms:created xsi:type="dcterms:W3CDTF">2024-09-23T18:23:41Z</dcterms:created>
  <dcterms:modified xsi:type="dcterms:W3CDTF">2024-09-23T20:16:46Z</dcterms:modified>
</cp:coreProperties>
</file>