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E6E43-9B51-4216-8DBF-B9A92A6E27F7}" v="3" dt="2024-09-23T19:38:43.624"/>
    <p1510:client id="{D5292945-6057-4806-91E7-0AD4E731413F}" v="13" dt="2024-09-23T18:53:00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3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ly, Ben [KDWP]" userId="02a21eaf-56d1-4541-964a-c7464e98ede0" providerId="ADAL" clId="{0AAE6E43-9B51-4216-8DBF-B9A92A6E27F7}"/>
    <pc:docChg chg="undo custSel modSld">
      <pc:chgData name="Neely, Ben [KDWP]" userId="02a21eaf-56d1-4541-964a-c7464e98ede0" providerId="ADAL" clId="{0AAE6E43-9B51-4216-8DBF-B9A92A6E27F7}" dt="2024-09-23T19:38:43.624" v="29" actId="164"/>
      <pc:docMkLst>
        <pc:docMk/>
      </pc:docMkLst>
      <pc:sldChg chg="addSp delSp modSp mod">
        <pc:chgData name="Neely, Ben [KDWP]" userId="02a21eaf-56d1-4541-964a-c7464e98ede0" providerId="ADAL" clId="{0AAE6E43-9B51-4216-8DBF-B9A92A6E27F7}" dt="2024-09-23T19:38:43.624" v="29" actId="164"/>
        <pc:sldMkLst>
          <pc:docMk/>
          <pc:sldMk cId="4183396964" sldId="256"/>
        </pc:sldMkLst>
        <pc:spChg chg="mod">
          <ac:chgData name="Neely, Ben [KDWP]" userId="02a21eaf-56d1-4541-964a-c7464e98ede0" providerId="ADAL" clId="{0AAE6E43-9B51-4216-8DBF-B9A92A6E27F7}" dt="2024-09-23T19:38:43.624" v="29" actId="164"/>
          <ac:spMkLst>
            <pc:docMk/>
            <pc:sldMk cId="4183396964" sldId="256"/>
            <ac:spMk id="6" creationId="{A1C1F705-25B1-3566-D9EB-8C24F94DA266}"/>
          </ac:spMkLst>
        </pc:spChg>
        <pc:spChg chg="del mod">
          <ac:chgData name="Neely, Ben [KDWP]" userId="02a21eaf-56d1-4541-964a-c7464e98ede0" providerId="ADAL" clId="{0AAE6E43-9B51-4216-8DBF-B9A92A6E27F7}" dt="2024-09-23T19:35:14.594" v="4" actId="478"/>
          <ac:spMkLst>
            <pc:docMk/>
            <pc:sldMk cId="4183396964" sldId="256"/>
            <ac:spMk id="7" creationId="{48C7C9E5-5009-77C5-D123-7C0C3D83FB8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" creationId="{9E38485A-1479-7DAA-9007-0360F5C2E57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" creationId="{CCCDCA2C-B2ED-D25D-F538-C5FC1CB7CA1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1" creationId="{7F049E12-9B6E-0BF8-1710-DDB491C2160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2" creationId="{E3B779CC-C853-1CD5-FF57-6ABDAAA33FF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3" creationId="{353B7DF2-7045-5D7C-41C9-A0ABDD9F020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4" creationId="{95DDE27E-59FB-8C78-6F54-4367DBEA487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5" creationId="{E5916944-957B-7618-3E99-0BBC10AAFFE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7" creationId="{D2243DFB-CBA0-27A9-6AA4-3D6EBDDEAE9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8" creationId="{EBCC7722-5368-C81A-AC1C-A6413F2E2FA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9" creationId="{90843723-27E1-0099-A9DC-1DCCAA6D20B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20" creationId="{F74B930E-9743-5000-566A-460D00B946F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21" creationId="{45B22A1D-6AAE-C1EB-2000-E78978C85F3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22" creationId="{6BFDEC85-60C7-39F9-141F-BB7052C833D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23" creationId="{A6E6892C-5731-0A73-081D-067A860BBB8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24" creationId="{088C78AC-0E72-41FE-26EE-C42B4722327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25" creationId="{A67746E5-39B8-B329-A401-139856D36DB4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26" creationId="{C34070EA-E2D5-C43D-0820-5091C2633BB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27" creationId="{A92ECCBB-70F9-9F14-3A1A-11DC462F99A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28" creationId="{BE342081-544E-03E4-11BD-DDE0DB126CB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29" creationId="{C2C545DF-92A1-01EC-B281-83F6376D42E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30" creationId="{78149AA2-C21F-BAAF-CFB1-3FAF5D17FD3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31" creationId="{64C91839-BC56-980D-A35F-3062943A9A9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32" creationId="{606200D2-5A9B-E1E6-2753-FAC03C61C2C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33" creationId="{1E84B314-FE0E-A993-B9F4-32A26CA4507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34" creationId="{4DC8CF10-1309-7D8D-B478-7764D27F90A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35" creationId="{35752364-8692-1D32-11D0-C5548426191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36" creationId="{76EF8F13-EEB0-8BB9-8C57-80C0E0A01E8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37" creationId="{78BED4AD-BC41-5475-1376-EFB1BDF0131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38" creationId="{33265C9A-4139-4DA0-3EB9-B7E167B3492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39" creationId="{4C12AF12-E4D2-2754-70E5-772D84CE311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40" creationId="{86B5703E-A2F9-E99D-921F-5C7B0FCF799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41" creationId="{77CBABB0-B4BC-EFF1-B00E-61293B33F0E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42" creationId="{7F7DA972-432F-8F7C-3BCC-5A07FA1334B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43" creationId="{83967F9C-F6FA-0174-23B8-D87199AA8C8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44" creationId="{068F553C-1DF1-34AE-07CC-43755A2EBB2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45" creationId="{DDB737F3-A94B-2396-20DF-9E786A5BAB8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46" creationId="{0042D674-C1CA-0267-A698-EA335B812C7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47" creationId="{37D4C92F-2511-57D0-89D6-BB4A93B747F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48" creationId="{5426A967-DB9C-EEEF-4D64-040A6D82A53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49" creationId="{BB19E85D-446E-47AE-5E79-BAA41311575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0" creationId="{D5A68BF0-0B41-1E10-53A6-471A4CDBDF4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1" creationId="{F3E67712-B220-6EA7-3A5D-171511EEAC3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2" creationId="{7B339035-A4ED-5838-B597-626FAB7677C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3" creationId="{097394B9-975D-88D1-0E1B-1B4112E46EC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4" creationId="{51417035-1286-DC59-4F44-392A26BDBD8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5" creationId="{44F9651D-4E24-EC64-B0E1-042AB493D47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6" creationId="{29FF5690-883E-77D5-59C4-075BA4CEA6D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7" creationId="{1C0743AE-1CA6-DC88-C167-D10384CB0D9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8" creationId="{E5091563-1876-90BC-6B6E-445FC9CCF46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9" creationId="{9DD3A85C-8B3E-DAD2-3658-931E4F8D910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0" creationId="{D819F6B8-E430-D53C-C09F-693DD84C8D6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1" creationId="{7F923C31-90C7-5846-9ED0-303A41EBB51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2" creationId="{E1207FC7-48A9-64EC-EB15-8C78150F75A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3" creationId="{82B6A46B-8A79-CEF4-23FC-E21F93E96B3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384" creationId="{8BD13265-7797-83FE-8465-45265363DDF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385" creationId="{B791746E-C00C-1FF5-E927-0C0B06703BF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386" creationId="{8B558C70-C490-B77E-E773-35943B644F0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387" creationId="{9CFD42AC-12ED-7717-A0CB-8348EF42B3D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388" creationId="{A6F66A21-5B13-1F6B-5D70-A3F8029D48C4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389" creationId="{B6D0D4C1-7CFA-D58D-10BF-5664ED5C83A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390" creationId="{17498E5B-5B76-79B5-AF9C-3C70E688DDA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391" creationId="{D7B7A99D-180F-6364-5DC7-B75D6360F73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392" creationId="{F6E9AF49-5974-F39D-DC35-503465C1B2C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393" creationId="{4784F672-EAE7-7047-0D51-68C1B7DA00F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394" creationId="{EE0E6022-5156-5A1D-7999-F4C19C437DA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395" creationId="{CF4B5EAB-7E7D-97ED-8234-B97E4D3E9F4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396" creationId="{15650057-EBD3-F3A3-EDC7-A4D23AC349F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397" creationId="{D8C93A5C-78F9-881B-B138-733B478A49E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398" creationId="{25487F43-B449-0394-3CE3-450A75EDA39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399" creationId="{FF223653-7AB7-9E83-CBC6-9FB21AD4FC6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401" creationId="{73162310-159F-59DE-E68C-6327E00D83C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402" creationId="{48021E82-4340-6397-9E48-A98F1541AB34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403" creationId="{8D0A6816-C852-8047-5F02-BACFE5BA0FA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45" creationId="{F64A6AB0-125F-D687-90D6-AD0E2CB6DBA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46" creationId="{394768B4-1D82-B7E5-616B-7D15D3D733B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47" creationId="{1F8E4B38-EEAA-4929-C198-A60BE2AEE1A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48" creationId="{814EFEB7-A8B9-5B30-7E4E-738F3EEF803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49" creationId="{720558C7-B170-F9CA-006E-3537FC71F75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50" creationId="{BDE0378D-DD28-1D5C-B9AC-EA411D89068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51" creationId="{37A9D40A-7BFD-F4BB-888B-3C6E1163FEC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53" creationId="{5DFC0A4F-B548-A2C3-1B25-741F00D03DB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54" creationId="{4ADDDFB0-E7C3-52B0-27F5-01C3D97BCE1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55" creationId="{6A089C96-7AC7-61C8-411A-127C17A0C71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56" creationId="{B6664CFE-CB02-5BDD-DA19-9D844F74E07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57" creationId="{9B72DAB0-A3B2-AD55-399B-3B54FEBB9FF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58" creationId="{B99A1164-B9B2-6DB9-9548-4492C300451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59" creationId="{C8014E3D-0218-E927-4D0D-052330983B3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60" creationId="{B9FB0007-3105-C515-E903-C4766B4E63E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61" creationId="{F07987DF-40AA-60A6-D9DF-B3244939426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62" creationId="{4D740360-1E46-DED0-205B-61B553CC171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63" creationId="{372CB825-E5EA-7AC2-F3D2-DDB2E7B3C9C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64" creationId="{FB06C361-07A2-559C-E10A-06C38BE8283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65" creationId="{5D2C61B0-A6C0-CF00-BDF8-315755D28C0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66" creationId="{D747B125-062E-AF6F-60C3-1475B43C4DA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67" creationId="{43F1BF8F-CB8E-9F85-ED7B-660AF37E8DF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68" creationId="{2B49F1AD-9518-5A49-0EA2-8A4DD61A25B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69" creationId="{FB56A70E-B532-2FFF-8D8E-3D2F6128957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70" creationId="{AB5F0576-83F3-890A-5DB2-EEBC5645F7A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71" creationId="{7300A0D4-433B-C353-D187-C42BC198906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72" creationId="{1EFADFB6-B49D-1318-00E5-CBA354EB1BB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73" creationId="{A15A08DA-245D-8064-B38F-2EC74C154DC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74" creationId="{E8D77177-F2CE-2590-510C-608D4A022F8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75" creationId="{B01D12DB-E954-EB87-5EF6-DF679C091EE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76" creationId="{F5C96531-3908-F75D-C35D-2EC31AF88D3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77" creationId="{2A209CAA-4F4E-C8EA-3368-BD3CA15B8F9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78" creationId="{6321B907-07F7-1D5F-08D8-6DA3F7C9265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79" creationId="{D6BC07AE-B706-1327-2B75-AEA26833E61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81" creationId="{AE987A93-87D9-B977-C77B-6355A28B99A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82" creationId="{D835697C-D37E-0AB1-46F7-D77FAE3CD4A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83" creationId="{1F28F4A4-2CD9-648E-1E74-76BFD028EE3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84" creationId="{4A416F32-BEE5-1231-E105-AECB68BD653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85" creationId="{1952C76E-4D4E-B230-6629-B18B82FA020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86" creationId="{136D3F35-7D01-6D2C-33F6-E131B447534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87" creationId="{04EE16B4-8E23-BA5A-C1FF-62F2AEF5D0F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88" creationId="{556A48D7-36C4-44D8-C727-0D2FD7F16C1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89" creationId="{35810876-5770-E1D5-3DCA-9C335F76B23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90" creationId="{D4B3B8E9-BD6E-754F-0317-499DF259C91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91" creationId="{BE6C7B54-06EE-E486-FC98-3ADAAACFD7E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92" creationId="{07112EF1-641D-7D5B-4327-5AFF7ADE167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93" creationId="{CED91AA5-A567-2D8E-CFCF-92C8A8803F2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94" creationId="{FB3348C0-362E-6F3F-96AD-638A5B94C3C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95" creationId="{091B697F-05CC-B13F-61BF-1B63213E8BD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96" creationId="{1F1CF389-865A-9C04-A016-AA14623BE7B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97" creationId="{2D62E755-8232-70D1-ECA5-8FBD7218FEE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98" creationId="{822F1662-75A8-E520-400F-9C25476416B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599" creationId="{CC1B6AE2-4F2A-80D7-BB98-94B34613257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00" creationId="{4FE6B4E4-7C45-91D6-193C-56A220FE96E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01" creationId="{E2788749-C735-8166-7B20-EE90754EC0B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02" creationId="{7C7AC3BC-8B4B-AFA5-057A-0617D65966E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03" creationId="{CDB75984-5886-FDCA-67E6-C708C719E74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04" creationId="{7DDAF6EF-9417-C59D-0618-A82D5148870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05" creationId="{EEF99E38-858D-CB37-C787-67EEEC63025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06" creationId="{9BBE4AE2-B415-F8F7-0332-14BC3791149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07" creationId="{EE0E9289-E1A2-3B73-D6B6-20101C7ADF5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08" creationId="{3A946C15-E897-C5B6-94CC-56A4C0B8A5A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09" creationId="{F0B96D99-FACB-511A-5637-887CBCCF42B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10" creationId="{94E24469-E04A-799D-DC89-1B7C3E5B2114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11" creationId="{65CDB4A5-383B-AB6D-E641-C72AED6E692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12" creationId="{645EEB45-B1A3-3E7B-9FA4-F8536AF3BDF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13" creationId="{3F758550-5872-6BDE-F55C-6DA50860651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14" creationId="{42D3F871-57A6-A742-C9C3-B441FD564B8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15" creationId="{EF8586CA-4C78-F368-9295-A3184CC6E22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16" creationId="{39651EC4-E9D6-FAA5-3FB3-26BDF904076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17" creationId="{98681199-8136-801F-91BD-0A9D93F2BE6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18" creationId="{13888D3C-7E64-08F1-05A2-09945185774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19" creationId="{577EDE41-FA8B-9AFB-4EC0-1218C31EFEE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20" creationId="{B9F50FAF-0F1E-7721-45A3-50DA3D63787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21" creationId="{E470A2D2-7A81-4983-723D-8FF4211C562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22" creationId="{96D35C76-07B8-B06A-CB9F-19D6B119CB7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23" creationId="{8E89B518-C9AC-4008-8103-A800A078BC5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25" creationId="{97F1328A-FD06-6428-F8DA-F5EAFE1003B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26" creationId="{A698BECD-C5CD-4309-521D-CC5D01F3E2E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27" creationId="{85C0BC40-A02E-FA5E-127D-7FB60FB27BF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28" creationId="{CF213CF6-C63C-3ED4-E495-DCC641D304F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29" creationId="{90410DC6-9D07-58EB-385A-2AA1188DAEB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30" creationId="{1304E165-9FC1-19BA-3E98-5C5B732FFE8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31" creationId="{FE76B1F9-BC4D-88A5-5405-06213C07907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33" creationId="{8A75257B-A36C-CB8F-AF17-8FA2DF15655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34" creationId="{313A5F97-24E0-A044-5067-28F81828FE5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35" creationId="{DF9A7890-8D49-7E82-CFD6-B2256D240CE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36" creationId="{102E831E-6316-57F0-F4AE-94141CCBC35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37" creationId="{D5171966-44FC-1083-37E0-41F0006B624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38" creationId="{63D22474-F6AC-A427-E530-04F9AC8C128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39" creationId="{D7AF8A5F-E6CC-C5CD-E302-2532938EA8D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40" creationId="{9D32A479-081F-1230-21C3-D1DD31EBCA3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41" creationId="{9F18E97B-C2E4-5A0D-C884-AA7325DC160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42" creationId="{D93A8222-F05D-C19D-E45E-31E2F70B28B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43" creationId="{537DE7D3-197B-3C56-4899-2E82962E558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44" creationId="{735DA499-E055-E675-39AE-6BCDE1F1511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45" creationId="{F37436D6-A3EE-22A8-358F-AD471399459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46" creationId="{B2704DB9-4511-35C5-F42C-497DDB2C7CF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47" creationId="{B15834EA-93F1-B371-E310-F02658B560A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48" creationId="{F3CBCAFF-1F0A-CDDC-3965-2D5B2C0411F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49" creationId="{C2014BA7-AD67-CC06-2B03-E7BD638255C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50" creationId="{2CCC296C-5A2B-F0E6-43CA-A6AECBB2B14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51" creationId="{29C81E38-38FD-63BA-652C-BAB9682D33F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52" creationId="{3283F13A-7A55-FE53-9FF5-E7F223015B7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53" creationId="{1752F9A0-70F5-E1EB-7919-F96C566EEE7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54" creationId="{74C71BBB-23CD-A182-6271-26A4549B901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55" creationId="{8439A3D6-85E3-851F-30CB-9604E515464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56" creationId="{AF83925F-ECB0-6487-5DEB-AAB2C6B434D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57" creationId="{C716AD2F-CD2F-78C3-B54B-F47C9757D994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58" creationId="{FCF2C692-4447-4BC0-1798-4027E93A467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59" creationId="{73C849E7-9AA3-6596-C997-BABBF3E0E82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60" creationId="{A1834558-5C4F-9EB0-DB2C-08BFE84EACE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61" creationId="{74F798CB-92B8-D033-8F63-9CA5E040B01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62" creationId="{A5D6D2C2-3DD1-B074-B84C-91121596796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63" creationId="{23880FC2-6F05-60DB-E365-3A52108A6C6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64" creationId="{5AF16F02-5665-111D-08D4-EC7498DE9B14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65" creationId="{82A5C50D-E180-E8AC-4EDE-4C10ABAF5EC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66" creationId="{EFF8908C-7E32-F902-9349-94EC2241477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67" creationId="{B99AE2E0-98F1-5192-CE34-84B80F976D3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68" creationId="{C2C432D2-7B7B-240E-05CC-64D6F1CDAFF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69" creationId="{03A36ADC-6955-BB9C-4668-F86B79D0686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70" creationId="{D2E3B110-9710-4042-0A47-9DFC8D5AEB3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71" creationId="{3491F13B-52E3-B4F5-00E8-397CEDC54F9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72" creationId="{AB1126EC-6A4A-C55C-4E88-09CE1B704E4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73" creationId="{1C7631EF-7F1A-18D0-20CF-1729D8AFBD5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75" creationId="{FC93566D-C594-8A63-85EF-753BB9FAD85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76" creationId="{34BC50A1-646A-F452-AE98-8F88BC8E88F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77" creationId="{76122AC1-84CE-9C3D-2AC6-5BD4E4229BB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78" creationId="{8266D126-2A7E-8C72-A88B-C988C623297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79" creationId="{F33E9D2C-6F2D-B038-7633-CF72D6B8A3F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80" creationId="{402809F2-03B2-EBEC-192D-45EF02C576D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81" creationId="{4C0086F5-03E4-A1F9-A196-7BC98B2405A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83" creationId="{416D2106-073B-56CA-38FA-798757FEED5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84" creationId="{D7713396-016E-2159-E94A-A5D5A87589C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85" creationId="{4056677A-390E-AEE8-4E49-0B859CC8D5B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86" creationId="{040A7F8B-5CC1-A48E-2A24-03A3473DD8B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87" creationId="{D4B380D8-6BA1-2244-50A5-8356B57E3394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88" creationId="{4440AD2A-834D-9584-F2EE-5996AC71F80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89" creationId="{A0627657-3D4B-3D33-4155-B77205E949F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90" creationId="{3502D21F-21CA-5B84-3729-2EB80DA00F9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91" creationId="{934EF2CE-B7F5-DEC4-CB0E-E98C260ECA5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92" creationId="{5CCA5DF1-BFFC-8FE6-2D9E-F743761A2A6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93" creationId="{86436B1D-E6A1-5FCA-A4F9-EEBE4FE0253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94" creationId="{1B01F723-415F-D8C5-1E90-9B8C2847C2F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95" creationId="{265A8A75-F3FA-5291-73CE-7195C967987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96" creationId="{15C07733-0D8B-8F9C-2174-822477E0534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97" creationId="{74EDBD51-6A69-9727-ACFD-075A6E681AD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98" creationId="{7378C6D0-C1BA-E6EA-3F73-E67299348F4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699" creationId="{3D051E51-F051-F9E8-89EC-C8C3791A88E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00" creationId="{4BE0C995-7BB5-4A0B-AEE4-68A50C4BCA5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01" creationId="{1CFAE9F3-BFEC-CC41-BA4A-7DA5EEEC8804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02" creationId="{C2BE436B-495C-046F-35FC-EB589540568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03" creationId="{5A7DCAA8-A0EC-BE8D-97D7-1C4294E9BAC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04" creationId="{C4191624-9B4E-E10A-94C1-F434552A859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05" creationId="{EB6184D4-0146-FF57-B132-52797863F47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06" creationId="{579B48DC-961F-92AB-B0E2-3EAEB73CBF1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07" creationId="{3BA8FBC3-E1C7-C184-3BCE-F19CDD6855F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08" creationId="{CD7FA993-8F42-84C8-A84E-A21A3CE2CBA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09" creationId="{7164C00E-1C53-47FB-E2AF-CD0F01107CC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10" creationId="{99222B55-4229-38AB-90A0-C14EEE7DB9A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11" creationId="{76EB8701-F878-9D45-1E16-D99BD88BF22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12" creationId="{558B29FA-2406-69C8-E6D6-D3653F26874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13" creationId="{BEC6BA04-7F33-DCEA-6C6B-4D5E78F3FCB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14" creationId="{CC064444-7F29-A1D1-B54F-B269913A0CD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15" creationId="{C776C1AA-205A-17A6-B319-AACF3269686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16" creationId="{E39B01C5-3F58-913B-C34C-4FDF7EAAB00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17" creationId="{17056C19-8BB3-6870-2EAB-BC475D67079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18" creationId="{1998A311-E554-6101-AF17-12872A923D1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19" creationId="{4E651E1C-2C61-0854-364A-C18A77EE7A1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20" creationId="{4A438C57-5DC7-71B9-24C0-8BA8F79E625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21" creationId="{8EB505E5-C78F-59BE-0E20-B33128BA849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22" creationId="{BEFCCB3D-D268-4FDF-9789-86A6009E9DE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23" creationId="{DE03037D-54D6-B404-C4A5-5843F969132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25" creationId="{3F574825-AB1E-569E-328F-DBB6EBE51B4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26" creationId="{D48561C7-C83B-8A88-5C2B-8E57B428F99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27" creationId="{019710FF-C1FB-56FE-0A41-EEA96E5EEBA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28" creationId="{9856BF1F-4384-F7FD-0424-C0040F1DED0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29" creationId="{30C77539-6C7B-813F-E5D6-AF779D2E94F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30" creationId="{794E819E-7CDC-AC4D-BEF2-8B4F9AA8825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31" creationId="{FBB03837-2C07-A191-575E-7EEF5217013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33" creationId="{9DF2F45B-1EFA-11F0-963C-3B77B39CF1F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34" creationId="{F09426B7-94AA-8730-C768-BE5FBDE4FE5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35" creationId="{B2B8FD16-A287-8AB4-A093-CFC7C648BED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36" creationId="{E0AFC9E3-FA9E-DBBD-A5E2-A247DE1030A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37" creationId="{153A96FC-C135-38D4-21E7-AAFA9BE2554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38" creationId="{8799691C-8A15-C18B-5846-0F41EA06079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39" creationId="{6E4E242E-965D-6363-826A-E8645736F7D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40" creationId="{DED10031-1860-C45E-B092-554ED8E1C7B4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41" creationId="{3AEC1672-BEBA-480D-183B-81CBD3435DE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42" creationId="{24CF605E-A8B1-88BA-9B5E-20C4D29A11D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43" creationId="{A113A940-B1C8-26E0-AA5A-BE2DE5079D6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44" creationId="{31B82250-B4AA-EC44-A21F-D0B4B89CD6F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45" creationId="{EDBE9EF8-6228-6278-200C-F6019FBAB02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46" creationId="{AFA5AF4A-01C9-D4DA-5C9D-FF249166861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47" creationId="{949EAF10-3CFA-9D69-DBA4-58A561446ED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48" creationId="{C3D5203D-D7C5-101A-D8A2-BABD4938B83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49" creationId="{BB093BFD-4F75-C9A1-5F86-9DA9E3C4653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50" creationId="{E780B3B9-ADD9-3B97-6083-7963A0792C6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51" creationId="{10D3A3A1-8FC6-7556-529A-CF4DEF20787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52" creationId="{690A4E54-C1D0-D2F3-8CB1-900E8D29A5C4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53" creationId="{E3735B45-5AA4-8C33-906F-AF5F5D60616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54" creationId="{C067086A-8C5F-A9BE-8555-F9DBFB750AA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55" creationId="{60C83BA5-8714-095C-D378-8A8F740FC8F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56" creationId="{3AAEB1A0-7C8A-B7D8-4C57-9774DB13899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57" creationId="{D41698FC-7473-E384-F17E-EBE30C32E354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58" creationId="{E5D049FA-4B06-BD86-BAEC-93AD6C11FB4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59" creationId="{FA6E8490-7CFC-8A40-5ADA-D393C5C87DD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60" creationId="{763EB640-57C6-AFC8-BF60-BCBD70762DA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61" creationId="{B6DD1F6C-B8E1-DCF9-65B2-67AD8701C3C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62" creationId="{142B283E-676A-5932-CB21-C4F5A882FCC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63" creationId="{8581EE65-F584-CB7E-5F29-92175A0441A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64" creationId="{D25901DC-83B9-3BF9-1C5E-6EBF142668F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65" creationId="{F78B9BA3-8A8E-C4C9-E99C-43E78706BE2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66" creationId="{35AF03D5-CDE7-D0BF-BA21-BB13B631780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67" creationId="{10310354-D873-86D9-8DB3-16119CF6627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68" creationId="{44247EF8-24E4-5000-1AAF-FE88717CAAB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69" creationId="{6FD5C493-5746-711A-F064-AA5F68B9838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70" creationId="{0CC3F488-BD9E-71DC-8A21-409870BFE62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71" creationId="{64C79EC2-DFC9-3E8E-575D-FC2C5C5D6F1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72" creationId="{43C0A357-244D-FCB6-F034-5E928E2E63B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73" creationId="{5CA7AAAE-CA21-E5EB-0B72-38A8A520C8F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74" creationId="{36C7C92A-914C-A61C-688D-AA63185DDC4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75" creationId="{FBB21095-B499-93C4-A55E-F02A7F179B9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77" creationId="{DC06F505-3EF9-3B52-E643-5B38381B7E5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78" creationId="{4D3050F3-49A0-FB48-1ADB-B489912F067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79" creationId="{C7C42803-CB86-E563-B0C3-8A3ED0B710F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80" creationId="{267581DE-8314-B8A5-6C5B-A3D4C42EDE1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81" creationId="{16596103-0CD4-C9D9-6C0C-347E6BA2BCD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82" creationId="{132E1F01-B3B8-7FD6-879E-F8F7069F36A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83" creationId="{BA8C7DB7-D0C7-CCA1-0129-1DB7599498D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85" creationId="{10147637-46C9-FB0D-BA7B-FFDAB52237A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86" creationId="{773ED9A3-78D2-6B1F-4DC5-DA1708F0B05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87" creationId="{C484174C-8A94-64BC-AF03-D2AC010BA53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88" creationId="{8A1789A0-9EE0-F30B-7DF8-15A34AF8E26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89" creationId="{4EF424BF-D6B3-B8F2-9AB4-4AEC6B7B612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90" creationId="{40D3B6FB-3265-8519-597F-AA85987EF08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91" creationId="{7CECB611-8129-6BF8-3D59-4338521FCC9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92" creationId="{D3EF60C7-0265-9E01-EA48-F10FE8F93F5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93" creationId="{AE8FF032-FB23-1CAF-801E-04F45AD3F4D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94" creationId="{AA2B6BAD-7990-5B7E-CC05-DE59C8E4F21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95" creationId="{92D32B6E-5918-E219-3B5F-71282BC9A75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96" creationId="{2984BE56-D6E7-5974-66E2-A6C8E51A28C4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97" creationId="{A26BBB8A-73EB-0809-05D3-9E5F80ECCAF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98" creationId="{EBA48825-FEBD-7785-50ED-9CB742E3CAC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799" creationId="{672D9F12-76A2-8EB0-5D1E-91DA89B8999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00" creationId="{757A3DFD-D3DC-53BF-3CCE-4E6427851D0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01" creationId="{AC730E1D-B92C-499F-3B99-1F43D4603EB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02" creationId="{FC4A8917-CD4D-625C-03BD-206ECA73E81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03" creationId="{1C41ED5E-FBB2-9A90-E844-A1852F508D7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04" creationId="{05F23F1C-43E5-12C5-4638-FDB7D3DCEAE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05" creationId="{E561E074-B667-6872-4DE3-C88583484F6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06" creationId="{ED2B1AE4-08F1-9324-CFA3-0F9085D0F07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07" creationId="{5E053E7B-F724-FF61-A4B0-09B04260847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08" creationId="{D1A32599-D5B7-54A5-4983-85BB80787EB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09" creationId="{D24951C9-C249-8DF6-933D-927DD90E7CD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10" creationId="{0A73909A-0503-B34A-8B37-4EF97004A59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11" creationId="{AFA06E30-02A3-C0CA-F342-A143A370F66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12" creationId="{1625EC88-4CD1-C9D3-3182-BE09B0FC225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13" creationId="{B09A2905-8DF6-93C4-9061-94BBCF6DBF3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14" creationId="{732A6613-5C89-2CFF-0043-127F0F9433B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15" creationId="{3D70EF99-A9DB-E05F-2FEF-04B13FE5C5C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16" creationId="{051D657C-B9B2-1F6B-4D3E-BFFC5CC832D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17" creationId="{EDB2B128-F729-9690-3F5F-F5E7FCD836A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18" creationId="{9D9EBDEB-A163-96F0-79C4-80A8806FE61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19" creationId="{46480C12-2076-79B3-2D39-E34A12CD5754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20" creationId="{EE265A45-871E-F4EB-999B-97484F1D1F5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21" creationId="{9E9D6012-51F0-5926-4524-E186C8E0B33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23" creationId="{4C7ABD54-7B0E-368D-20A7-9A93986C8D7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24" creationId="{302D6ED5-CC70-5385-C49C-077570D5F9A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25" creationId="{95C80638-4B7C-1011-58A0-37DC0E04AB8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26" creationId="{4BD25B3D-07B1-976B-C6F3-35B403A9783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27" creationId="{49F67753-0F4A-726D-44EB-50439D6D2C9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28" creationId="{FA4141EF-58B7-8397-BA6A-95A4C4B4DDD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29" creationId="{C2B08334-2ABB-18BE-D512-5F5CE048535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31" creationId="{B7BCEAFF-9849-1E6C-9784-CFD6802CB4C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32" creationId="{DBE27553-8A21-E46D-0345-13A16BCB46E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33" creationId="{8829A614-F2AA-2D25-5583-6AC1BE6766F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34" creationId="{CEE33E89-4AC2-B43E-4A10-489A134880C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35" creationId="{9733211A-9738-5A8F-6697-DF9A074DBD94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36" creationId="{971CE676-5BC4-2249-E2B1-51272284DF8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37" creationId="{55EE89C3-368B-AA2D-BE34-7BA533CDC39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38" creationId="{9F390333-01A7-2393-D4A9-CE9158EAF30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39" creationId="{33B3CD34-9F9C-42BE-580B-31735F52E30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40" creationId="{765804FE-31EB-2207-528F-272DCD7D218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41" creationId="{93820A33-8B40-9F6F-3714-92847DF05424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42" creationId="{D4192D17-DB8A-5D55-7C52-4C01D8E90D8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43" creationId="{186A3D63-A45C-6677-FE31-689EED96A0A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44" creationId="{FDFADE6A-B65D-1A85-1995-E284A4E61CF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45" creationId="{806FA4C6-9E71-FFCD-B966-1B595D0FAEE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46" creationId="{63569DB8-2AEC-5E01-DCFC-783F9B0DD60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47" creationId="{9A658F37-85AA-653C-3365-B3D638233B5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48" creationId="{796C31C2-B301-587C-055A-2B77933B5B5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49" creationId="{B09F32AD-9FBE-E1E9-EFA3-F3EA333A9D0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50" creationId="{D24442F3-F263-92F0-BCAB-22A18E4AAE8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51" creationId="{B6EFBAF1-D63B-B11A-BF5D-0972C666038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52" creationId="{01148972-CD86-1FC7-84A3-48EF1222CAE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53" creationId="{6F3DF8EC-DD73-D221-996B-D3804EB2A1F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54" creationId="{FC26AD76-42DD-6489-B5B7-786F49571A5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55" creationId="{E0E9C62B-6ECE-7799-FE0C-995F712B414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56" creationId="{9E99491D-B5E0-90E2-1FE9-408B113AF5F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57" creationId="{79A501CA-0670-A80B-5E85-E9990B742F5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58" creationId="{E0A3AF38-561A-0B6B-84C5-4F64944677F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59" creationId="{CAAB0891-6DA1-3957-45C6-D7A6CCFE770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60" creationId="{F3F32DC5-1D7B-D58F-A832-5F6A46472F6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61" creationId="{610A0619-4442-A4C4-C169-D909D297E37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62" creationId="{590C1DF2-CD28-2BEC-2529-F82E6E5A0554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63" creationId="{B9C7168C-D59A-FB36-954B-7262FDDAEED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65" creationId="{87100C72-8664-B4DE-76B1-8328862D891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66" creationId="{9FBEA15C-241E-8AA9-8C28-5651328766C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67" creationId="{B2A54716-81A2-2EC7-0AC7-CA84CF7C3A2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68" creationId="{5D50343A-87F8-4441-B2FF-42662DDF11D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69" creationId="{039E4DCB-8C3A-3018-51E7-E5EB1AF86FD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70" creationId="{40176DF5-EB2C-F934-CF01-1235CD99C32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71" creationId="{FCB6E777-C96D-356A-CCC7-28604A0EE2F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73" creationId="{78B7642E-BBA2-6206-E29E-AA0D6E0B730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74" creationId="{83EEA472-1DC7-6923-CED6-086F9E98897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75" creationId="{5FA57FD1-50B1-A520-3EA4-22C44AFBFE3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76" creationId="{0E56A346-3F12-9848-1210-BC8B6C4ED36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77" creationId="{0AD5E03C-1DC2-663C-00BE-CF5A1A16BC3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78" creationId="{C5F6C9A2-79A6-B98E-42D1-D8FA1CD926B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79" creationId="{8D9EB063-007D-AAB7-9F2A-D1427D67047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80" creationId="{82AD4877-EAA1-8C44-CA83-8CDE2A78FFE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81" creationId="{5A74E027-D0FA-4E04-9BFC-3D355128B02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82" creationId="{AC962D47-8A2E-EFD8-A08B-A426BCE3349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83" creationId="{39903F06-E96D-7C77-6FAA-93EC0B15311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84" creationId="{9DEE793B-A356-6E22-836B-30B5FFC8698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85" creationId="{5137C3EC-93D7-ADE6-2E2B-8331784DB85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86" creationId="{648C250B-C451-F73A-753D-165601A428E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87" creationId="{315B5D34-159E-99DA-E68F-350CEC3FBE6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88" creationId="{B233DA60-15B9-2FAC-B59C-51A7B8E3560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89" creationId="{3F93A42D-D316-2000-BCE6-E8CB304BF92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90" creationId="{42833C35-A6F5-DC0E-1045-C8D0A85BE31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91" creationId="{F70DCF1A-6F41-9143-02A6-FA2A38646D7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92" creationId="{A8D8AF44-7B3F-9495-BC55-1D789D23C41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93" creationId="{A573E443-CAA3-666A-73BE-B92905C29044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94" creationId="{5A77B9E9-9321-B11E-9B39-1F2DCF7E2BB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95" creationId="{7A20C008-82B8-2E40-4793-DBD3DA81BFB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96" creationId="{D866759F-3EB2-ABA9-9F28-4D1D319B8D4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97" creationId="{5D5F5F06-D91B-E5AB-C500-EA417623915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98" creationId="{93C71443-F38F-A051-2C16-D27D1B36F95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899" creationId="{0B86D015-B2CB-55AD-DD8A-81770E93F13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00" creationId="{16ABA04A-3EEE-C89E-F27B-B0B3EC3AD4F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01" creationId="{23EACB17-7027-6098-0B0E-E4819865382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02" creationId="{00495819-4A72-40A9-7C84-ADE7169AB97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03" creationId="{3408EFCB-15E9-C3E0-D231-25F9B7BFED2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04" creationId="{8170BA4B-9D1F-10D2-23E0-09C909C846E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05" creationId="{60E0F3FD-5D7C-4D44-1810-9C19CA7DD30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07" creationId="{5E74EA34-9697-7CBC-828C-4FEA1A5D11F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08" creationId="{8545E801-F9C0-5CEA-5075-F0C137A0139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09" creationId="{19038083-BE11-D223-A762-AB3112D0211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10" creationId="{4BF48207-F6DF-E8C6-E61F-A47F95CE3F9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11" creationId="{2B48262E-9F17-C501-E9C4-FA348FA2F12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12" creationId="{73C66837-7B75-EE2A-9D33-D2AAF41EBEC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13" creationId="{1167C678-F305-0C87-1ACA-72DB4DE2FB1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15" creationId="{12436974-D5C7-B06D-78B1-5752BCF8801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16" creationId="{9C222CC5-30DA-CCA9-E7AE-5787674A865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17" creationId="{9560BE1C-E331-A497-45F8-55C78ACD6D64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18" creationId="{66C9F54B-03D7-B1DF-37D2-8710DA40FBF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19" creationId="{DF4C7A48-FCF5-E1D4-71C3-BADD71A4155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20" creationId="{ABB9AA6C-C173-EE9E-E234-37C3711E03B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21" creationId="{F2FF3161-A367-90E8-027B-87E6AC2DC73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22" creationId="{43D23111-01EB-9E40-7357-58CC3E931A4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23" creationId="{2CA33E23-B6E5-E993-E161-72F6EA7D3A8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24" creationId="{222B9D72-CD1E-A0F3-2084-C2E1A5733FF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25" creationId="{638A1D2A-48FF-07F6-8DBB-7552DA2E188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26" creationId="{E4893AE5-B6EB-3930-F381-670D22159AB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27" creationId="{92385AAC-8665-9D71-46C9-F69D1DFB094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28" creationId="{89B8176C-B689-D1B9-3CF4-E7D0A48C8AF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29" creationId="{D1BCB51E-E539-A5FA-FCAA-FF6EB18A6B84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30" creationId="{75C5C4DA-0CB8-C220-FE34-F0E34AAD642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31" creationId="{5F19132A-821C-E9A1-FF99-07C8E410725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32" creationId="{CE8150BA-7805-B652-6003-6916F1FFA8B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33" creationId="{BB2FEB27-9D7A-A2D4-798C-F8C3E933F66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34" creationId="{848F6738-69E1-4A46-306F-520F4EC8730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35" creationId="{C867D127-8CC4-0F3B-BF33-041A7754901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36" creationId="{226BC4CD-E3BD-2508-59FD-F0B4FD41808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37" creationId="{90300C2F-81BC-4799-E48F-ACEF1AC6DD2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38" creationId="{796A71B3-2570-8589-11E5-0BE201A04F14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39" creationId="{2A5B780B-D208-ECB8-4F22-59CEC38EDFA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40" creationId="{7E5FF282-45D6-C6DF-0844-CF2C4B82335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41" creationId="{9DBDEFCC-F4E9-06B4-C9B0-A5686E459DD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42" creationId="{D7F93164-74C8-F75A-9B1E-FE35BC0E687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43" creationId="{792DC377-3ED0-7EB7-75D4-390D70C11E0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44" creationId="{49757928-95AC-FB46-121B-67C49D937E5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45" creationId="{2FD73A81-0642-F158-F68F-8E753825EA1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46" creationId="{1B4D76A5-A31D-19CA-6001-5B284268347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47" creationId="{062E1308-D853-D358-D7CB-5AB3A8D4D76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48" creationId="{12A4AA54-6EDD-8281-8131-839389C8067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49" creationId="{D18782B6-579F-6175-FD17-3FEF686D32C4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51" creationId="{E6D3286B-F42F-AA0F-BC33-FD2A7ECA24F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52" creationId="{C4344A95-E314-D1BF-E489-AAAA88AF4BE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53" creationId="{24FD28E6-E991-C088-756F-587EE71CEED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54" creationId="{BD6473A6-9067-F16A-6A12-B36937601E24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55" creationId="{1B83DE6D-D86B-898D-D4BB-CDAA4287DA4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56" creationId="{858B3D7C-07C0-79A9-C74F-6192F2B949E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57" creationId="{EF308166-40B0-FECD-67E2-A58385F2DAC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59" creationId="{4F2AFF50-4AFA-4A5F-F061-C1CA2E3CC19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60" creationId="{891DB550-888B-4A60-C5F1-1C80B560371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61" creationId="{6D4C77AD-BDC4-EE20-17FA-C2BCF6CB302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62" creationId="{577AFEA4-AC85-42CB-4A62-0435E6E683A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63" creationId="{14DB2D04-A77E-E79F-618A-E85A8FD1289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64" creationId="{F5F842AE-5F30-C0E4-FEDB-2B41D89AF4C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65" creationId="{F67E1B82-0ED7-A036-A7DF-36CD5D2FB02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66" creationId="{46D3B8BC-540F-231D-5944-E3238616812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67" creationId="{98C14FBD-E046-3322-EBD5-27BF3CB513E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68" creationId="{E8483870-9A28-2F7B-2393-82AF00DF802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69" creationId="{0EB26CD6-66ED-E7AE-6CDB-F4D55AC52F3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70" creationId="{C0850A8F-28BC-858C-937F-39DC60D4D93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71" creationId="{30877826-FF59-DF4E-9A7B-B1B0601D44D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72" creationId="{D12DEBA6-A565-7230-A65A-A3A96908C03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73" creationId="{78ED42F0-6628-4A6A-2CB9-AECD8F31133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74" creationId="{DE2018F9-32EE-1FFF-8A9D-235A95CBB4D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75" creationId="{9DD6966D-4B16-D89B-876A-7A9B9ACE00D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76" creationId="{3AE2E927-27A3-1BAB-AFEA-3F365243C10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77" creationId="{19CF319E-AA79-B6E7-9CA7-A2006FA875F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78" creationId="{A4AEC9DF-E7FE-CD9D-860F-7023A09EFAC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79" creationId="{F1A1A688-B948-A0A3-2F6D-2252107D100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80" creationId="{F27124FF-B603-C3D0-8F7A-72369CE5679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81" creationId="{C71F0285-8B71-CE2F-6D36-4F7454F3511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82" creationId="{801DCD89-6DFB-FE1D-72F4-3CF3F01CB3D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83" creationId="{FB39DFF5-A6D4-8843-1BDD-4061D20E006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84" creationId="{8B355E57-5568-9BF3-BA23-9A8F99E615E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85" creationId="{6728E657-61B7-4F2B-A750-244CA2D9F3A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86" creationId="{44BB1544-3C52-3631-5BA7-8F166FBB732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87" creationId="{7BB405A5-24A1-0ECE-5E5D-AF0FE893E2A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88" creationId="{D991B331-4F17-3D11-44D3-865C1EB8A17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89" creationId="{9CE33275-62AC-CA78-C01C-59B07958B07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90" creationId="{7CC3D464-F147-D6FA-6AE4-294AABE7696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91" creationId="{A99A2E88-060E-8FEB-AC30-C596FC268F3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92" creationId="{73EDE26E-77DB-EDA2-FC35-F8BC05378B54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93" creationId="{4C0A4C6D-4136-074E-E588-5E91611CF3C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95" creationId="{9CE983C4-C2EB-D02C-0645-B6C54D7732E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96" creationId="{021B0B7C-4457-EA2F-5F0F-FA960E0E7D7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97" creationId="{3017B970-2477-ECFF-EC03-EB312D6F3C4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98" creationId="{E2404BF3-886E-43EA-2F46-587CB7CDB1E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999" creationId="{93705ABA-33A0-CD6E-1FC1-65FE4AED0A8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00" creationId="{9F9B7CAE-B851-95D4-C16A-A4358601180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01" creationId="{7EC3E8ED-BDE0-236C-7E0D-FB285B2B4C2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03" creationId="{C81B9792-9930-1A88-ABCA-6E5D62150FC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04" creationId="{FF56FEEE-66B9-DC83-E3C4-2038EE92301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05" creationId="{65A18D21-31D7-4E5E-B549-1E1F156A831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06" creationId="{119A4332-E7D5-0CCF-1BCF-AD846D32D5B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07" creationId="{6A387FE9-AF11-FC1D-A3E6-12739F4DF84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08" creationId="{41C7684F-0393-51A2-E58D-C2C11A2245B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09" creationId="{B73A49CD-3CF1-79DE-4DCD-1D7000C2D7E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10" creationId="{7E60C997-C878-FE3B-1DBB-671D35EFA92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11" creationId="{AACD2F9A-38D2-11CD-E13D-B93008C53B1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12" creationId="{EBC12A1F-1CA7-4F56-2B8D-E8C2BD17369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13" creationId="{38573CCB-7DCB-989C-CC51-B9171442E224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14" creationId="{C28D4C91-D88F-2F56-9DF6-2BC028B350B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15" creationId="{2A7E54CC-552E-ECB3-F38B-93E32221BE6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16" creationId="{498853CC-7D21-83E7-3C91-A1DC2E230C1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17" creationId="{DA7B4631-FD4C-8B7E-2C45-837C593599C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18" creationId="{5C114C24-76EB-EF27-1F50-F32D6DC2F54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19" creationId="{AB1120C8-87A0-9F31-CD92-3700C18486D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20" creationId="{DEBA1CCF-5D7C-527D-063C-91F100AAC7A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21" creationId="{346DB733-A7A6-80D2-B804-53E70996C4E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22" creationId="{83083AB3-AE60-95B4-6FCE-F557DF0759B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23" creationId="{C723263A-313A-465D-6421-F479C490A94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24" creationId="{72A5E495-CCAC-041D-7AEA-2A89E5B8C76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25" creationId="{BC3F3D9D-0CCD-040A-26EC-EA92E4A6B04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26" creationId="{16082904-8B43-554B-E508-9BC5AC61D1B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27" creationId="{28DD71D0-CF59-0900-24DC-73CDBB1F38F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28" creationId="{A76A1D5F-D1A7-EEF9-5731-EEE6C186728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29" creationId="{CA51A42A-9489-F3E8-6998-F770E47D318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30" creationId="{94BA83E6-3ED7-754B-740C-152C06156DC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31" creationId="{BC9F2875-2CD3-6D5C-1723-64670A56020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32" creationId="{8B2B3810-78A2-626A-C623-94DA9CA9D34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33" creationId="{52CF116F-BCC9-2A00-7A59-2830EAC10BB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34" creationId="{9552BF49-2372-598B-9DEA-3D7920DCEEF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35" creationId="{1F5C0AB7-0426-47DA-D084-5527159D79D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36" creationId="{B207D968-C49F-87C7-46DC-E5EA07CC1A6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37" creationId="{E1BF7B23-7521-F872-8638-18AB2EBDCE5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38" creationId="{D98250D6-AA03-E442-040A-E3A0152E7A6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39" creationId="{D7D0AD63-00F6-48E9-752B-B635EB2312C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40" creationId="{1FAD45B6-661D-027F-D7CD-B9A5F88CFBD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41" creationId="{0C0CDDB3-A889-64BB-84BA-DADBB5E7F10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43" creationId="{0362E6E9-6B5E-C92E-2078-B36866A7055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44" creationId="{70013027-8E1B-031F-12F5-1FB340E28C6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45" creationId="{D41457F5-276A-D15F-C7AA-C2B8737C95A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46" creationId="{C29FD261-459E-2BF0-D657-268C7861FA4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47" creationId="{4D40D596-CFDE-417A-04B4-F3163853584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48" creationId="{6A6F67E7-70D5-5153-EDF9-80EF1207682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49" creationId="{FE37B153-57FC-589D-2218-99C612FDFE7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51" creationId="{AD62F129-5D8B-B3A7-B6A8-445211CC062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52" creationId="{4690E8BB-D4C9-769D-DA32-ED0CD24B59F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53" creationId="{7A93B686-1A28-78C5-AEB8-7CC4B65DCF1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54" creationId="{B3A60E0E-1E0E-3203-7AE7-3FFA9AA686C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55" creationId="{4E62AEF5-27EE-EC5B-CCCA-1BB4FB7145B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56" creationId="{49CEDA54-8EC5-9A8A-21D3-0A4FDF0C42B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57" creationId="{524E6826-B2A5-8649-A42F-8F4EA00C9DA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58" creationId="{8BFEECF8-E723-4465-5985-17E4CD5EAA2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59" creationId="{F32AEC81-919E-AB37-59F4-62FEE5BA7C1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60" creationId="{0121C889-34BF-1542-60E6-42028E1510F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61" creationId="{474D9353-4DE4-9C59-D0B6-E623C5DF3FB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62" creationId="{97EF93AD-B960-0A12-A855-A0D26887620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63" creationId="{24D07539-F4CD-3206-ABB1-D2DC8CDFF4B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64" creationId="{202E6273-1DF4-FC97-2030-7F75DB11483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65" creationId="{EA491F22-03F9-1449-CF74-D6286FD0480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66" creationId="{DE78AE77-4D98-AFA7-C712-C9CA0E3E68D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67" creationId="{0D7E9129-3101-E69D-7F6D-1B71CCE7451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68" creationId="{27E6E84D-14D1-8FDA-F9C4-E03DEAFC58E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69" creationId="{DBE9935B-2A6C-7269-F4F3-1664BFF569C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70" creationId="{154B2C7A-FB08-A6E6-2DF2-2E981B18201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71" creationId="{64F6BE88-C88E-D296-06D5-BA33B1B8300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72" creationId="{2F2358BD-62A1-2CDE-78D0-B6C4591FA4D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73" creationId="{B6414118-732C-88C0-5DCE-CB912375E58B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74" creationId="{22FA38C4-628B-61E1-EEAF-E88B4B0CFA5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75" creationId="{BAC22BEF-51BC-9A65-29DC-EAB852467A9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76" creationId="{C3DB456A-78B2-3CD1-0784-B0F8627EC8C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77" creationId="{A67898A6-BB71-DC36-AA4B-5D4181C1224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78" creationId="{BCEEACC0-E87D-3449-6F9C-EAA19D692FAA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79" creationId="{F5D4B816-E97D-877C-730A-D68759B44C1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80" creationId="{A429C77D-BC76-39A6-0477-C31F372F079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81" creationId="{0D5A07A4-9278-2393-9FB2-259BC009594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82" creationId="{7B31A7C8-D164-DDF4-62A9-89A40F8141B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83" creationId="{DBBCDBC1-A0EE-9B78-CA33-FE81A441DAE4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85" creationId="{C0204CFE-4E7E-0D8A-4E3E-EB6E42A60CD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86" creationId="{A65C4A4D-13E8-EB01-5CD0-CDCD4DD020A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87" creationId="{38FA7269-3122-BE3C-86D4-1111CA4C7D5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88" creationId="{EE4D5049-ECCD-4544-1686-F9F598FFAA2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89" creationId="{ACFB0F89-2E91-09DB-9007-E67CC79ACF7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90" creationId="{84F26BE5-BCDD-66B6-9DAC-B333E28B513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91" creationId="{4D938F8E-9E32-C755-6D29-5F9EDB2AA95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93" creationId="{E4906A9B-FEF1-F74C-9B4A-6CD1EDBC696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94" creationId="{A07F86E7-C00D-70C1-C6CC-4FC6D6837E4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95" creationId="{5ABC00F3-1B5E-A6B6-44CA-E6374FC5205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96" creationId="{57FA56AC-6CFF-83EB-E635-26362DE05EE3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97" creationId="{E918E42F-DEF7-90E8-26D0-33D47D68F6B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98" creationId="{0860DDAF-5490-C1A7-B680-2BFA2282AC2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099" creationId="{CFD422B8-85B5-7145-D94F-A6223C6AB53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100" creationId="{4FD716F8-534C-84D8-B26D-71382393C89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101" creationId="{866AE478-B87B-7873-E858-E4DA5687600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102" creationId="{E7011595-558B-3FCA-068C-6A02BC92CCA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103" creationId="{3E687C21-4694-F3C9-8B01-B1B61FA108A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104" creationId="{F64A48A4-1CC6-A74B-EB62-0B6FD3724045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105" creationId="{9B8DBACE-E29D-CB62-8ADE-BEC406C869EE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106" creationId="{EB42FE4F-F93A-51AE-ECF7-21F9022F7B5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107" creationId="{CE59CC41-8AB8-1763-3F0B-5DA7D3689FA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108" creationId="{BC04378D-58DC-F88D-FE98-81C3311A2C2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109" creationId="{FE84CA1A-6FE8-7DEF-B122-559CDBC2FF10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110" creationId="{9220C12E-648A-874D-9775-BA508AE11BB7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111" creationId="{F9A7CA1A-11A9-4C92-E5B3-055D820692AC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112" creationId="{308727BD-E4FA-1332-6C61-3E753026E62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113" creationId="{1440C4B1-AE4C-F7F4-6BE3-915646E91F14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114" creationId="{C590F367-0CD6-AD08-BD4A-39AB272800AF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115" creationId="{837E3447-A023-8FD1-5832-954FAE368368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116" creationId="{AA15BCE6-7F33-7ED6-CDAB-CC7A60A40C5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117" creationId="{8A386425-FB7E-43DF-453D-10D7C1D87F34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118" creationId="{C21EFFB2-ADAC-6BCA-8033-6388864359B9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119" creationId="{2BCDBEE2-7F89-CC1B-16AB-C60F74757D64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120" creationId="{C6715A65-11B1-7651-8242-7CB83ED8ABCD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121" creationId="{646BB7FD-614B-28C9-39A9-D2B2880E1F82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122" creationId="{2667470D-AAF6-0EB1-DF17-20FDE51AF254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123" creationId="{C205AA0F-41B4-2F4B-C86B-87D89047156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124" creationId="{D3BBF7E7-5DAC-D162-E72F-273CA41947C6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125" creationId="{B960B407-586E-786A-CB90-39C744428801}"/>
          </ac:spMkLst>
        </pc:spChg>
        <pc:spChg chg="mod">
          <ac:chgData name="Neely, Ben [KDWP]" userId="02a21eaf-56d1-4541-964a-c7464e98ede0" providerId="ADAL" clId="{0AAE6E43-9B51-4216-8DBF-B9A92A6E27F7}" dt="2024-09-23T19:35:29.627" v="6" actId="404"/>
          <ac:spMkLst>
            <pc:docMk/>
            <pc:sldMk cId="4183396964" sldId="256"/>
            <ac:spMk id="1126" creationId="{F9B0D866-DB7F-B08D-A388-487770C240E8}"/>
          </ac:spMkLst>
        </pc:spChg>
        <pc:spChg chg="mod">
          <ac:chgData name="Neely, Ben [KDWP]" userId="02a21eaf-56d1-4541-964a-c7464e98ede0" providerId="ADAL" clId="{0AAE6E43-9B51-4216-8DBF-B9A92A6E27F7}" dt="2024-09-23T19:38:13.443" v="28" actId="1076"/>
          <ac:spMkLst>
            <pc:docMk/>
            <pc:sldMk cId="4183396964" sldId="256"/>
            <ac:spMk id="1127" creationId="{5DA85696-E90A-D34B-8A79-E84EC4193E4C}"/>
          </ac:spMkLst>
        </pc:spChg>
        <pc:spChg chg="del mod">
          <ac:chgData name="Neely, Ben [KDWP]" userId="02a21eaf-56d1-4541-964a-c7464e98ede0" providerId="ADAL" clId="{0AAE6E43-9B51-4216-8DBF-B9A92A6E27F7}" dt="2024-09-23T19:37:46.617" v="26" actId="478"/>
          <ac:spMkLst>
            <pc:docMk/>
            <pc:sldMk cId="4183396964" sldId="256"/>
            <ac:spMk id="1128" creationId="{5D2C8EBE-5B84-DD24-8EB4-B0DC6FE33625}"/>
          </ac:spMkLst>
        </pc:spChg>
        <pc:spChg chg="mod">
          <ac:chgData name="Neely, Ben [KDWP]" userId="02a21eaf-56d1-4541-964a-c7464e98ede0" providerId="ADAL" clId="{0AAE6E43-9B51-4216-8DBF-B9A92A6E27F7}" dt="2024-09-23T19:38:13.443" v="28" actId="1076"/>
          <ac:spMkLst>
            <pc:docMk/>
            <pc:sldMk cId="4183396964" sldId="256"/>
            <ac:spMk id="1129" creationId="{AFC62752-DA20-C8CC-15DE-6E23335139EC}"/>
          </ac:spMkLst>
        </pc:spChg>
        <pc:spChg chg="del mod">
          <ac:chgData name="Neely, Ben [KDWP]" userId="02a21eaf-56d1-4541-964a-c7464e98ede0" providerId="ADAL" clId="{0AAE6E43-9B51-4216-8DBF-B9A92A6E27F7}" dt="2024-09-23T19:37:51.051" v="27" actId="478"/>
          <ac:spMkLst>
            <pc:docMk/>
            <pc:sldMk cId="4183396964" sldId="256"/>
            <ac:spMk id="1130" creationId="{530970A8-76CB-11E2-49CD-814B08CE1E5F}"/>
          </ac:spMkLst>
        </pc:spChg>
        <pc:spChg chg="mod">
          <ac:chgData name="Neely, Ben [KDWP]" userId="02a21eaf-56d1-4541-964a-c7464e98ede0" providerId="ADAL" clId="{0AAE6E43-9B51-4216-8DBF-B9A92A6E27F7}" dt="2024-09-23T19:38:13.443" v="28" actId="1076"/>
          <ac:spMkLst>
            <pc:docMk/>
            <pc:sldMk cId="4183396964" sldId="256"/>
            <ac:spMk id="1131" creationId="{04D9F123-1234-D31F-4D44-DC289E62283B}"/>
          </ac:spMkLst>
        </pc:spChg>
        <pc:spChg chg="mod">
          <ac:chgData name="Neely, Ben [KDWP]" userId="02a21eaf-56d1-4541-964a-c7464e98ede0" providerId="ADAL" clId="{0AAE6E43-9B51-4216-8DBF-B9A92A6E27F7}" dt="2024-09-23T19:38:13.443" v="28" actId="1076"/>
          <ac:spMkLst>
            <pc:docMk/>
            <pc:sldMk cId="4183396964" sldId="256"/>
            <ac:spMk id="1132" creationId="{EA709123-0DB1-1172-952B-8AEC1D435B50}"/>
          </ac:spMkLst>
        </pc:spChg>
        <pc:grpChg chg="del mod">
          <ac:chgData name="Neely, Ben [KDWP]" userId="02a21eaf-56d1-4541-964a-c7464e98ede0" providerId="ADAL" clId="{0AAE6E43-9B51-4216-8DBF-B9A92A6E27F7}" dt="2024-09-23T19:34:55.419" v="2" actId="27803"/>
          <ac:grpSpMkLst>
            <pc:docMk/>
            <pc:sldMk cId="4183396964" sldId="256"/>
            <ac:grpSpMk id="4" creationId="{AEDE5EEF-A038-32E6-B5A8-80E06B6CE5A2}"/>
          </ac:grpSpMkLst>
        </pc:grpChg>
        <pc:grpChg chg="mod">
          <ac:chgData name="Neely, Ben [KDWP]" userId="02a21eaf-56d1-4541-964a-c7464e98ede0" providerId="ADAL" clId="{0AAE6E43-9B51-4216-8DBF-B9A92A6E27F7}" dt="2024-09-23T19:38:43.624" v="29" actId="164"/>
          <ac:grpSpMkLst>
            <pc:docMk/>
            <pc:sldMk cId="4183396964" sldId="256"/>
            <ac:grpSpMk id="8" creationId="{E0C981A1-7FEF-3460-9B0C-36E4A0E16ECD}"/>
          </ac:grpSpMkLst>
        </pc:grpChg>
        <pc:grpChg chg="mod">
          <ac:chgData name="Neely, Ben [KDWP]" userId="02a21eaf-56d1-4541-964a-c7464e98ede0" providerId="ADAL" clId="{0AAE6E43-9B51-4216-8DBF-B9A92A6E27F7}" dt="2024-09-23T19:38:43.624" v="29" actId="164"/>
          <ac:grpSpMkLst>
            <pc:docMk/>
            <pc:sldMk cId="4183396964" sldId="256"/>
            <ac:grpSpMk id="16" creationId="{12F3A90A-E70F-2A70-5171-60230DBBF8A0}"/>
          </ac:grpSpMkLst>
        </pc:grpChg>
        <pc:grpChg chg="mod">
          <ac:chgData name="Neely, Ben [KDWP]" userId="02a21eaf-56d1-4541-964a-c7464e98ede0" providerId="ADAL" clId="{0AAE6E43-9B51-4216-8DBF-B9A92A6E27F7}" dt="2024-09-23T19:38:43.624" v="29" actId="164"/>
          <ac:grpSpMkLst>
            <pc:docMk/>
            <pc:sldMk cId="4183396964" sldId="256"/>
            <ac:grpSpMk id="400" creationId="{6A4E0F49-B97C-04D5-43C7-A25CAD18C81F}"/>
          </ac:grpSpMkLst>
        </pc:grpChg>
        <pc:grpChg chg="del">
          <ac:chgData name="Neely, Ben [KDWP]" userId="02a21eaf-56d1-4541-964a-c7464e98ede0" providerId="ADAL" clId="{0AAE6E43-9B51-4216-8DBF-B9A92A6E27F7}" dt="2024-09-23T19:34:39.326" v="0" actId="478"/>
          <ac:grpSpMkLst>
            <pc:docMk/>
            <pc:sldMk cId="4183396964" sldId="256"/>
            <ac:grpSpMk id="543" creationId="{E3091D51-7EA1-E66A-428D-C65C9E3A7CDA}"/>
          </ac:grpSpMkLst>
        </pc:grpChg>
        <pc:grpChg chg="mod">
          <ac:chgData name="Neely, Ben [KDWP]" userId="02a21eaf-56d1-4541-964a-c7464e98ede0" providerId="ADAL" clId="{0AAE6E43-9B51-4216-8DBF-B9A92A6E27F7}" dt="2024-09-23T19:38:43.624" v="29" actId="164"/>
          <ac:grpSpMkLst>
            <pc:docMk/>
            <pc:sldMk cId="4183396964" sldId="256"/>
            <ac:grpSpMk id="544" creationId="{98ABF8FD-2DD2-D604-878D-A95BBFA54F0C}"/>
          </ac:grpSpMkLst>
        </pc:grpChg>
        <pc:grpChg chg="mod">
          <ac:chgData name="Neely, Ben [KDWP]" userId="02a21eaf-56d1-4541-964a-c7464e98ede0" providerId="ADAL" clId="{0AAE6E43-9B51-4216-8DBF-B9A92A6E27F7}" dt="2024-09-23T19:38:43.624" v="29" actId="164"/>
          <ac:grpSpMkLst>
            <pc:docMk/>
            <pc:sldMk cId="4183396964" sldId="256"/>
            <ac:grpSpMk id="552" creationId="{3DAC3FDD-1C0E-3251-53C7-17374E0AC809}"/>
          </ac:grpSpMkLst>
        </pc:grpChg>
        <pc:grpChg chg="mod">
          <ac:chgData name="Neely, Ben [KDWP]" userId="02a21eaf-56d1-4541-964a-c7464e98ede0" providerId="ADAL" clId="{0AAE6E43-9B51-4216-8DBF-B9A92A6E27F7}" dt="2024-09-23T19:38:43.624" v="29" actId="164"/>
          <ac:grpSpMkLst>
            <pc:docMk/>
            <pc:sldMk cId="4183396964" sldId="256"/>
            <ac:grpSpMk id="580" creationId="{49357574-E8E5-1B45-4200-EFBFC5DC8CE3}"/>
          </ac:grpSpMkLst>
        </pc:grpChg>
        <pc:grpChg chg="mod">
          <ac:chgData name="Neely, Ben [KDWP]" userId="02a21eaf-56d1-4541-964a-c7464e98ede0" providerId="ADAL" clId="{0AAE6E43-9B51-4216-8DBF-B9A92A6E27F7}" dt="2024-09-23T19:38:43.624" v="29" actId="164"/>
          <ac:grpSpMkLst>
            <pc:docMk/>
            <pc:sldMk cId="4183396964" sldId="256"/>
            <ac:grpSpMk id="624" creationId="{533B60DE-84D5-F630-39E4-1B3A74606EBE}"/>
          </ac:grpSpMkLst>
        </pc:grpChg>
        <pc:grpChg chg="mod">
          <ac:chgData name="Neely, Ben [KDWP]" userId="02a21eaf-56d1-4541-964a-c7464e98ede0" providerId="ADAL" clId="{0AAE6E43-9B51-4216-8DBF-B9A92A6E27F7}" dt="2024-09-23T19:38:43.624" v="29" actId="164"/>
          <ac:grpSpMkLst>
            <pc:docMk/>
            <pc:sldMk cId="4183396964" sldId="256"/>
            <ac:grpSpMk id="632" creationId="{3664EF86-37E6-16BF-8A5B-2BFE3A1E41A0}"/>
          </ac:grpSpMkLst>
        </pc:grpChg>
        <pc:grpChg chg="mod">
          <ac:chgData name="Neely, Ben [KDWP]" userId="02a21eaf-56d1-4541-964a-c7464e98ede0" providerId="ADAL" clId="{0AAE6E43-9B51-4216-8DBF-B9A92A6E27F7}" dt="2024-09-23T19:38:43.624" v="29" actId="164"/>
          <ac:grpSpMkLst>
            <pc:docMk/>
            <pc:sldMk cId="4183396964" sldId="256"/>
            <ac:grpSpMk id="674" creationId="{97392683-687F-6770-AAA7-2222E5A07B8F}"/>
          </ac:grpSpMkLst>
        </pc:grpChg>
        <pc:grpChg chg="mod">
          <ac:chgData name="Neely, Ben [KDWP]" userId="02a21eaf-56d1-4541-964a-c7464e98ede0" providerId="ADAL" clId="{0AAE6E43-9B51-4216-8DBF-B9A92A6E27F7}" dt="2024-09-23T19:38:43.624" v="29" actId="164"/>
          <ac:grpSpMkLst>
            <pc:docMk/>
            <pc:sldMk cId="4183396964" sldId="256"/>
            <ac:grpSpMk id="682" creationId="{AF4D0798-94A4-2517-9A46-EDFCA0DA5F7A}"/>
          </ac:grpSpMkLst>
        </pc:grpChg>
        <pc:grpChg chg="mod">
          <ac:chgData name="Neely, Ben [KDWP]" userId="02a21eaf-56d1-4541-964a-c7464e98ede0" providerId="ADAL" clId="{0AAE6E43-9B51-4216-8DBF-B9A92A6E27F7}" dt="2024-09-23T19:38:43.624" v="29" actId="164"/>
          <ac:grpSpMkLst>
            <pc:docMk/>
            <pc:sldMk cId="4183396964" sldId="256"/>
            <ac:grpSpMk id="724" creationId="{D6A6A5E6-32D2-A81B-34A0-C1DD5675283F}"/>
          </ac:grpSpMkLst>
        </pc:grpChg>
        <pc:grpChg chg="mod">
          <ac:chgData name="Neely, Ben [KDWP]" userId="02a21eaf-56d1-4541-964a-c7464e98ede0" providerId="ADAL" clId="{0AAE6E43-9B51-4216-8DBF-B9A92A6E27F7}" dt="2024-09-23T19:38:43.624" v="29" actId="164"/>
          <ac:grpSpMkLst>
            <pc:docMk/>
            <pc:sldMk cId="4183396964" sldId="256"/>
            <ac:grpSpMk id="732" creationId="{AAE99C86-BC4B-F3B3-9B6D-742F22283304}"/>
          </ac:grpSpMkLst>
        </pc:grpChg>
        <pc:grpChg chg="mod">
          <ac:chgData name="Neely, Ben [KDWP]" userId="02a21eaf-56d1-4541-964a-c7464e98ede0" providerId="ADAL" clId="{0AAE6E43-9B51-4216-8DBF-B9A92A6E27F7}" dt="2024-09-23T19:38:43.624" v="29" actId="164"/>
          <ac:grpSpMkLst>
            <pc:docMk/>
            <pc:sldMk cId="4183396964" sldId="256"/>
            <ac:grpSpMk id="776" creationId="{5EFCC060-DF46-D4F4-21E0-7CC468540760}"/>
          </ac:grpSpMkLst>
        </pc:grpChg>
        <pc:grpChg chg="mod">
          <ac:chgData name="Neely, Ben [KDWP]" userId="02a21eaf-56d1-4541-964a-c7464e98ede0" providerId="ADAL" clId="{0AAE6E43-9B51-4216-8DBF-B9A92A6E27F7}" dt="2024-09-23T19:38:43.624" v="29" actId="164"/>
          <ac:grpSpMkLst>
            <pc:docMk/>
            <pc:sldMk cId="4183396964" sldId="256"/>
            <ac:grpSpMk id="784" creationId="{520F3096-9F72-C442-9F64-E339A8442399}"/>
          </ac:grpSpMkLst>
        </pc:grpChg>
        <pc:grpChg chg="mod">
          <ac:chgData name="Neely, Ben [KDWP]" userId="02a21eaf-56d1-4541-964a-c7464e98ede0" providerId="ADAL" clId="{0AAE6E43-9B51-4216-8DBF-B9A92A6E27F7}" dt="2024-09-23T19:38:43.624" v="29" actId="164"/>
          <ac:grpSpMkLst>
            <pc:docMk/>
            <pc:sldMk cId="4183396964" sldId="256"/>
            <ac:grpSpMk id="822" creationId="{A923675E-631B-A41D-22C6-4226DB435DFA}"/>
          </ac:grpSpMkLst>
        </pc:grpChg>
        <pc:grpChg chg="mod">
          <ac:chgData name="Neely, Ben [KDWP]" userId="02a21eaf-56d1-4541-964a-c7464e98ede0" providerId="ADAL" clId="{0AAE6E43-9B51-4216-8DBF-B9A92A6E27F7}" dt="2024-09-23T19:38:43.624" v="29" actId="164"/>
          <ac:grpSpMkLst>
            <pc:docMk/>
            <pc:sldMk cId="4183396964" sldId="256"/>
            <ac:grpSpMk id="830" creationId="{07143C74-7403-EF44-AB94-0668B16883B2}"/>
          </ac:grpSpMkLst>
        </pc:grpChg>
        <pc:grpChg chg="mod">
          <ac:chgData name="Neely, Ben [KDWP]" userId="02a21eaf-56d1-4541-964a-c7464e98ede0" providerId="ADAL" clId="{0AAE6E43-9B51-4216-8DBF-B9A92A6E27F7}" dt="2024-09-23T19:38:43.624" v="29" actId="164"/>
          <ac:grpSpMkLst>
            <pc:docMk/>
            <pc:sldMk cId="4183396964" sldId="256"/>
            <ac:grpSpMk id="864" creationId="{02BF3D79-B79B-E625-DB80-B035B97D5CB3}"/>
          </ac:grpSpMkLst>
        </pc:grpChg>
        <pc:grpChg chg="mod">
          <ac:chgData name="Neely, Ben [KDWP]" userId="02a21eaf-56d1-4541-964a-c7464e98ede0" providerId="ADAL" clId="{0AAE6E43-9B51-4216-8DBF-B9A92A6E27F7}" dt="2024-09-23T19:38:43.624" v="29" actId="164"/>
          <ac:grpSpMkLst>
            <pc:docMk/>
            <pc:sldMk cId="4183396964" sldId="256"/>
            <ac:grpSpMk id="872" creationId="{66CD29DE-9384-A71F-CD93-CD4AD919BDDE}"/>
          </ac:grpSpMkLst>
        </pc:grpChg>
        <pc:grpChg chg="mod">
          <ac:chgData name="Neely, Ben [KDWP]" userId="02a21eaf-56d1-4541-964a-c7464e98ede0" providerId="ADAL" clId="{0AAE6E43-9B51-4216-8DBF-B9A92A6E27F7}" dt="2024-09-23T19:38:43.624" v="29" actId="164"/>
          <ac:grpSpMkLst>
            <pc:docMk/>
            <pc:sldMk cId="4183396964" sldId="256"/>
            <ac:grpSpMk id="906" creationId="{13D895EF-B971-11FD-62E6-BBA541DA44EA}"/>
          </ac:grpSpMkLst>
        </pc:grpChg>
        <pc:grpChg chg="mod">
          <ac:chgData name="Neely, Ben [KDWP]" userId="02a21eaf-56d1-4541-964a-c7464e98ede0" providerId="ADAL" clId="{0AAE6E43-9B51-4216-8DBF-B9A92A6E27F7}" dt="2024-09-23T19:38:43.624" v="29" actId="164"/>
          <ac:grpSpMkLst>
            <pc:docMk/>
            <pc:sldMk cId="4183396964" sldId="256"/>
            <ac:grpSpMk id="914" creationId="{B2F5B601-FC82-61AD-E35C-23D21A9AA3AE}"/>
          </ac:grpSpMkLst>
        </pc:grpChg>
        <pc:grpChg chg="mod">
          <ac:chgData name="Neely, Ben [KDWP]" userId="02a21eaf-56d1-4541-964a-c7464e98ede0" providerId="ADAL" clId="{0AAE6E43-9B51-4216-8DBF-B9A92A6E27F7}" dt="2024-09-23T19:38:43.624" v="29" actId="164"/>
          <ac:grpSpMkLst>
            <pc:docMk/>
            <pc:sldMk cId="4183396964" sldId="256"/>
            <ac:grpSpMk id="950" creationId="{2499FC1D-A8A3-AA0C-6B8D-8235A78E425F}"/>
          </ac:grpSpMkLst>
        </pc:grpChg>
        <pc:grpChg chg="mod">
          <ac:chgData name="Neely, Ben [KDWP]" userId="02a21eaf-56d1-4541-964a-c7464e98ede0" providerId="ADAL" clId="{0AAE6E43-9B51-4216-8DBF-B9A92A6E27F7}" dt="2024-09-23T19:38:43.624" v="29" actId="164"/>
          <ac:grpSpMkLst>
            <pc:docMk/>
            <pc:sldMk cId="4183396964" sldId="256"/>
            <ac:grpSpMk id="958" creationId="{9F136879-E693-83BB-D34E-D7DF2CC26EDD}"/>
          </ac:grpSpMkLst>
        </pc:grpChg>
        <pc:grpChg chg="mod">
          <ac:chgData name="Neely, Ben [KDWP]" userId="02a21eaf-56d1-4541-964a-c7464e98ede0" providerId="ADAL" clId="{0AAE6E43-9B51-4216-8DBF-B9A92A6E27F7}" dt="2024-09-23T19:38:43.624" v="29" actId="164"/>
          <ac:grpSpMkLst>
            <pc:docMk/>
            <pc:sldMk cId="4183396964" sldId="256"/>
            <ac:grpSpMk id="994" creationId="{BA7C1C2B-F29D-E2F2-B149-3507BB8E7692}"/>
          </ac:grpSpMkLst>
        </pc:grpChg>
        <pc:grpChg chg="mod">
          <ac:chgData name="Neely, Ben [KDWP]" userId="02a21eaf-56d1-4541-964a-c7464e98ede0" providerId="ADAL" clId="{0AAE6E43-9B51-4216-8DBF-B9A92A6E27F7}" dt="2024-09-23T19:38:43.624" v="29" actId="164"/>
          <ac:grpSpMkLst>
            <pc:docMk/>
            <pc:sldMk cId="4183396964" sldId="256"/>
            <ac:grpSpMk id="1002" creationId="{B92F4AB0-4477-FE92-8D8A-A4F55ED48486}"/>
          </ac:grpSpMkLst>
        </pc:grpChg>
        <pc:grpChg chg="mod">
          <ac:chgData name="Neely, Ben [KDWP]" userId="02a21eaf-56d1-4541-964a-c7464e98ede0" providerId="ADAL" clId="{0AAE6E43-9B51-4216-8DBF-B9A92A6E27F7}" dt="2024-09-23T19:38:43.624" v="29" actId="164"/>
          <ac:grpSpMkLst>
            <pc:docMk/>
            <pc:sldMk cId="4183396964" sldId="256"/>
            <ac:grpSpMk id="1042" creationId="{CBA6003C-8592-53DD-8A76-8FBA992991EE}"/>
          </ac:grpSpMkLst>
        </pc:grpChg>
        <pc:grpChg chg="mod">
          <ac:chgData name="Neely, Ben [KDWP]" userId="02a21eaf-56d1-4541-964a-c7464e98ede0" providerId="ADAL" clId="{0AAE6E43-9B51-4216-8DBF-B9A92A6E27F7}" dt="2024-09-23T19:38:43.624" v="29" actId="164"/>
          <ac:grpSpMkLst>
            <pc:docMk/>
            <pc:sldMk cId="4183396964" sldId="256"/>
            <ac:grpSpMk id="1050" creationId="{5B3EA88E-D4AD-4CA7-E4C7-E1B33B2F5629}"/>
          </ac:grpSpMkLst>
        </pc:grpChg>
        <pc:grpChg chg="mod">
          <ac:chgData name="Neely, Ben [KDWP]" userId="02a21eaf-56d1-4541-964a-c7464e98ede0" providerId="ADAL" clId="{0AAE6E43-9B51-4216-8DBF-B9A92A6E27F7}" dt="2024-09-23T19:38:43.624" v="29" actId="164"/>
          <ac:grpSpMkLst>
            <pc:docMk/>
            <pc:sldMk cId="4183396964" sldId="256"/>
            <ac:grpSpMk id="1084" creationId="{51AF3284-2155-0A60-F327-F25B87CB5212}"/>
          </ac:grpSpMkLst>
        </pc:grpChg>
        <pc:grpChg chg="mod">
          <ac:chgData name="Neely, Ben [KDWP]" userId="02a21eaf-56d1-4541-964a-c7464e98ede0" providerId="ADAL" clId="{0AAE6E43-9B51-4216-8DBF-B9A92A6E27F7}" dt="2024-09-23T19:38:43.624" v="29" actId="164"/>
          <ac:grpSpMkLst>
            <pc:docMk/>
            <pc:sldMk cId="4183396964" sldId="256"/>
            <ac:grpSpMk id="1092" creationId="{0682F616-885D-560E-2D33-A578E64C9409}"/>
          </ac:grpSpMkLst>
        </pc:grpChg>
        <pc:grpChg chg="add mod">
          <ac:chgData name="Neely, Ben [KDWP]" userId="02a21eaf-56d1-4541-964a-c7464e98ede0" providerId="ADAL" clId="{0AAE6E43-9B51-4216-8DBF-B9A92A6E27F7}" dt="2024-09-23T19:38:43.624" v="29" actId="164"/>
          <ac:grpSpMkLst>
            <pc:docMk/>
            <pc:sldMk cId="4183396964" sldId="256"/>
            <ac:grpSpMk id="1133" creationId="{C43B9332-A5D8-A62F-A206-07BEDB4C9354}"/>
          </ac:grpSpMkLst>
        </pc:grpChg>
        <pc:picChg chg="add del mod">
          <ac:chgData name="Neely, Ben [KDWP]" userId="02a21eaf-56d1-4541-964a-c7464e98ede0" providerId="ADAL" clId="{0AAE6E43-9B51-4216-8DBF-B9A92A6E27F7}" dt="2024-09-23T19:34:55.419" v="2" actId="27803"/>
          <ac:picMkLst>
            <pc:docMk/>
            <pc:sldMk cId="4183396964" sldId="256"/>
            <ac:picMk id="3" creationId="{DCF2850C-C5A8-67B3-34A8-AE0FC373031B}"/>
          </ac:picMkLst>
        </pc:picChg>
      </pc:sldChg>
    </pc:docChg>
  </pc:docChgLst>
  <pc:docChgLst>
    <pc:chgData name="Neely, Ben [KDWP]" userId="02a21eaf-56d1-4541-964a-c7464e98ede0" providerId="ADAL" clId="{D5292945-6057-4806-91E7-0AD4E731413F}"/>
    <pc:docChg chg="undo custSel addSld modSld">
      <pc:chgData name="Neely, Ben [KDWP]" userId="02a21eaf-56d1-4541-964a-c7464e98ede0" providerId="ADAL" clId="{D5292945-6057-4806-91E7-0AD4E731413F}" dt="2024-09-23T18:53:00.834" v="125" actId="164"/>
      <pc:docMkLst>
        <pc:docMk/>
      </pc:docMkLst>
      <pc:sldChg chg="addSp delSp modSp new mod">
        <pc:chgData name="Neely, Ben [KDWP]" userId="02a21eaf-56d1-4541-964a-c7464e98ede0" providerId="ADAL" clId="{D5292945-6057-4806-91E7-0AD4E731413F}" dt="2024-09-23T18:53:00.834" v="125" actId="164"/>
        <pc:sldMkLst>
          <pc:docMk/>
          <pc:sldMk cId="4183396964" sldId="256"/>
        </pc:sldMkLst>
        <pc:spChg chg="del">
          <ac:chgData name="Neely, Ben [KDWP]" userId="02a21eaf-56d1-4541-964a-c7464e98ede0" providerId="ADAL" clId="{D5292945-6057-4806-91E7-0AD4E731413F}" dt="2024-09-23T18:23:49.114" v="2" actId="478"/>
          <ac:spMkLst>
            <pc:docMk/>
            <pc:sldMk cId="4183396964" sldId="256"/>
            <ac:spMk id="2" creationId="{42D1409D-386E-9F57-386E-AE429AA5228F}"/>
          </ac:spMkLst>
        </pc:spChg>
        <pc:spChg chg="del">
          <ac:chgData name="Neely, Ben [KDWP]" userId="02a21eaf-56d1-4541-964a-c7464e98ede0" providerId="ADAL" clId="{D5292945-6057-4806-91E7-0AD4E731413F}" dt="2024-09-23T18:23:48.114" v="1" actId="478"/>
          <ac:spMkLst>
            <pc:docMk/>
            <pc:sldMk cId="4183396964" sldId="256"/>
            <ac:spMk id="3" creationId="{A8429EEB-239F-1007-DE70-C4E6BB308D30}"/>
          </ac:spMkLst>
        </pc:spChg>
        <pc:spChg chg="mod">
          <ac:chgData name="Neely, Ben [KDWP]" userId="02a21eaf-56d1-4541-964a-c7464e98ede0" providerId="ADAL" clId="{D5292945-6057-4806-91E7-0AD4E731413F}" dt="2024-09-23T18:53:00.834" v="125" actId="164"/>
          <ac:spMkLst>
            <pc:docMk/>
            <pc:sldMk cId="4183396964" sldId="256"/>
            <ac:spMk id="5" creationId="{3246FDBF-6BAE-0B8D-43F3-F1E8BE435B27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7" creationId="{2DEF95DA-3C43-E19E-A959-35D7334C3236}"/>
          </ac:spMkLst>
        </pc:spChg>
        <pc:spChg chg="del mod">
          <ac:chgData name="Neely, Ben [KDWP]" userId="02a21eaf-56d1-4541-964a-c7464e98ede0" providerId="ADAL" clId="{D5292945-6057-4806-91E7-0AD4E731413F}" dt="2024-09-23T18:24:20.851" v="6" actId="478"/>
          <ac:spMkLst>
            <pc:docMk/>
            <pc:sldMk cId="4183396964" sldId="256"/>
            <ac:spMk id="7" creationId="{E69A78B0-E2D6-DDFA-F01D-F0606DB303B4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9" creationId="{A04C40E0-0E52-A0B5-12DC-C6EE419C5B0E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0" creationId="{CA544E6E-AB47-4FE8-D20C-EB631C7A032B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1" creationId="{9D32D8A7-7B20-E392-DC7C-E07852E401C6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2" creationId="{AA37ADA6-F766-DA21-B6BF-516D23ABA9E1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3" creationId="{7E292FF5-94B7-65E8-43E2-4048ACCD14F0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4" creationId="{CB22285C-0F89-454D-0298-A7296A0A7BA0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5" creationId="{DBE9BD78-691C-961B-4CDC-CD715F69B3C1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6" creationId="{A73DB908-68C9-A336-ADA5-EB51AB5D037B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7" creationId="{3174213F-9B68-596C-EBD7-AFCF64DC6D44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8" creationId="{52CA2E4F-F5F1-3AC2-CC96-A0C67495BE3C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9" creationId="{33810A6C-D8D7-0784-DC12-F4F7E9BD72C2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20" creationId="{54588F7A-B02F-682A-C07F-E35437BD3EF4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21" creationId="{38195B32-C840-52A1-174E-EA26E29E6FE8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22" creationId="{DA5B1EE6-1154-8CDD-44EE-ABA4F7AB6755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23" creationId="{5BBF782C-D3A8-8B89-0B91-AB2C678F15B0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24" creationId="{0F358C5C-DC9A-D15B-0D3D-67917B7A9445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25" creationId="{80873E08-F0D4-5F9F-90F8-2ADB100525CF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26" creationId="{5021CE0A-DCA7-F65E-19DE-A9DD16057A9E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27" creationId="{274A3E96-3C39-C65E-6E85-A01D48B1F13D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28" creationId="{D67C1E11-F2E5-DD3F-3C76-AFD386EC2067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29" creationId="{D5C8712A-1BCD-C189-83E5-28878AEE1EFE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30" creationId="{30E282F4-1D2F-6BB1-AB5E-202B6E77F7B8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31" creationId="{3BB69C24-D402-3566-4E46-9A8536880B45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32" creationId="{05438AEE-DE86-B128-D29E-962F7CCB31F0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33" creationId="{25DAA256-F9A6-6690-E53D-1C9DB90B8C51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34" creationId="{1CC7EEFC-E56C-615B-44C0-CE989B27640D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35" creationId="{815500F0-C07B-A272-39E2-2BA628D62702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36" creationId="{8026BAB7-83A3-9EF9-E706-80232A57F8A0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37" creationId="{89C870EB-99A0-EB36-A50C-81DF15E584AB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38" creationId="{BCD9E9F0-0A7C-711A-E0D3-4B7D3EC61DD1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39" creationId="{B715B4AF-84E3-A8AF-9979-9163F907D799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40" creationId="{B6F07F37-22BE-8DF0-8E57-4B1E5DC8CD9F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41" creationId="{51C07733-FB2C-CECF-0C3A-FE238B8F0711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42" creationId="{E006265A-8A7D-ADAD-E4E8-482DB4803ECE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43" creationId="{2F934264-BB36-C73B-4823-FDCCAE667108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44" creationId="{5CFCD423-A1A5-CF81-D899-94F99A8C8E08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45" creationId="{F44338BB-81E6-A684-68B2-345456418305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46" creationId="{74CA1651-2DD8-C0F0-4D26-1541C63C5C84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47" creationId="{B78BA1D3-16EB-0165-B773-E93BE21C16A2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48" creationId="{86FE84ED-0207-BE0E-1405-B88D1CB35301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49" creationId="{4CF6D7DD-F02B-EAFB-3E2E-09BB41534A4F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50" creationId="{983CD608-A9DB-7F25-FBEE-49ACA6A6E791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51" creationId="{252C0DF3-99BD-1A9B-95EC-18F10F64F96C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52" creationId="{7222BCB9-85F2-1F25-C13B-0B59846873B5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53" creationId="{DE10F22E-F487-9328-077B-21467C2A4A34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54" creationId="{E2FB154A-0258-A2F9-1BAD-499815723AD7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55" creationId="{ECD7025D-3372-7B3C-D9D1-5EA6C79A01D3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56" creationId="{8FD0D7AE-1971-8FCA-1072-C410FBC9717F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57" creationId="{F0850888-4A96-B583-551D-89B4AD20DB0E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58" creationId="{94927BC5-EF5C-BDF8-B0AB-8A94429C2A72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59" creationId="{88C998C1-9948-F09F-B6D1-76884272E7CD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60" creationId="{0E7D858D-E391-49E1-A03C-D052C0AECA11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61" creationId="{762202E9-850C-2382-0121-ABD60CA60086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62" creationId="{67719137-3AF4-9084-D25E-ADFD13E12ADA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63" creationId="{97AAA9F7-9655-C585-9A86-7AD001B26B5D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64" creationId="{C6FA2551-EA77-45D2-D5BB-C70C6617CF7E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65" creationId="{6F5AC92B-548B-8308-9425-9F0A1BBF5BC8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66" creationId="{907C62A3-2BE1-49EB-45C1-7B81BC9B595B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67" creationId="{FCBC869D-0A35-421F-4A79-36418CA75375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68" creationId="{DB414201-70CE-92B5-6C8C-55203DEA321F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69" creationId="{8B64922B-EFA8-877D-48F6-E91EA8D1B38E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70" creationId="{22076AC1-15E9-FE5D-0C29-CE329F8462B9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71" creationId="{BC90D878-9D8C-FAAA-4287-2DEF8C31BBDF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72" creationId="{45B38D35-BCFC-9FDC-C758-3AB4CE7A5DA7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73" creationId="{D5DB4AB6-ED7D-1B0D-40BC-83C37A2B26EF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74" creationId="{B95F6D3B-16DA-C0DA-34E6-BB21556599A8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75" creationId="{B026FCB7-73AD-3FD1-5498-5C441CD41415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76" creationId="{5552DB83-C0AE-0B23-7498-401250D9DD68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77" creationId="{73E8223A-918B-796F-9060-E34E5306DEBC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78" creationId="{CE30BE0D-8D49-713D-5260-66BAB05907DC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79" creationId="{7A740E89-CCB6-D926-6D7A-E03057B90E89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80" creationId="{D5C9C993-D8AD-006B-9757-CEBDBB384CF1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81" creationId="{72DFC753-4248-2039-9FB0-A769AA73894F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82" creationId="{82506845-F3D7-75EF-69A8-171A3FB138C4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83" creationId="{E0840AB0-A9A4-B597-A0D0-409A7F457AA8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84" creationId="{814EA74B-DA23-B42C-4C52-12A76BB0C4D4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85" creationId="{70EBC98B-9342-9AE5-F766-3F69FA02C782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86" creationId="{3AE166C5-5FCE-5A4F-B585-A977D91DCFE7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87" creationId="{8C72AE93-6D14-6C55-CD93-C646FDAABF8F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88" creationId="{835A4CF7-C3F6-CAD0-3426-7B5A7C47A541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89" creationId="{2C704AD1-67D5-4173-41B5-082D9041F448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90" creationId="{AC6D0C00-1256-701C-02BA-006378F5F667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91" creationId="{63E8384E-9524-09F8-75D8-5AB28D1B6BE2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92" creationId="{C2091F60-D573-9D0C-C001-DAF664D0FB58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93" creationId="{9712E3E0-6974-606A-434D-876BA1A09733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94" creationId="{3570239F-7D64-0345-C270-E7CB9F5B2768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95" creationId="{3B2BDDB8-5C51-022D-FA52-00DCA37BF656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96" creationId="{716D18A5-B595-358B-8AF6-FB2419A8C66F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97" creationId="{FC435320-A0C8-DBF2-6429-8F472602E900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98" creationId="{72D58303-4458-1CB4-8A5C-D80905AAC765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99" creationId="{8B3C350D-30F6-D85D-AC30-792903340AA0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00" creationId="{81FA9CAF-BB90-6D50-EEAB-CAD5B1650C84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01" creationId="{0556A652-03CE-3694-1B71-241C89D26A10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02" creationId="{506397B0-701E-BF73-CF21-5C5B8910AFF6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03" creationId="{B83255A9-CAFA-FC45-349E-30628F9FF177}"/>
          </ac:spMkLst>
        </pc:spChg>
        <pc:spChg chg="mod">
          <ac:chgData name="Neely, Ben [KDWP]" userId="02a21eaf-56d1-4541-964a-c7464e98ede0" providerId="ADAL" clId="{D5292945-6057-4806-91E7-0AD4E731413F}" dt="2024-09-23T18:24:48.809" v="11" actId="1076"/>
          <ac:spMkLst>
            <pc:docMk/>
            <pc:sldMk cId="4183396964" sldId="256"/>
            <ac:spMk id="104" creationId="{57FA557F-5A42-EEC2-8813-6F029FB63E05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05" creationId="{4497F833-8382-0269-08CC-C88EF283345E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06" creationId="{EC9EC69D-D043-1621-F1F9-E9C8FCF8B7ED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07" creationId="{15D28C07-275C-7158-4884-D63B66FE07B1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08" creationId="{0DD5FE33-3385-7416-A96B-A5CA8FF25278}"/>
          </ac:spMkLst>
        </pc:spChg>
        <pc:spChg chg="mod">
          <ac:chgData name="Neely, Ben [KDWP]" userId="02a21eaf-56d1-4541-964a-c7464e98ede0" providerId="ADAL" clId="{D5292945-6057-4806-91E7-0AD4E731413F}" dt="2024-09-23T18:24:52.975" v="12" actId="1076"/>
          <ac:spMkLst>
            <pc:docMk/>
            <pc:sldMk cId="4183396964" sldId="256"/>
            <ac:spMk id="109" creationId="{CED6471D-A419-E124-E126-35F354A7267B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10" creationId="{BA20CB03-C4DB-14C1-6BCD-1F6C2BD406E3}"/>
          </ac:spMkLst>
        </pc:spChg>
        <pc:spChg chg="mod">
          <ac:chgData name="Neely, Ben [KDWP]" userId="02a21eaf-56d1-4541-964a-c7464e98ede0" providerId="ADAL" clId="{D5292945-6057-4806-91E7-0AD4E731413F}" dt="2024-09-23T18:25:00.849" v="13" actId="1076"/>
          <ac:spMkLst>
            <pc:docMk/>
            <pc:sldMk cId="4183396964" sldId="256"/>
            <ac:spMk id="111" creationId="{C7A15E30-FFFE-C0D8-5FC0-5B21BBDBE80B}"/>
          </ac:spMkLst>
        </pc:spChg>
        <pc:spChg chg="mod">
          <ac:chgData name="Neely, Ben [KDWP]" userId="02a21eaf-56d1-4541-964a-c7464e98ede0" providerId="ADAL" clId="{D5292945-6057-4806-91E7-0AD4E731413F}" dt="2024-09-23T18:25:08.842" v="14" actId="1076"/>
          <ac:spMkLst>
            <pc:docMk/>
            <pc:sldMk cId="4183396964" sldId="256"/>
            <ac:spMk id="112" creationId="{8C6F768F-2905-DE4F-A684-47B0F4B1725B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13" creationId="{4A318500-3116-3EA4-D715-A94396D9632F}"/>
          </ac:spMkLst>
        </pc:spChg>
        <pc:spChg chg="mod">
          <ac:chgData name="Neely, Ben [KDWP]" userId="02a21eaf-56d1-4541-964a-c7464e98ede0" providerId="ADAL" clId="{D5292945-6057-4806-91E7-0AD4E731413F}" dt="2024-09-23T18:24:35.732" v="8" actId="1076"/>
          <ac:spMkLst>
            <pc:docMk/>
            <pc:sldMk cId="4183396964" sldId="256"/>
            <ac:spMk id="114" creationId="{F58984DF-1702-4EC5-4745-3CF64B0B429C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15" creationId="{82130AA3-8AA5-0D87-41D8-E20B920C1CD3}"/>
          </ac:spMkLst>
        </pc:spChg>
        <pc:spChg chg="mod">
          <ac:chgData name="Neely, Ben [KDWP]" userId="02a21eaf-56d1-4541-964a-c7464e98ede0" providerId="ADAL" clId="{D5292945-6057-4806-91E7-0AD4E731413F}" dt="2024-09-23T18:27:13.226" v="56" actId="1036"/>
          <ac:spMkLst>
            <pc:docMk/>
            <pc:sldMk cId="4183396964" sldId="256"/>
            <ac:spMk id="116" creationId="{045935C0-299F-730F-E11C-DA9A291F2294}"/>
          </ac:spMkLst>
        </pc:spChg>
        <pc:spChg chg="mod">
          <ac:chgData name="Neely, Ben [KDWP]" userId="02a21eaf-56d1-4541-964a-c7464e98ede0" providerId="ADAL" clId="{D5292945-6057-4806-91E7-0AD4E731413F}" dt="2024-09-23T18:27:13.226" v="56" actId="1036"/>
          <ac:spMkLst>
            <pc:docMk/>
            <pc:sldMk cId="4183396964" sldId="256"/>
            <ac:spMk id="117" creationId="{D3C011D0-D11C-D393-4CDC-83005F4698B1}"/>
          </ac:spMkLst>
        </pc:spChg>
        <pc:spChg chg="mod">
          <ac:chgData name="Neely, Ben [KDWP]" userId="02a21eaf-56d1-4541-964a-c7464e98ede0" providerId="ADAL" clId="{D5292945-6057-4806-91E7-0AD4E731413F}" dt="2024-09-23T18:27:13.226" v="56" actId="1036"/>
          <ac:spMkLst>
            <pc:docMk/>
            <pc:sldMk cId="4183396964" sldId="256"/>
            <ac:spMk id="118" creationId="{8842BFCC-16B2-5B23-D1D7-BD047AED90C3}"/>
          </ac:spMkLst>
        </pc:spChg>
        <pc:spChg chg="mod">
          <ac:chgData name="Neely, Ben [KDWP]" userId="02a21eaf-56d1-4541-964a-c7464e98ede0" providerId="ADAL" clId="{D5292945-6057-4806-91E7-0AD4E731413F}" dt="2024-09-23T18:27:13.226" v="56" actId="1036"/>
          <ac:spMkLst>
            <pc:docMk/>
            <pc:sldMk cId="4183396964" sldId="256"/>
            <ac:spMk id="119" creationId="{0B59250A-EB0D-7041-676F-ED6262A07490}"/>
          </ac:spMkLst>
        </pc:spChg>
        <pc:spChg chg="mod">
          <ac:chgData name="Neely, Ben [KDWP]" userId="02a21eaf-56d1-4541-964a-c7464e98ede0" providerId="ADAL" clId="{D5292945-6057-4806-91E7-0AD4E731413F}" dt="2024-09-23T18:27:13.226" v="56" actId="1036"/>
          <ac:spMkLst>
            <pc:docMk/>
            <pc:sldMk cId="4183396964" sldId="256"/>
            <ac:spMk id="120" creationId="{A7542955-45CF-3B2F-1969-1183D557BB7C}"/>
          </ac:spMkLst>
        </pc:spChg>
        <pc:spChg chg="mod">
          <ac:chgData name="Neely, Ben [KDWP]" userId="02a21eaf-56d1-4541-964a-c7464e98ede0" providerId="ADAL" clId="{D5292945-6057-4806-91E7-0AD4E731413F}" dt="2024-09-23T18:27:13.226" v="56" actId="1036"/>
          <ac:spMkLst>
            <pc:docMk/>
            <pc:sldMk cId="4183396964" sldId="256"/>
            <ac:spMk id="121" creationId="{D18DE4AE-E697-DC60-DCBC-B36A3683506D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22" creationId="{FC42CB75-72B4-AFF9-C10B-625F811B7609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24" creationId="{9FB8FAE6-898C-0627-7850-36006C55082B}"/>
          </ac:spMkLst>
        </pc:spChg>
        <pc:spChg chg="mod">
          <ac:chgData name="Neely, Ben [KDWP]" userId="02a21eaf-56d1-4541-964a-c7464e98ede0" providerId="ADAL" clId="{D5292945-6057-4806-91E7-0AD4E731413F}" dt="2024-09-23T18:28:26.438" v="61" actId="403"/>
          <ac:spMkLst>
            <pc:docMk/>
            <pc:sldMk cId="4183396964" sldId="256"/>
            <ac:spMk id="125" creationId="{22F88AB7-4413-72C6-AD28-A7691B940AC4}"/>
          </ac:spMkLst>
        </pc:spChg>
        <pc:spChg chg="mod">
          <ac:chgData name="Neely, Ben [KDWP]" userId="02a21eaf-56d1-4541-964a-c7464e98ede0" providerId="ADAL" clId="{D5292945-6057-4806-91E7-0AD4E731413F}" dt="2024-09-23T18:28:26.438" v="61" actId="403"/>
          <ac:spMkLst>
            <pc:docMk/>
            <pc:sldMk cId="4183396964" sldId="256"/>
            <ac:spMk id="126" creationId="{05310532-B6AB-CA36-66D4-EF042F1BD4F4}"/>
          </ac:spMkLst>
        </pc:spChg>
        <pc:spChg chg="mod">
          <ac:chgData name="Neely, Ben [KDWP]" userId="02a21eaf-56d1-4541-964a-c7464e98ede0" providerId="ADAL" clId="{D5292945-6057-4806-91E7-0AD4E731413F}" dt="2024-09-23T18:28:26.438" v="61" actId="403"/>
          <ac:spMkLst>
            <pc:docMk/>
            <pc:sldMk cId="4183396964" sldId="256"/>
            <ac:spMk id="127" creationId="{0E272E1D-FD74-3E58-2A8B-DD8BB56E4099}"/>
          </ac:spMkLst>
        </pc:spChg>
        <pc:spChg chg="mod">
          <ac:chgData name="Neely, Ben [KDWP]" userId="02a21eaf-56d1-4541-964a-c7464e98ede0" providerId="ADAL" clId="{D5292945-6057-4806-91E7-0AD4E731413F}" dt="2024-09-23T18:28:26.438" v="61" actId="403"/>
          <ac:spMkLst>
            <pc:docMk/>
            <pc:sldMk cId="4183396964" sldId="256"/>
            <ac:spMk id="128" creationId="{F61A63DC-72C5-4861-20DC-69DE2F11208D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29" creationId="{F29DED9A-A622-3C08-3F55-039778F6F290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30" creationId="{0DF0FB6A-B1C9-69D0-9322-6CD7946A5923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31" creationId="{2C41534F-C2A3-68C9-34F7-E97D5B6B7435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32" creationId="{9878C943-868C-F3FB-B2A5-730BE3445CF8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33" creationId="{66E0B018-1511-A480-526F-00005174E730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34" creationId="{7C7B9CA4-9DEC-E2AC-48FA-FE82125E2920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35" creationId="{38FEA4AA-BFEB-F3AC-A4E7-BEE1FB3F1E31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36" creationId="{6CE6F50C-D485-6677-C21E-BA6B6A1322A5}"/>
          </ac:spMkLst>
        </pc:spChg>
        <pc:spChg chg="mod">
          <ac:chgData name="Neely, Ben [KDWP]" userId="02a21eaf-56d1-4541-964a-c7464e98ede0" providerId="ADAL" clId="{D5292945-6057-4806-91E7-0AD4E731413F}" dt="2024-09-23T18:28:26.438" v="61" actId="403"/>
          <ac:spMkLst>
            <pc:docMk/>
            <pc:sldMk cId="4183396964" sldId="256"/>
            <ac:spMk id="137" creationId="{938BD289-9CCC-C53A-47AD-0ABDC8D86DEE}"/>
          </ac:spMkLst>
        </pc:spChg>
        <pc:spChg chg="mod">
          <ac:chgData name="Neely, Ben [KDWP]" userId="02a21eaf-56d1-4541-964a-c7464e98ede0" providerId="ADAL" clId="{D5292945-6057-4806-91E7-0AD4E731413F}" dt="2024-09-23T18:28:26.438" v="61" actId="403"/>
          <ac:spMkLst>
            <pc:docMk/>
            <pc:sldMk cId="4183396964" sldId="256"/>
            <ac:spMk id="138" creationId="{5F33B461-0E49-9D6C-8FF4-0CFCF7CFB8F7}"/>
          </ac:spMkLst>
        </pc:spChg>
        <pc:spChg chg="mod">
          <ac:chgData name="Neely, Ben [KDWP]" userId="02a21eaf-56d1-4541-964a-c7464e98ede0" providerId="ADAL" clId="{D5292945-6057-4806-91E7-0AD4E731413F}" dt="2024-09-23T18:28:26.438" v="61" actId="403"/>
          <ac:spMkLst>
            <pc:docMk/>
            <pc:sldMk cId="4183396964" sldId="256"/>
            <ac:spMk id="139" creationId="{E1CD23CB-9953-DCBF-5127-629AB418F2A6}"/>
          </ac:spMkLst>
        </pc:spChg>
        <pc:spChg chg="mod">
          <ac:chgData name="Neely, Ben [KDWP]" userId="02a21eaf-56d1-4541-964a-c7464e98ede0" providerId="ADAL" clId="{D5292945-6057-4806-91E7-0AD4E731413F}" dt="2024-09-23T18:26:55.932" v="29" actId="1076"/>
          <ac:spMkLst>
            <pc:docMk/>
            <pc:sldMk cId="4183396964" sldId="256"/>
            <ac:spMk id="140" creationId="{5958C354-3E94-3744-129A-6F6CC09891FB}"/>
          </ac:spMkLst>
        </pc:spChg>
        <pc:spChg chg="mod">
          <ac:chgData name="Neely, Ben [KDWP]" userId="02a21eaf-56d1-4541-964a-c7464e98ede0" providerId="ADAL" clId="{D5292945-6057-4806-91E7-0AD4E731413F}" dt="2024-09-23T18:26:46.891" v="24" actId="403"/>
          <ac:spMkLst>
            <pc:docMk/>
            <pc:sldMk cId="4183396964" sldId="256"/>
            <ac:spMk id="141" creationId="{BAE08D26-326A-CFF1-BDC2-2A8A42C51D16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42" creationId="{C3DB1F74-490A-7DBC-FEE2-2B1E54B0136F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43" creationId="{28760EA6-94BA-3647-01D6-A48D64B7FB68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44" creationId="{084A4EAA-1DCC-5A78-58BC-0F5EFBDCB3C5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45" creationId="{08D8D249-F87C-EFA1-1602-96DA86E9FDB3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46" creationId="{BB2AC003-78C5-ACBC-EDEB-0E55E3BD2985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47" creationId="{6DF3E0FB-9DDC-66F7-E22D-34FF1504188B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48" creationId="{2568DB73-B407-1D13-697F-47EA1A806C06}"/>
          </ac:spMkLst>
        </pc:spChg>
        <pc:spChg chg="add mod ord">
          <ac:chgData name="Neely, Ben [KDWP]" userId="02a21eaf-56d1-4541-964a-c7464e98ede0" providerId="ADAL" clId="{D5292945-6057-4806-91E7-0AD4E731413F}" dt="2024-09-23T18:26:30.908" v="20" actId="164"/>
          <ac:spMkLst>
            <pc:docMk/>
            <pc:sldMk cId="4183396964" sldId="256"/>
            <ac:spMk id="150" creationId="{55146550-13E8-2B7F-91E5-A4E2D6FC5D26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52" creationId="{A2C64BE1-185E-778F-6A37-563A4F056075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53" creationId="{237A87C3-C227-2456-E715-CF798A3DFBEA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54" creationId="{1B0F36AB-8EE1-1E9B-E0DF-C230E3D16704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55" creationId="{7A666D5B-2570-2D4D-1CD6-52FF5A8E5C75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56" creationId="{B9CAD1F9-588A-F0E0-5DCF-D1CB9BCD9731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57" creationId="{70506C39-0E90-B16B-91CF-15E6D8727F74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58" creationId="{39C89106-93F3-9B16-B2BF-D725859EA08E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59" creationId="{E5697407-9347-9181-7D40-03F0AC42F0B3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60" creationId="{CC4782D3-E72F-A5A6-E003-E5CB368F2DB6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61" creationId="{48E2AB69-F30C-E664-6499-E2EAA61FA663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62" creationId="{E0DFC018-6983-00BF-A257-1B76C66CE366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63" creationId="{E93B0A6D-F343-0F28-D53D-397DFA8B07CB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64" creationId="{D738A845-8637-547B-C264-B514717D838C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65" creationId="{7905E501-354A-78C8-DAB7-A1BAF58A16A1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66" creationId="{18CE316B-DFEF-19CA-6D0A-F920001BF9B5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67" creationId="{7F982C26-56AF-0571-9C5F-590877C10952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68" creationId="{B0F84511-B019-966D-9246-E99EFDFD96C2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69" creationId="{315B6730-D43A-FA99-4645-890E29E522B8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70" creationId="{3088EC26-14A3-F2C0-18E7-F3ED9C85E77A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71" creationId="{B487E23D-0D63-FCBA-F739-1BBB8ABFBF99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72" creationId="{7297606B-87B4-A99B-F10C-7B57AB8C944B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73" creationId="{9CD34E9C-501D-E022-19CE-8CE143A61B4A}"/>
          </ac:spMkLst>
        </pc:spChg>
        <pc:spChg chg="mod">
          <ac:chgData name="Neely, Ben [KDWP]" userId="02a21eaf-56d1-4541-964a-c7464e98ede0" providerId="ADAL" clId="{D5292945-6057-4806-91E7-0AD4E731413F}" dt="2024-09-23T18:46:16.833" v="92" actId="207"/>
          <ac:spMkLst>
            <pc:docMk/>
            <pc:sldMk cId="4183396964" sldId="256"/>
            <ac:spMk id="174" creationId="{6A3CAC0D-0D9F-58B7-52BA-A9A2E3D96F05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75" creationId="{F8E1D28B-CE8A-5CC8-C2A6-BC84B7C26957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76" creationId="{8CE30833-DC03-9146-EAFD-5BC8817FD8BC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77" creationId="{4685A741-42BD-79E6-AB0A-3AA4BCA2BDBF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78" creationId="{2DCC4B52-40A3-1749-CC15-54DDBB801164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79" creationId="{6EFD9B3A-56FE-23CC-C55D-9E13AE89CFE1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80" creationId="{1D92BC29-96D4-7AB9-36B5-F2D236736F65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81" creationId="{6BFF4ACE-A0F7-D982-BCFA-4B9A72D6E4B5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82" creationId="{24679CC9-BDAF-67C6-0078-A2EAE5BCA2EE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83" creationId="{F79B7B62-104F-2101-6FB0-81DEE127AE06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84" creationId="{0E1640EF-FC20-15FF-64F6-873713ECF9BE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85" creationId="{9DBF70BD-13F7-2F3F-6B1A-5F4290C606C6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86" creationId="{0FED76B9-A777-C10C-9AAE-50917A53E6F0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87" creationId="{9F1D6443-6AD0-DF02-2F51-171F465714DF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88" creationId="{57F9E8A9-FC1E-13E0-A4EC-F5C8B357BB29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89" creationId="{A0E3D083-2FE5-8148-F2FB-CED74D1AD3B9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90" creationId="{F00C2ADB-7179-66A2-8EC3-539CC5B60465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91" creationId="{97AACE83-56CD-8BC4-D974-838037589CAF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92" creationId="{86DCEE7E-74CA-0739-B7AC-C06028253CB9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93" creationId="{9DCA2C53-7C9A-2C11-567F-8800203EE8D3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94" creationId="{DF0A9D71-8F0E-CF7D-E5CB-09E4733CE7C1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95" creationId="{935F1EF0-8841-AA80-8697-D97B48D3369E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96" creationId="{4BE5C0C7-4E23-462C-9C38-EC66EF662072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97" creationId="{F411DCEC-E187-88B4-0A2C-80778138F4D9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98" creationId="{74A719DC-3191-5DAA-372C-84DD2723B5E8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99" creationId="{BDED407D-0539-56F4-96CA-D70B114E67D7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00" creationId="{93AB4B83-9A98-8B03-7A89-11AE5C927FD2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01" creationId="{7C5811BD-D3DD-97F2-E3C7-0E40E1CF5763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02" creationId="{08B15AC4-9D6B-707B-60A5-290AC1527EE2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03" creationId="{DB5FEE1B-53D4-82A8-A869-834EE1B5A373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04" creationId="{0A8AFFC2-2E89-B3B0-1124-20ABBB84404C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05" creationId="{3FD5B789-49AF-0A0F-679D-38188BB55ED7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06" creationId="{B226F6DC-D705-4515-A1EE-252E636C3FE8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07" creationId="{5AF5868D-3A20-F677-2C7B-967890E6BA66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08" creationId="{52609E20-F095-A2B4-72AE-8D36E34B19A3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09" creationId="{17B762A9-0BC0-4252-DD2A-3A4ECCAA7111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10" creationId="{B182F6AC-7370-F316-BB3F-BCDABB600149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11" creationId="{C299D117-F967-DEE1-C3A8-E9AD19E76B69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12" creationId="{54018444-8BED-3865-B3A5-A00D91DFB413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13" creationId="{1888FE31-C660-4000-911C-C3C71EA77793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14" creationId="{4E4D6D18-6159-0301-78C2-B5DD168A6AA3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15" creationId="{7A95C750-02B9-CEE9-079F-1F9C68455BB8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16" creationId="{0A451E7B-F9EC-5CE6-F2CC-23837BCE1D9E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17" creationId="{F229D8EE-38F7-F140-57D8-166869B9643A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18" creationId="{BC0EC99A-BFE8-FC34-4CA3-031F5A74583C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19" creationId="{6A9D13D4-5DF3-60D9-0FBD-BA5C34204547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20" creationId="{117435BA-86D3-E48D-C51F-9D6AE7086D78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21" creationId="{F15A1E4D-1915-C1DA-1308-19F4D0118DD7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22" creationId="{036CB86D-C857-6CCE-9580-1C0055418C3A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23" creationId="{8D7F1ED2-0D54-FF44-D21D-879D16AEA338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24" creationId="{89B70DF3-43DC-250F-52E6-72AC10D621FF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25" creationId="{02BF7DE6-CC54-38E5-185B-484D2120C60C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26" creationId="{D4A96EF9-B282-08DD-63B4-7D8309C442B8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27" creationId="{85EA9765-495F-EC94-F990-A84180F4F516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28" creationId="{1615D7D1-903E-1AF5-726E-C01014139C4B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29" creationId="{39D34007-360C-16DD-32CB-49C88B6E7CB7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30" creationId="{A0B3D562-E7EB-E367-F233-97EBB336B887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31" creationId="{71C70F2B-8326-C64E-CFC0-5FE79ED1EC19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32" creationId="{CD566E74-934D-831C-CF6A-B12910198FD9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33" creationId="{64FA7DB3-F35C-5D1C-9812-DF0499DCBB8B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34" creationId="{85DD70D0-F475-9382-39E9-AF061C7D13AE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35" creationId="{857E8580-C68E-2D31-92E3-2C76BEA99B9D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36" creationId="{ECADA814-FE8B-B35C-155C-CDD06461E1A8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37" creationId="{4922582D-B534-CC29-F98A-692E77A1EE79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38" creationId="{1E23B5D2-135E-A4B8-01C9-3D07EA9D3E4A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39" creationId="{E6467A27-B017-C9B8-66A2-E159781D0612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40" creationId="{39780C1E-58B5-EE26-5CED-979A05B122C4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41" creationId="{646D8C13-4C87-5365-4E71-667F092595F0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42" creationId="{B6480C1B-0861-A261-46A0-3E4C8AF324FC}"/>
          </ac:spMkLst>
        </pc:spChg>
        <pc:spChg chg="mod">
          <ac:chgData name="Neely, Ben [KDWP]" userId="02a21eaf-56d1-4541-964a-c7464e98ede0" providerId="ADAL" clId="{D5292945-6057-4806-91E7-0AD4E731413F}" dt="2024-09-23T18:44:46.423" v="85"/>
          <ac:spMkLst>
            <pc:docMk/>
            <pc:sldMk cId="4183396964" sldId="256"/>
            <ac:spMk id="243" creationId="{8A237F99-E0AE-18AB-37E4-943868158F84}"/>
          </ac:spMkLst>
        </pc:spChg>
        <pc:spChg chg="mod">
          <ac:chgData name="Neely, Ben [KDWP]" userId="02a21eaf-56d1-4541-964a-c7464e98ede0" providerId="ADAL" clId="{D5292945-6057-4806-91E7-0AD4E731413F}" dt="2024-09-23T18:44:46.423" v="85"/>
          <ac:spMkLst>
            <pc:docMk/>
            <pc:sldMk cId="4183396964" sldId="256"/>
            <ac:spMk id="244" creationId="{296FC358-2614-38DC-3B07-500AC3988EB2}"/>
          </ac:spMkLst>
        </pc:spChg>
        <pc:spChg chg="mod">
          <ac:chgData name="Neely, Ben [KDWP]" userId="02a21eaf-56d1-4541-964a-c7464e98ede0" providerId="ADAL" clId="{D5292945-6057-4806-91E7-0AD4E731413F}" dt="2024-09-23T18:44:46.423" v="85"/>
          <ac:spMkLst>
            <pc:docMk/>
            <pc:sldMk cId="4183396964" sldId="256"/>
            <ac:spMk id="245" creationId="{1FD96534-BDF1-035A-B6D2-53E3E9295E14}"/>
          </ac:spMkLst>
        </pc:spChg>
        <pc:spChg chg="mod">
          <ac:chgData name="Neely, Ben [KDWP]" userId="02a21eaf-56d1-4541-964a-c7464e98ede0" providerId="ADAL" clId="{D5292945-6057-4806-91E7-0AD4E731413F}" dt="2024-09-23T18:44:46.423" v="85"/>
          <ac:spMkLst>
            <pc:docMk/>
            <pc:sldMk cId="4183396964" sldId="256"/>
            <ac:spMk id="246" creationId="{CF1F6BF6-A4C5-83AC-96FC-7E24D504F4CE}"/>
          </ac:spMkLst>
        </pc:spChg>
        <pc:spChg chg="mod">
          <ac:chgData name="Neely, Ben [KDWP]" userId="02a21eaf-56d1-4541-964a-c7464e98ede0" providerId="ADAL" clId="{D5292945-6057-4806-91E7-0AD4E731413F}" dt="2024-09-23T18:44:46.423" v="85"/>
          <ac:spMkLst>
            <pc:docMk/>
            <pc:sldMk cId="4183396964" sldId="256"/>
            <ac:spMk id="247" creationId="{3B4E03FE-7F37-FB3D-A21B-25C2368585BD}"/>
          </ac:spMkLst>
        </pc:spChg>
        <pc:spChg chg="mod">
          <ac:chgData name="Neely, Ben [KDWP]" userId="02a21eaf-56d1-4541-964a-c7464e98ede0" providerId="ADAL" clId="{D5292945-6057-4806-91E7-0AD4E731413F}" dt="2024-09-23T18:44:46.423" v="85"/>
          <ac:spMkLst>
            <pc:docMk/>
            <pc:sldMk cId="4183396964" sldId="256"/>
            <ac:spMk id="248" creationId="{F9E1B3A5-203B-D01B-763D-DA9512A9E601}"/>
          </ac:spMkLst>
        </pc:spChg>
        <pc:spChg chg="mod">
          <ac:chgData name="Neely, Ben [KDWP]" userId="02a21eaf-56d1-4541-964a-c7464e98ede0" providerId="ADAL" clId="{D5292945-6057-4806-91E7-0AD4E731413F}" dt="2024-09-23T18:44:46.423" v="85"/>
          <ac:spMkLst>
            <pc:docMk/>
            <pc:sldMk cId="4183396964" sldId="256"/>
            <ac:spMk id="249" creationId="{D1E95609-A749-7FB9-A8A3-38D7723EE63C}"/>
          </ac:spMkLst>
        </pc:spChg>
        <pc:spChg chg="mod">
          <ac:chgData name="Neely, Ben [KDWP]" userId="02a21eaf-56d1-4541-964a-c7464e98ede0" providerId="ADAL" clId="{D5292945-6057-4806-91E7-0AD4E731413F}" dt="2024-09-23T18:44:46.423" v="85"/>
          <ac:spMkLst>
            <pc:docMk/>
            <pc:sldMk cId="4183396964" sldId="256"/>
            <ac:spMk id="250" creationId="{0072C589-68B2-5289-1715-E0E670A1858F}"/>
          </ac:spMkLst>
        </pc:spChg>
        <pc:spChg chg="mod">
          <ac:chgData name="Neely, Ben [KDWP]" userId="02a21eaf-56d1-4541-964a-c7464e98ede0" providerId="ADAL" clId="{D5292945-6057-4806-91E7-0AD4E731413F}" dt="2024-09-23T18:44:46.423" v="85"/>
          <ac:spMkLst>
            <pc:docMk/>
            <pc:sldMk cId="4183396964" sldId="256"/>
            <ac:spMk id="251" creationId="{2C1EBC23-582B-88E6-67C5-A016C1A33352}"/>
          </ac:spMkLst>
        </pc:spChg>
        <pc:spChg chg="mod">
          <ac:chgData name="Neely, Ben [KDWP]" userId="02a21eaf-56d1-4541-964a-c7464e98ede0" providerId="ADAL" clId="{D5292945-6057-4806-91E7-0AD4E731413F}" dt="2024-09-23T18:44:46.423" v="85"/>
          <ac:spMkLst>
            <pc:docMk/>
            <pc:sldMk cId="4183396964" sldId="256"/>
            <ac:spMk id="252" creationId="{17CAFFC8-871A-6CC7-C64D-B82935B5D840}"/>
          </ac:spMkLst>
        </pc:spChg>
        <pc:spChg chg="mod">
          <ac:chgData name="Neely, Ben [KDWP]" userId="02a21eaf-56d1-4541-964a-c7464e98ede0" providerId="ADAL" clId="{D5292945-6057-4806-91E7-0AD4E731413F}" dt="2024-09-23T18:44:46.423" v="85"/>
          <ac:spMkLst>
            <pc:docMk/>
            <pc:sldMk cId="4183396964" sldId="256"/>
            <ac:spMk id="253" creationId="{7A7D73A6-F1C6-1F9E-5F3A-AC47F5DE6C2E}"/>
          </ac:spMkLst>
        </pc:spChg>
        <pc:spChg chg="mod">
          <ac:chgData name="Neely, Ben [KDWP]" userId="02a21eaf-56d1-4541-964a-c7464e98ede0" providerId="ADAL" clId="{D5292945-6057-4806-91E7-0AD4E731413F}" dt="2024-09-23T18:44:46.423" v="85"/>
          <ac:spMkLst>
            <pc:docMk/>
            <pc:sldMk cId="4183396964" sldId="256"/>
            <ac:spMk id="254" creationId="{AF0F6E76-1662-61E8-8CFD-35361F39C165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55" creationId="{433C0DCE-4EC5-86EE-3B97-58936B87C6F1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56" creationId="{89719D2D-7458-629D-3A5E-AC6ADB5913CA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57" creationId="{8187659F-3DEF-D8FE-EF27-3C20014C2B9C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58" creationId="{7A53292D-F56F-4CE3-F8FC-9924A9146359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59" creationId="{95B3F7AF-0862-F23E-682A-21972163258C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60" creationId="{8FC36918-6210-52EA-C4A1-5EA7D1B2A3E5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61" creationId="{179EDCBF-3DC4-F470-1455-809BF10EFE55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63" creationId="{60763938-5039-5558-8136-CA83BF8D71C2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64" creationId="{E8B948F5-9DB6-D3C9-98E8-33C98AA013C1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65" creationId="{D307D413-F52A-FD66-4543-5E7FBA1BEA37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66" creationId="{7905897B-FAAA-943A-DA51-CC12B7104D70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67" creationId="{4E578DCE-F1DA-E6EF-49F4-A068FFA29930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68" creationId="{29CC595D-062C-DB55-5A8F-EDDA462545BB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69" creationId="{6CE353B7-86C2-EC08-CCA2-D7B8C2C27A0D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70" creationId="{BE7426E9-3363-C861-DAF8-BECEF0E8978D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71" creationId="{94BAAC50-A36F-0D30-2F20-AFEDA74D38F3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72" creationId="{8DF8712F-06E4-8743-45F6-45913AFD2396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73" creationId="{2A31120F-C8AB-1B95-F45D-B230425AC77E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74" creationId="{DF537C9E-4C80-6782-DCC5-687EC2B69482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75" creationId="{8D1DE718-8A7F-9047-A8FA-ADAC93EB5F90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76" creationId="{F7A45626-86CF-BC10-5CA3-798A1593F913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77" creationId="{EEE07FE1-A846-3EDA-0AE3-2B7191C3AFBB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78" creationId="{57110164-3D81-5653-CF66-6770A70FDB4D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79" creationId="{A0D82FF5-C6B3-935E-BAD1-DA168D8235E4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80" creationId="{D18DBAD1-324B-3827-5910-4A436DD00D67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81" creationId="{75433241-DA5D-C4CE-5D32-5788CE002336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82" creationId="{10EC577A-0DD0-6260-2998-B3DF6C2EB98E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83" creationId="{0F6AA881-A921-734C-74B7-33FEC1C7B904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84" creationId="{237FE5D0-6705-AB01-7AD6-5452AC8B7E69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85" creationId="{04403B88-D472-F6C6-31B6-CE594E5C804A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86" creationId="{CF8EEBDE-AA1E-967E-898D-A2735F678369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87" creationId="{1802DDAE-EBA3-EF42-9022-E2F70DFB09F6}"/>
          </ac:spMkLst>
        </pc:spChg>
        <pc:spChg chg="add 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288" creationId="{6B8A7045-0C92-E944-59D8-0697C8941D2E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290" creationId="{2C6767D6-C1CE-15F8-89EB-99C7DD337AB2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291" creationId="{9489AED7-A235-40BD-DA97-CE4C6DB4F078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292" creationId="{617925C5-0170-1FBA-7F71-CD53C12F34B4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293" creationId="{074D2FE7-01E5-D23F-D2E4-C3D237E7E3BB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294" creationId="{724B7E23-9B06-203B-85EC-CCCC9E4DBF69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295" creationId="{44DF342D-4F6B-CACC-AEE4-B62E1605F125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296" creationId="{E993373F-0FE0-CCB4-9860-FA77A50B53D8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297" creationId="{2246FDC2-2747-68AC-585A-6CDE283FA097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298" creationId="{52822DA9-50B9-AF8A-3814-CD06CB1B7A95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299" creationId="{5C813EC0-81C4-003D-7D36-7FE5FCD1BFAB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00" creationId="{FAAC35D9-7B76-2042-092E-05D65DC4ACF8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01" creationId="{20D01D24-8B7F-3053-4052-92D86E955E40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02" creationId="{4D521B52-0D99-ABDA-CEF7-9BF8D4EE7711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03" creationId="{1B5C3312-81D1-E085-9DF3-8C6361825F73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04" creationId="{183CCB8C-C1EB-FC60-4C05-E17CFBE1AFEC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05" creationId="{BCC45C49-8A34-4F68-C4EF-205A556F5187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06" creationId="{74EDE534-0016-89A0-6B18-043C6AD02855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07" creationId="{B3A04BA3-FFCC-D38B-AE24-F588CD703913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08" creationId="{3FD8B226-0213-E94F-5075-F31B9F95AB15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09" creationId="{4E5EAE3F-1CC0-F1AC-3865-2B3CCED7BE7F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10" creationId="{3C36C4C6-AA0B-7E73-7272-7E6FF1D76B76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11" creationId="{5AC621BD-BE66-E33D-108C-5ACB7836E0B1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12" creationId="{FFA02037-4269-84BE-2D08-53313B4DF36F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13" creationId="{334509D8-5339-296C-BDF8-AD6E0980927C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14" creationId="{6F47A0DA-DB12-FEFB-7C68-1FF0CFDF3F9F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15" creationId="{64C46F6B-D34E-C3C3-6D16-83B7C3FF30AC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16" creationId="{598AB819-F4C3-3A30-BF34-E54823075211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17" creationId="{5D45C4BE-071A-2A6C-4FC5-00242249C7E9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18" creationId="{984A0D53-58B3-A6E8-3D0A-D98FB7201C5C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19" creationId="{9210D7B2-69C3-1FA8-44B3-BFB4127E45B8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20" creationId="{3225877B-AF41-6A9E-1A9C-CEAF76E8ABFC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21" creationId="{50E85266-A023-0266-B365-9CBCC2516669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22" creationId="{B7350A0F-CF2E-6255-EA87-23C247E51E7D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23" creationId="{37C49277-8F8E-8645-A705-0DE767A74B73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24" creationId="{46D96D16-5D0B-0A4B-4FBF-69C6D3EFBF4D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25" creationId="{6463EDCE-3479-7524-C946-C1BFA1B9EDD1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26" creationId="{2F716ABD-40AA-203A-8E70-0DD16A7C7D68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27" creationId="{D7B6448B-BD31-1C3F-DB4B-0DCE36DA9E2C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28" creationId="{34618F88-31AE-8EC4-593E-3822A76354E9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29" creationId="{62FB3513-B422-6264-382D-09A6AA24BDC8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30" creationId="{FCD375F6-AA69-F2F4-409D-C2681DC4957B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31" creationId="{32297FEE-4EF8-6E6B-2E3F-1FEDADCB2C6F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32" creationId="{EC2CADEA-1FA0-BECF-4A84-180FDB0F54E2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33" creationId="{449A7C2F-3051-8865-0DEE-EE4254AB536F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34" creationId="{2D8675AE-4691-6E14-57AB-72B07378DAF0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35" creationId="{818BB645-29B6-66D6-589F-EF473608C95A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36" creationId="{7DD0DE77-B6FD-7752-A358-55B88716EB36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37" creationId="{30ADAB42-5731-6EB2-5A6C-F732D0336C75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38" creationId="{746EC38B-6907-BD9C-BFCA-2E8A72167E8E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39" creationId="{EF123A33-A8B7-7966-A664-703F8CBF1763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40" creationId="{52A4A490-ECF4-A127-E736-CEE4C4E1D8F2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41" creationId="{18FAD542-F832-6D14-0253-FF951CF3E8C6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42" creationId="{EB97DA9C-253C-60C0-A738-7A3AB57AC67D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43" creationId="{6842EFB2-1652-5098-5A26-6ED3A8F7FF07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44" creationId="{B4EB7BEF-907E-945E-0B24-533B3A85754B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45" creationId="{AAFCE399-FDED-A905-0BD2-FB902E85C252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46" creationId="{F1BAD161-E434-C7DB-73BE-F9E8B5736E4D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47" creationId="{BC6C9F52-003B-2D1A-FE6E-D163F0B4C09D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48" creationId="{A1EE505F-144B-D9FE-B7F5-2557CC7CD1CA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49" creationId="{542CA6C3-F50F-F1E3-2125-E5E7A77C7F75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50" creationId="{45052875-9A2E-09B4-D919-718E8F6B30E0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51" creationId="{E2A69D54-C381-9C5D-A157-F407BA067B1E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52" creationId="{D8D60F90-9ECA-CC29-4147-96F0C68A8689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53" creationId="{F6ADD74E-F02C-37A2-8A7E-36CBE5176B41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54" creationId="{06579350-25E9-272E-0508-1C65B38AEA4B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55" creationId="{1A199A31-9454-A1B0-F41A-6495031D9F73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56" creationId="{A219062D-A154-3D09-3395-C4E912804831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57" creationId="{EAFFFC4D-1008-11DE-B36B-8285D16ED93E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58" creationId="{4F9031C9-994E-304B-71F5-64B7CA48C07B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59" creationId="{94C682BE-0E8E-3E75-242A-689E669FD020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60" creationId="{D229B58B-01DC-B13C-B647-6809400C8A5E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61" creationId="{7DBEA12B-A82B-1A37-5F7B-6185FD687DB8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62" creationId="{6EDC4CFD-DBD8-AB4A-D7F4-621F99819AF5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63" creationId="{2814AE7E-ED30-7734-506F-2EE10E27BF44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64" creationId="{E639A2C7-2A64-2844-AB9B-94A9AE2720D1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65" creationId="{16D27687-7A9B-8B5C-30FA-FA68A36766E2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66" creationId="{0722E3DC-9EEE-E16E-B7CD-CC70B16244D2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67" creationId="{642E880F-0F5A-5AD2-9FCE-76CAA75721FA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68" creationId="{0D5C8C08-698A-FE28-7426-5E1D57B4B58D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69" creationId="{F59BD8B2-8FE2-F232-F930-C4F70DA86B3B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70" creationId="{3B4B04D1-62D9-C9CF-6A2B-BD439AC3B6A0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71" creationId="{06A3BF57-5132-0D61-F93B-0937AD9D926E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72" creationId="{754879E2-089D-6763-0201-84B511CE5A26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73" creationId="{6150636A-F5BD-B91C-43CE-C958A6F5A726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74" creationId="{FE1EE0AC-6A15-79C9-CC0F-7B67FB964E9D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75" creationId="{45B4F515-423B-99C5-679A-D4F76B5B272C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76" creationId="{16C7B47D-C67A-C029-28AD-7FD13A59388A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77" creationId="{A4F3C2B2-8A8C-6768-CF9E-CE865E91492B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78" creationId="{78F067CF-7578-48AF-4423-DE14021B1D3E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79" creationId="{4B726A79-A1C2-0A0E-7225-3D056D7E42D4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80" creationId="{6FBD4C8A-54E2-3C66-1327-0F514D6E718A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81" creationId="{F9A92F0D-DD41-D36E-1FAE-CE079D705251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82" creationId="{68027899-48C3-897D-BC6F-02E29E1E3E5B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83" creationId="{F02571F9-FA4B-3B64-6A59-BBAF2A7DFF26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84" creationId="{4E35121F-5C4A-9715-9988-69F3CF4ACDE5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85" creationId="{3CAC397C-724F-49C2-26F1-0F57A682BE89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86" creationId="{97A29BE8-53CE-4A9B-A0AE-D24B72800CA6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87" creationId="{746A3C23-C1DF-D99A-D2BD-56C6543FB583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88" creationId="{F3A5DF34-3518-1973-3531-2CBFD198A1C5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89" creationId="{897B9ADD-7538-7569-B290-2588A9335AA8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90" creationId="{C06ECCAE-A3BE-A96E-3477-B179732C2EB2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91" creationId="{E70BCA7E-6248-4518-9B62-35A78F014FAC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92" creationId="{2F67A270-4507-9FCF-58D7-7560C32DD168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93" creationId="{E654F49E-B4A5-8174-3557-CB9F8C3A9EFE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94" creationId="{3AC69AA1-2C95-B466-8AEC-B6BD0778C3A6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95" creationId="{02CE747C-7CF1-066B-EAAA-A78AE8A1C275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96" creationId="{5ECA85D2-DE1A-4C13-DE1A-678753154FFE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97" creationId="{7B3DB80E-100A-30AD-88CA-9A792A73DA68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98" creationId="{5D7DC657-9EDC-75F5-41CE-BECB7BF3FED2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99" creationId="{A732972C-247D-DAA9-E625-FFD32EC4BFDF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400" creationId="{EA0A37D7-CD09-B88A-56F0-AC74CA605C41}"/>
          </ac:spMkLst>
        </pc:spChg>
        <pc:spChg chg="mod">
          <ac:chgData name="Neely, Ben [KDWP]" userId="02a21eaf-56d1-4541-964a-c7464e98ede0" providerId="ADAL" clId="{D5292945-6057-4806-91E7-0AD4E731413F}" dt="2024-09-23T18:53:00.834" v="125" actId="164"/>
          <ac:spMkLst>
            <pc:docMk/>
            <pc:sldMk cId="4183396964" sldId="256"/>
            <ac:spMk id="404" creationId="{8B28D44E-B349-B843-C554-1330011A53E0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06" creationId="{116BA916-FEC6-A0C8-C84E-0662DD674123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07" creationId="{5F6F7118-3973-7F6F-067B-C8B6E3613CAD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08" creationId="{8D3F0758-6C32-3E3C-7321-26389D691311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09" creationId="{BB38F812-CC8A-542A-E421-F2670D4A4597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10" creationId="{32392E6E-9A0B-9EF9-6BDD-C38F27A25809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11" creationId="{56DF24BB-A139-C6DE-45E8-48E169856B4B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12" creationId="{92FE3B61-72F2-AA05-4B76-755198E01BFB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13" creationId="{F8C7EB39-E41D-B809-3EA5-386668848162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14" creationId="{3EC37636-BB5C-3295-9D06-790F463AD7B4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15" creationId="{9CBB5F8E-0876-9BA0-A4A0-1CF9411DE308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16" creationId="{FDB0E64E-87E0-E817-C407-D818803A8926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17" creationId="{C0365FB2-333E-E4F4-D48D-F66067C925A0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18" creationId="{D88BBA6F-7614-61EE-07D8-C2060766D72B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19" creationId="{93F9E707-3A99-4EB2-C865-579337671003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20" creationId="{1EBC74A8-57AB-007D-3A33-374D483F4531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21" creationId="{4578F5C6-EF59-F90D-AE2D-6AB06718486F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22" creationId="{D9C70A25-3323-502E-DE18-A1F31DC70A38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23" creationId="{C2F5BBB1-02B7-B21F-AA3C-4588C3114FA7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24" creationId="{BB19818C-3FE0-106D-043C-07285AF858DB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25" creationId="{5DFD9666-ABEB-7BAF-F0C9-FF1440265275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26" creationId="{B286BA5E-A2B9-4C12-77FD-94065809AA6F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27" creationId="{F3494CB0-27D8-90D4-7ACE-685E2AD2CA10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28" creationId="{E307223F-B49E-4A05-EDF9-7B0346B2DF0A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29" creationId="{582BFFF6-C179-AB23-E818-97B5CF81E624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30" creationId="{2AD99A97-F047-E54E-74AC-DC67E7D8831B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31" creationId="{567DE768-FE53-2CFF-A836-CF617E58862D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32" creationId="{EDB70961-3E2D-01A8-235A-B5C295F5022D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33" creationId="{E640862A-697B-3A63-5BE8-33D7A43A75C0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34" creationId="{09DE73CD-DB7A-084B-039C-71A2AEC14DD9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35" creationId="{7007C678-CF63-DFB2-BCAA-E55F88F1D2F2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36" creationId="{C568B09C-2AC3-3464-F5DB-0E98B8C58A96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37" creationId="{3853129E-9F5D-2269-9C11-68D105DD1B01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38" creationId="{F086464D-A9BA-BFDF-2927-8ADB3323E33B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39" creationId="{1F15CA40-9014-33FB-7C99-12F50DA4BFE1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40" creationId="{C719BA90-9266-B13D-6247-6D4C55AB2B09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41" creationId="{A401D2A1-2F25-A1CE-E6B5-CF7EA2270797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42" creationId="{068E58B2-F092-0779-5980-C91D365C8A9E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43" creationId="{80675614-2C5E-FA44-BF6D-B03008A69691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44" creationId="{40D37F2A-2C99-BFDC-44BE-9EA5EDB80F6D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45" creationId="{86A29DBA-3DE4-4A6D-6024-0B8D819B0AA6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46" creationId="{444EA48E-D554-5C4E-1E89-8BD23BEFD8A2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47" creationId="{DC0A9E64-930A-638F-4611-C30A71480A68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48" creationId="{24336E6B-2E59-5669-A3D2-AF1166A5EC02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49" creationId="{70AA62D0-BF38-03C5-73CB-EE26BA96F0A5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50" creationId="{1FF1832B-1FD7-A4EE-EFEE-2A4C54B067D7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51" creationId="{7ACB4A05-A7BD-4429-3C8C-2FFB41150C10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52" creationId="{390C4D6F-CFDA-5868-50B5-17AB184E9999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53" creationId="{BAD05CA5-8A68-A0B1-D5AD-C2F0C1DBD80E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54" creationId="{AB5AE03A-BF75-414F-BA00-6566FA38883D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55" creationId="{33CC54A7-F089-5D49-A6EB-3BA67C3D6637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56" creationId="{E20A0185-29FA-6BE6-4076-67234E9F2201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57" creationId="{B4B83A77-6559-282B-F021-255F68DA301F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58" creationId="{D2BDE74B-A9B1-7B38-E68B-2B0E60527DE8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59" creationId="{85A9D784-E4C5-1F51-0161-793AA62F1771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60" creationId="{0DE10E18-A380-759F-D791-44595A349AC0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61" creationId="{AB885301-CD69-6199-08A2-3F247B569534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62" creationId="{4AE5CAAC-6FF3-82E9-9714-83D209591648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63" creationId="{2A9296CD-99C6-AC51-0F90-7ADDEC5D69CE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64" creationId="{0099C0F8-24EB-C64D-55DC-42CD261DFBC3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65" creationId="{2624F617-F350-CABF-8521-B07B98B2FBF0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66" creationId="{077A69FC-6606-7507-A9BE-6E5CCED84D6C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67" creationId="{B9AE353C-12A1-8EE0-91E5-9DE854B1744E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68" creationId="{8E595EE8-1EB9-A95A-F846-AEB102F57DB3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69" creationId="{243A3CB9-17EA-8FF2-FBC6-604EA85F7147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70" creationId="{7AEAB469-B109-70BC-BA70-E057EC01B5B0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71" creationId="{14577A72-227B-916F-701C-F9A209D7A983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72" creationId="{CC36C3E6-E906-8544-4AA9-95F213722E97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73" creationId="{CBB6EEBF-86A2-66E2-8100-3EC4D8B255C1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74" creationId="{931EF1D6-169A-BA65-8C51-C6AADA5314A0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75" creationId="{AA2A1F3D-5C65-76A7-BFAC-961712B50865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76" creationId="{5B9B06D9-0B0D-3DAB-A756-E1BC5AB5DD1C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77" creationId="{1723E43D-3899-53A2-51B7-30797526D17B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78" creationId="{61AB2B15-3364-C280-E8DF-428037CCEA3A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79" creationId="{EAA8EE7D-2CA5-217D-2E03-3A6121FAC5BE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80" creationId="{E3008468-645D-C4DA-DC34-BFFC3865E120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81" creationId="{7521596B-6FEC-3C54-9F6F-C98208B23DE4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82" creationId="{9A0931DA-DB60-DE31-D384-CF2B6F130A32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83" creationId="{C2280AAD-0BBD-645F-406A-C647EFD8868F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84" creationId="{B81B35BE-075E-2E55-52AE-86064164BC0F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85" creationId="{EF814C68-5470-77CD-BED0-93187D0C087B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86" creationId="{696B96BA-F43B-7281-01A8-09CE9AC0F29B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87" creationId="{0D747D71-BCBB-7359-8DF1-4FB65C37B4B3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88" creationId="{45C5DBB0-9332-B6EA-D238-13C351E0F514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89" creationId="{FF9FD883-8E2E-C373-227D-ADAC37FDAE4B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90" creationId="{4D5D0514-AC0D-1934-007C-41ACBF25580D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91" creationId="{42F6C5F9-EC41-C6A1-539A-407921018DFC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92" creationId="{E76FA87B-A93C-BD05-828B-662BA23B93DB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93" creationId="{67B03567-E708-C300-E13A-3EC93274EEC8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94" creationId="{32103C8A-B5DE-9007-59E5-F33867F6F259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95" creationId="{246C48BF-5A68-F918-B6D1-756C1D485BEB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96" creationId="{6526D68D-0EDD-ED0D-8CCF-FF79E66405FA}"/>
          </ac:spMkLst>
        </pc:spChg>
        <pc:spChg chg="mod">
          <ac:chgData name="Neely, Ben [KDWP]" userId="02a21eaf-56d1-4541-964a-c7464e98ede0" providerId="ADAL" clId="{D5292945-6057-4806-91E7-0AD4E731413F}" dt="2024-09-23T18:51:25.777" v="109" actId="1076"/>
          <ac:spMkLst>
            <pc:docMk/>
            <pc:sldMk cId="4183396964" sldId="256"/>
            <ac:spMk id="497" creationId="{8EB7CC25-F8D4-A001-F8D8-3B96C95E313D}"/>
          </ac:spMkLst>
        </pc:spChg>
        <pc:spChg chg="mod">
          <ac:chgData name="Neely, Ben [KDWP]" userId="02a21eaf-56d1-4541-964a-c7464e98ede0" providerId="ADAL" clId="{D5292945-6057-4806-91E7-0AD4E731413F}" dt="2024-09-23T18:52:24.852" v="120"/>
          <ac:spMkLst>
            <pc:docMk/>
            <pc:sldMk cId="4183396964" sldId="256"/>
            <ac:spMk id="498" creationId="{8E54F6AC-3E38-1F40-8558-B97CA94BD366}"/>
          </ac:spMkLst>
        </pc:spChg>
        <pc:spChg chg="mod">
          <ac:chgData name="Neely, Ben [KDWP]" userId="02a21eaf-56d1-4541-964a-c7464e98ede0" providerId="ADAL" clId="{D5292945-6057-4806-91E7-0AD4E731413F}" dt="2024-09-23T18:52:24.852" v="120"/>
          <ac:spMkLst>
            <pc:docMk/>
            <pc:sldMk cId="4183396964" sldId="256"/>
            <ac:spMk id="499" creationId="{69AD9D71-DFC9-4B50-D78F-0C65E0ACD9DD}"/>
          </ac:spMkLst>
        </pc:spChg>
        <pc:spChg chg="mod">
          <ac:chgData name="Neely, Ben [KDWP]" userId="02a21eaf-56d1-4541-964a-c7464e98ede0" providerId="ADAL" clId="{D5292945-6057-4806-91E7-0AD4E731413F}" dt="2024-09-23T18:52:24.852" v="120"/>
          <ac:spMkLst>
            <pc:docMk/>
            <pc:sldMk cId="4183396964" sldId="256"/>
            <ac:spMk id="500" creationId="{45DF2BDA-476F-CA2D-4D8D-AA67521DAA7C}"/>
          </ac:spMkLst>
        </pc:spChg>
        <pc:spChg chg="mod">
          <ac:chgData name="Neely, Ben [KDWP]" userId="02a21eaf-56d1-4541-964a-c7464e98ede0" providerId="ADAL" clId="{D5292945-6057-4806-91E7-0AD4E731413F}" dt="2024-09-23T18:52:24.852" v="120"/>
          <ac:spMkLst>
            <pc:docMk/>
            <pc:sldMk cId="4183396964" sldId="256"/>
            <ac:spMk id="501" creationId="{ABF262EF-AD77-D2FA-A534-519C06361489}"/>
          </ac:spMkLst>
        </pc:spChg>
        <pc:spChg chg="mod">
          <ac:chgData name="Neely, Ben [KDWP]" userId="02a21eaf-56d1-4541-964a-c7464e98ede0" providerId="ADAL" clId="{D5292945-6057-4806-91E7-0AD4E731413F}" dt="2024-09-23T18:52:24.852" v="120"/>
          <ac:spMkLst>
            <pc:docMk/>
            <pc:sldMk cId="4183396964" sldId="256"/>
            <ac:spMk id="502" creationId="{03343B6E-93B3-127D-FEF7-40FB50F82706}"/>
          </ac:spMkLst>
        </pc:spChg>
        <pc:spChg chg="mod">
          <ac:chgData name="Neely, Ben [KDWP]" userId="02a21eaf-56d1-4541-964a-c7464e98ede0" providerId="ADAL" clId="{D5292945-6057-4806-91E7-0AD4E731413F}" dt="2024-09-23T18:52:32.468" v="122" actId="1076"/>
          <ac:spMkLst>
            <pc:docMk/>
            <pc:sldMk cId="4183396964" sldId="256"/>
            <ac:spMk id="503" creationId="{E0AC14C9-F3ED-591C-637E-776B35B5C555}"/>
          </ac:spMkLst>
        </pc:spChg>
        <pc:spChg chg="mod">
          <ac:chgData name="Neely, Ben [KDWP]" userId="02a21eaf-56d1-4541-964a-c7464e98ede0" providerId="ADAL" clId="{D5292945-6057-4806-91E7-0AD4E731413F}" dt="2024-09-23T18:52:24.852" v="120"/>
          <ac:spMkLst>
            <pc:docMk/>
            <pc:sldMk cId="4183396964" sldId="256"/>
            <ac:spMk id="504" creationId="{6372FBB0-F58E-6011-096A-844531E7F1A0}"/>
          </ac:spMkLst>
        </pc:spChg>
        <pc:spChg chg="mod">
          <ac:chgData name="Neely, Ben [KDWP]" userId="02a21eaf-56d1-4541-964a-c7464e98ede0" providerId="ADAL" clId="{D5292945-6057-4806-91E7-0AD4E731413F}" dt="2024-09-23T18:52:40.452" v="124" actId="1076"/>
          <ac:spMkLst>
            <pc:docMk/>
            <pc:sldMk cId="4183396964" sldId="256"/>
            <ac:spMk id="505" creationId="{40100BBD-B119-39ED-E430-34BE3746E4C3}"/>
          </ac:spMkLst>
        </pc:spChg>
        <pc:spChg chg="mod">
          <ac:chgData name="Neely, Ben [KDWP]" userId="02a21eaf-56d1-4541-964a-c7464e98ede0" providerId="ADAL" clId="{D5292945-6057-4806-91E7-0AD4E731413F}" dt="2024-09-23T18:52:24.852" v="120"/>
          <ac:spMkLst>
            <pc:docMk/>
            <pc:sldMk cId="4183396964" sldId="256"/>
            <ac:spMk id="506" creationId="{9D9E8564-256A-BB72-D901-F2D14504FBB6}"/>
          </ac:spMkLst>
        </pc:spChg>
        <pc:spChg chg="mod">
          <ac:chgData name="Neely, Ben [KDWP]" userId="02a21eaf-56d1-4541-964a-c7464e98ede0" providerId="ADAL" clId="{D5292945-6057-4806-91E7-0AD4E731413F}" dt="2024-09-23T18:52:24.852" v="120"/>
          <ac:spMkLst>
            <pc:docMk/>
            <pc:sldMk cId="4183396964" sldId="256"/>
            <ac:spMk id="507" creationId="{AB2C0825-38E3-CCAB-2078-36870FC52325}"/>
          </ac:spMkLst>
        </pc:spChg>
        <pc:spChg chg="mod">
          <ac:chgData name="Neely, Ben [KDWP]" userId="02a21eaf-56d1-4541-964a-c7464e98ede0" providerId="ADAL" clId="{D5292945-6057-4806-91E7-0AD4E731413F}" dt="2024-09-23T18:52:24.852" v="120"/>
          <ac:spMkLst>
            <pc:docMk/>
            <pc:sldMk cId="4183396964" sldId="256"/>
            <ac:spMk id="508" creationId="{805F30DD-617F-FD3F-7AB1-99EF43B2780E}"/>
          </ac:spMkLst>
        </pc:spChg>
        <pc:spChg chg="mod">
          <ac:chgData name="Neely, Ben [KDWP]" userId="02a21eaf-56d1-4541-964a-c7464e98ede0" providerId="ADAL" clId="{D5292945-6057-4806-91E7-0AD4E731413F}" dt="2024-09-23T18:52:37.683" v="123" actId="1076"/>
          <ac:spMkLst>
            <pc:docMk/>
            <pc:sldMk cId="4183396964" sldId="256"/>
            <ac:spMk id="509" creationId="{194414B9-903C-0BF3-538B-F7496EFFE2D4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10" creationId="{B3232C8F-B141-A894-2837-A075090EB85D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11" creationId="{300EFAE9-C107-D062-37FA-4EB95ACA3721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12" creationId="{7FD70CD3-2DAC-69B9-3647-68AF9D424F0F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13" creationId="{7E5689C3-443A-E476-8C96-5F50B1253C61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14" creationId="{2D600E6C-FC39-996E-91D3-9110E2338BD3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15" creationId="{08B102D4-901B-2440-0C8B-5143D07C0D0E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16" creationId="{708D348F-2453-4783-7F61-9722B5122EC7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18" creationId="{6B14D2FC-0FEB-CE86-4A7C-41FAA2A9D18E}"/>
          </ac:spMkLst>
        </pc:spChg>
        <pc:spChg chg="mod">
          <ac:chgData name="Neely, Ben [KDWP]" userId="02a21eaf-56d1-4541-964a-c7464e98ede0" providerId="ADAL" clId="{D5292945-6057-4806-91E7-0AD4E731413F}" dt="2024-09-23T18:50:54.505" v="101" actId="403"/>
          <ac:spMkLst>
            <pc:docMk/>
            <pc:sldMk cId="4183396964" sldId="256"/>
            <ac:spMk id="519" creationId="{9E975AB6-8F14-0DF0-5B0B-947FA9AC45C5}"/>
          </ac:spMkLst>
        </pc:spChg>
        <pc:spChg chg="mod">
          <ac:chgData name="Neely, Ben [KDWP]" userId="02a21eaf-56d1-4541-964a-c7464e98ede0" providerId="ADAL" clId="{D5292945-6057-4806-91E7-0AD4E731413F}" dt="2024-09-23T18:50:54.505" v="101" actId="403"/>
          <ac:spMkLst>
            <pc:docMk/>
            <pc:sldMk cId="4183396964" sldId="256"/>
            <ac:spMk id="520" creationId="{CDE0136F-3FB5-E88C-DF19-291960AB6190}"/>
          </ac:spMkLst>
        </pc:spChg>
        <pc:spChg chg="mod">
          <ac:chgData name="Neely, Ben [KDWP]" userId="02a21eaf-56d1-4541-964a-c7464e98ede0" providerId="ADAL" clId="{D5292945-6057-4806-91E7-0AD4E731413F}" dt="2024-09-23T18:50:54.505" v="101" actId="403"/>
          <ac:spMkLst>
            <pc:docMk/>
            <pc:sldMk cId="4183396964" sldId="256"/>
            <ac:spMk id="521" creationId="{F321CE0D-B090-55D2-6467-0F81F342CBB0}"/>
          </ac:spMkLst>
        </pc:spChg>
        <pc:spChg chg="mod">
          <ac:chgData name="Neely, Ben [KDWP]" userId="02a21eaf-56d1-4541-964a-c7464e98ede0" providerId="ADAL" clId="{D5292945-6057-4806-91E7-0AD4E731413F}" dt="2024-09-23T18:50:54.505" v="101" actId="403"/>
          <ac:spMkLst>
            <pc:docMk/>
            <pc:sldMk cId="4183396964" sldId="256"/>
            <ac:spMk id="522" creationId="{1E0B16CD-6BDB-DE49-FC39-B58BAC68F970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23" creationId="{B7F75122-64E2-CA2B-0AC9-BC46F4E98B18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24" creationId="{F25F53B6-8918-2FFA-B659-D542E7DAD591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25" creationId="{0870F847-FE8B-7794-04AB-B7B5056ADEB4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26" creationId="{9387B61E-E22D-8949-BAAD-F0ACCB8555D8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27" creationId="{B2D2D342-2BD8-2842-1AC5-5D155C71EC81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28" creationId="{FE60578B-419E-4BEC-B935-A509C57D7734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29" creationId="{B5EE3D1A-3D2A-9EEF-0C16-FEC522012247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30" creationId="{34BC3D62-B754-4868-8992-52FE6522E979}"/>
          </ac:spMkLst>
        </pc:spChg>
        <pc:spChg chg="mod">
          <ac:chgData name="Neely, Ben [KDWP]" userId="02a21eaf-56d1-4541-964a-c7464e98ede0" providerId="ADAL" clId="{D5292945-6057-4806-91E7-0AD4E731413F}" dt="2024-09-23T18:50:54.505" v="101" actId="403"/>
          <ac:spMkLst>
            <pc:docMk/>
            <pc:sldMk cId="4183396964" sldId="256"/>
            <ac:spMk id="531" creationId="{848A397D-00D8-F542-297E-5A346A102598}"/>
          </ac:spMkLst>
        </pc:spChg>
        <pc:spChg chg="mod">
          <ac:chgData name="Neely, Ben [KDWP]" userId="02a21eaf-56d1-4541-964a-c7464e98ede0" providerId="ADAL" clId="{D5292945-6057-4806-91E7-0AD4E731413F}" dt="2024-09-23T18:50:54.505" v="101" actId="403"/>
          <ac:spMkLst>
            <pc:docMk/>
            <pc:sldMk cId="4183396964" sldId="256"/>
            <ac:spMk id="532" creationId="{EFDABCCC-187E-519A-F86A-ABBF8A6B870B}"/>
          </ac:spMkLst>
        </pc:spChg>
        <pc:spChg chg="mod">
          <ac:chgData name="Neely, Ben [KDWP]" userId="02a21eaf-56d1-4541-964a-c7464e98ede0" providerId="ADAL" clId="{D5292945-6057-4806-91E7-0AD4E731413F}" dt="2024-09-23T18:50:54.505" v="101" actId="403"/>
          <ac:spMkLst>
            <pc:docMk/>
            <pc:sldMk cId="4183396964" sldId="256"/>
            <ac:spMk id="533" creationId="{859CE547-F34A-A851-9671-EC2AAB06EA96}"/>
          </ac:spMkLst>
        </pc:spChg>
        <pc:spChg chg="mod">
          <ac:chgData name="Neely, Ben [KDWP]" userId="02a21eaf-56d1-4541-964a-c7464e98ede0" providerId="ADAL" clId="{D5292945-6057-4806-91E7-0AD4E731413F}" dt="2024-09-23T18:50:42.331" v="100" actId="403"/>
          <ac:spMkLst>
            <pc:docMk/>
            <pc:sldMk cId="4183396964" sldId="256"/>
            <ac:spMk id="534" creationId="{B162BC09-DD82-5C16-754F-2C5851297F71}"/>
          </ac:spMkLst>
        </pc:spChg>
        <pc:spChg chg="mod">
          <ac:chgData name="Neely, Ben [KDWP]" userId="02a21eaf-56d1-4541-964a-c7464e98ede0" providerId="ADAL" clId="{D5292945-6057-4806-91E7-0AD4E731413F}" dt="2024-09-23T18:50:42.331" v="100" actId="403"/>
          <ac:spMkLst>
            <pc:docMk/>
            <pc:sldMk cId="4183396964" sldId="256"/>
            <ac:spMk id="535" creationId="{75E7BC4B-6A0E-9933-D7B8-49A061D45C9E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36" creationId="{08F00729-4299-873F-9FB0-BDBC75ABA6E2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37" creationId="{DB06ACA2-7A79-DA6B-36BB-9BF448D54309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38" creationId="{003B6F5D-47AB-FA59-DDEF-348E224F7146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39" creationId="{AAB186B7-8D4A-4EDB-FCCE-F25D675381D4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40" creationId="{2E6C75C9-EEA2-10FB-A3C9-AD8088C7D143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41" creationId="{9271C339-851D-908A-D19F-D25FE0C5BA9C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42" creationId="{0DDBFE01-D236-7223-5808-101B95636D50}"/>
          </ac:spMkLst>
        </pc:spChg>
        <pc:grpChg chg="del mod">
          <ac:chgData name="Neely, Ben [KDWP]" userId="02a21eaf-56d1-4541-964a-c7464e98ede0" providerId="ADAL" clId="{D5292945-6057-4806-91E7-0AD4E731413F}" dt="2024-09-23T18:42:37.065" v="64" actId="27803"/>
          <ac:grpSpMkLst>
            <pc:docMk/>
            <pc:sldMk cId="4183396964" sldId="256"/>
            <ac:grpSpMk id="4" creationId="{C9428AE3-6265-8821-3FB3-AB009DB371F4}"/>
          </ac:grpSpMkLst>
        </pc:grpChg>
        <pc:grpChg chg="del mod">
          <ac:chgData name="Neely, Ben [KDWP]" userId="02a21eaf-56d1-4541-964a-c7464e98ede0" providerId="ADAL" clId="{D5292945-6057-4806-91E7-0AD4E731413F}" dt="2024-09-23T18:24:11.216" v="4" actId="27803"/>
          <ac:grpSpMkLst>
            <pc:docMk/>
            <pc:sldMk cId="4183396964" sldId="256"/>
            <ac:grpSpMk id="6" creationId="{20B3351C-CF6A-F914-AC0F-D43122D44054}"/>
          </ac:grpSpMkLst>
        </pc:grpChg>
        <pc:grpChg chg="del mod">
          <ac:chgData name="Neely, Ben [KDWP]" userId="02a21eaf-56d1-4541-964a-c7464e98ede0" providerId="ADAL" clId="{D5292945-6057-4806-91E7-0AD4E731413F}" dt="2024-09-23T18:46:24.561" v="93" actId="478"/>
          <ac:grpSpMkLst>
            <pc:docMk/>
            <pc:sldMk cId="4183396964" sldId="256"/>
            <ac:grpSpMk id="6" creationId="{FE453A9D-2FD6-66C0-368B-4ADF6A043803}"/>
          </ac:grpSpMkLst>
        </pc:grpChg>
        <pc:grpChg chg="mod">
          <ac:chgData name="Neely, Ben [KDWP]" userId="02a21eaf-56d1-4541-964a-c7464e98ede0" providerId="ADAL" clId="{D5292945-6057-4806-91E7-0AD4E731413F}" dt="2024-09-23T18:25:22.611" v="15" actId="164"/>
          <ac:grpSpMkLst>
            <pc:docMk/>
            <pc:sldMk cId="4183396964" sldId="256"/>
            <ac:grpSpMk id="8" creationId="{E62E2249-D4F4-865B-13A3-6A894D01EFFF}"/>
          </ac:grpSpMkLst>
        </pc:grpChg>
        <pc:grpChg chg="mod">
          <ac:chgData name="Neely, Ben [KDWP]" userId="02a21eaf-56d1-4541-964a-c7464e98ede0" providerId="ADAL" clId="{D5292945-6057-4806-91E7-0AD4E731413F}" dt="2024-09-23T18:25:22.611" v="15" actId="164"/>
          <ac:grpSpMkLst>
            <pc:docMk/>
            <pc:sldMk cId="4183396964" sldId="256"/>
            <ac:grpSpMk id="123" creationId="{90A7516B-07DE-F6EB-BAE3-415C0BC62471}"/>
          </ac:grpSpMkLst>
        </pc:grpChg>
        <pc:grpChg chg="add mod">
          <ac:chgData name="Neely, Ben [KDWP]" userId="02a21eaf-56d1-4541-964a-c7464e98ede0" providerId="ADAL" clId="{D5292945-6057-4806-91E7-0AD4E731413F}" dt="2024-09-23T18:26:30.908" v="20" actId="164"/>
          <ac:grpSpMkLst>
            <pc:docMk/>
            <pc:sldMk cId="4183396964" sldId="256"/>
            <ac:grpSpMk id="149" creationId="{BEBA31DE-D736-D871-CCA7-6EE51ED614C6}"/>
          </ac:grpSpMkLst>
        </pc:grpChg>
        <pc:grpChg chg="add del mod">
          <ac:chgData name="Neely, Ben [KDWP]" userId="02a21eaf-56d1-4541-964a-c7464e98ede0" providerId="ADAL" clId="{D5292945-6057-4806-91E7-0AD4E731413F}" dt="2024-09-23T18:42:24.567" v="62" actId="478"/>
          <ac:grpSpMkLst>
            <pc:docMk/>
            <pc:sldMk cId="4183396964" sldId="256"/>
            <ac:grpSpMk id="151" creationId="{A9597326-84B7-6656-EA0E-88C7AF7DE422}"/>
          </ac:grpSpMkLst>
        </pc:grpChg>
        <pc:grpChg chg="del mod">
          <ac:chgData name="Neely, Ben [KDWP]" userId="02a21eaf-56d1-4541-964a-c7464e98ede0" providerId="ADAL" clId="{D5292945-6057-4806-91E7-0AD4E731413F}" dt="2024-09-23T18:46:24.561" v="93" actId="478"/>
          <ac:grpSpMkLst>
            <pc:docMk/>
            <pc:sldMk cId="4183396964" sldId="256"/>
            <ac:grpSpMk id="262" creationId="{307D6AC0-E28A-D0D8-8B28-4291F836C746}"/>
          </ac:grpSpMkLst>
        </pc:grpChg>
        <pc:grpChg chg="add mod">
          <ac:chgData name="Neely, Ben [KDWP]" userId="02a21eaf-56d1-4541-964a-c7464e98ede0" providerId="ADAL" clId="{D5292945-6057-4806-91E7-0AD4E731413F}" dt="2024-09-23T18:45:46.898" v="89" actId="571"/>
          <ac:grpSpMkLst>
            <pc:docMk/>
            <pc:sldMk cId="4183396964" sldId="256"/>
            <ac:grpSpMk id="289" creationId="{662B865B-A12F-836A-80B2-7F6E4151E090}"/>
          </ac:grpSpMkLst>
        </pc:grpChg>
        <pc:grpChg chg="del mod">
          <ac:chgData name="Neely, Ben [KDWP]" userId="02a21eaf-56d1-4541-964a-c7464e98ede0" providerId="ADAL" clId="{D5292945-6057-4806-91E7-0AD4E731413F}" dt="2024-09-23T18:50:17.303" v="96" actId="27803"/>
          <ac:grpSpMkLst>
            <pc:docMk/>
            <pc:sldMk cId="4183396964" sldId="256"/>
            <ac:grpSpMk id="403" creationId="{C72D5ADB-299F-3FA2-C361-B623AD67622D}"/>
          </ac:grpSpMkLst>
        </pc:grpChg>
        <pc:grpChg chg="mod">
          <ac:chgData name="Neely, Ben [KDWP]" userId="02a21eaf-56d1-4541-964a-c7464e98ede0" providerId="ADAL" clId="{D5292945-6057-4806-91E7-0AD4E731413F}" dt="2024-09-23T18:53:00.834" v="125" actId="164"/>
          <ac:grpSpMkLst>
            <pc:docMk/>
            <pc:sldMk cId="4183396964" sldId="256"/>
            <ac:grpSpMk id="405" creationId="{D50E4049-50F9-3F25-1E1B-05CEEE6787AE}"/>
          </ac:grpSpMkLst>
        </pc:grpChg>
        <pc:grpChg chg="mod">
          <ac:chgData name="Neely, Ben [KDWP]" userId="02a21eaf-56d1-4541-964a-c7464e98ede0" providerId="ADAL" clId="{D5292945-6057-4806-91E7-0AD4E731413F}" dt="2024-09-23T18:53:00.834" v="125" actId="164"/>
          <ac:grpSpMkLst>
            <pc:docMk/>
            <pc:sldMk cId="4183396964" sldId="256"/>
            <ac:grpSpMk id="517" creationId="{A0ACE377-E93E-CAC4-D5BC-9AA33137A7FA}"/>
          </ac:grpSpMkLst>
        </pc:grpChg>
        <pc:grpChg chg="add mod">
          <ac:chgData name="Neely, Ben [KDWP]" userId="02a21eaf-56d1-4541-964a-c7464e98ede0" providerId="ADAL" clId="{D5292945-6057-4806-91E7-0AD4E731413F}" dt="2024-09-23T18:53:00.834" v="125" actId="164"/>
          <ac:grpSpMkLst>
            <pc:docMk/>
            <pc:sldMk cId="4183396964" sldId="256"/>
            <ac:grpSpMk id="543" creationId="{E3091D51-7EA1-E66A-428D-C65C9E3A7CDA}"/>
          </ac:grpSpMkLst>
        </pc:grpChg>
        <pc:picChg chg="add del mod">
          <ac:chgData name="Neely, Ben [KDWP]" userId="02a21eaf-56d1-4541-964a-c7464e98ede0" providerId="ADAL" clId="{D5292945-6057-4806-91E7-0AD4E731413F}" dt="2024-09-23T18:42:37.065" v="64" actId="27803"/>
          <ac:picMkLst>
            <pc:docMk/>
            <pc:sldMk cId="4183396964" sldId="256"/>
            <ac:picMk id="3" creationId="{49342919-6459-D148-5E64-A8C5843D2040}"/>
          </ac:picMkLst>
        </pc:picChg>
        <pc:picChg chg="add del mod">
          <ac:chgData name="Neely, Ben [KDWP]" userId="02a21eaf-56d1-4541-964a-c7464e98ede0" providerId="ADAL" clId="{D5292945-6057-4806-91E7-0AD4E731413F}" dt="2024-09-23T18:24:11.216" v="4" actId="27803"/>
          <ac:picMkLst>
            <pc:docMk/>
            <pc:sldMk cId="4183396964" sldId="256"/>
            <ac:picMk id="5" creationId="{31B7ED4F-98E4-FCE9-E0A9-FBFCCCFF06AC}"/>
          </ac:picMkLst>
        </pc:picChg>
        <pc:picChg chg="add del mod">
          <ac:chgData name="Neely, Ben [KDWP]" userId="02a21eaf-56d1-4541-964a-c7464e98ede0" providerId="ADAL" clId="{D5292945-6057-4806-91E7-0AD4E731413F}" dt="2024-09-23T18:50:17.303" v="96" actId="27803"/>
          <ac:picMkLst>
            <pc:docMk/>
            <pc:sldMk cId="4183396964" sldId="256"/>
            <ac:picMk id="402" creationId="{690CD709-A333-0F3F-9AB1-A469387EA34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377A-5D70-9E7F-49F6-622676DBE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AF2BD-5F61-5A29-24FB-81FB2FCCE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A757F-F4E2-EDC0-B3BD-3FD17B65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DF-F126-4308-8EB1-4FB2EAC9896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408B6-F852-2ECE-4467-9768BC58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D0FEF-8367-D59F-00D9-8B12E09D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4D56-9309-4CA6-8654-890D5C69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4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E43F-DDEC-E048-BD5C-42F888D4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B4D40-4F50-A9D1-4ABE-F4CFEEE5C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0AC45-0562-59E6-CD98-BA323F9F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DF-F126-4308-8EB1-4FB2EAC9896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88F07-2337-76B8-EB01-98F69293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AB282-E073-C4D8-F60D-E3A0AC04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4D56-9309-4CA6-8654-890D5C69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DC7C3-2CCE-D8E1-8E54-EAFBC9168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8DCD3-5055-EC0E-B0E9-EEDB36484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B484D-198E-A54C-0E81-871B9EE0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DF-F126-4308-8EB1-4FB2EAC9896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3CAE-60D7-BB48-0902-82CB7E9C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E124C-2025-D8A8-D133-87C2F85C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4D56-9309-4CA6-8654-890D5C69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9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CC0B-C078-600D-5608-50288CA5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43E26-52E1-E710-2F4C-D0847EFCB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BAC67-8EC4-856C-1D22-8AC775F7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DF-F126-4308-8EB1-4FB2EAC9896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38271-C31B-BC8D-004A-F842F05A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BF490-A31C-D9DB-D15F-7A351875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4D56-9309-4CA6-8654-890D5C69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5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F3F0-BE6A-B1B0-34BF-C2598E1D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943C2-8073-766D-CBB5-EFFE90700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62D4F-75BE-DA03-B4C6-64515F7F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DF-F126-4308-8EB1-4FB2EAC9896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2F274-3AFB-62FE-B533-B63975B1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944-4858-9470-5EA2-778F9A7F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4D56-9309-4CA6-8654-890D5C69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7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C92D-A9A0-178F-09EE-2B484AA7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C2D5C-FF94-265C-89ED-283EC308C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10553-89CE-BF87-0335-EA5A51443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0CBE2-2FBF-6E0E-A90A-9C01C2CD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DF-F126-4308-8EB1-4FB2EAC9896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0E710-EA2A-7AF0-869E-318D440B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9C3CB-5CC8-D406-B646-FE4E98BC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4D56-9309-4CA6-8654-890D5C69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FBE5-2158-3020-DA54-8EB79950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D14EB-5B4A-1AAB-1A88-F86D9B39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F7168-5A75-A2DA-342E-48EA313F8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2E28C-A075-D830-BD91-FE4363627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899BF-02C6-AF24-B48C-A34DCCFA1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5DEF5-BFC1-3EF3-E701-FF9B5E5E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DF-F126-4308-8EB1-4FB2EAC9896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58668-B555-FAC2-A56E-A9EE2A8C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C7248-BB4F-4D1B-2A6E-9F0F7075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4D56-9309-4CA6-8654-890D5C69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9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EB17-E9FC-22A8-43D0-AECC30E0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E2CC5-2AA9-B04A-22F7-A5C259D6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DF-F126-4308-8EB1-4FB2EAC9896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75567-0D85-1FC5-7035-14C59602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8E4B1-E9FC-4F89-3082-03714F52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4D56-9309-4CA6-8654-890D5C69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6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E99BA-9421-6EAC-DA60-540F34E9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DF-F126-4308-8EB1-4FB2EAC9896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12D41-2FB7-3514-8BD2-6202873A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FC10F-8F04-2301-BF3C-E7C790B9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4D56-9309-4CA6-8654-890D5C69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9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E0AF-9BC3-997F-3A8D-D4BEBC96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F6EE0-4135-3D3C-B548-D0ED3B714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3669D-859E-BF1C-304F-E4D3EE17B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55F06-56CC-EB5B-99D3-31C55AB6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DF-F126-4308-8EB1-4FB2EAC9896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111FD-B18C-0949-5EA5-3D67FB3E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CAEE3-CB66-778F-A51F-42B4B1DD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4D56-9309-4CA6-8654-890D5C69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4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DF99-B587-5639-1699-1C4E0DF45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56807-B9C7-6FF9-9C2F-DBAD30871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1A34E-B218-40D4-6818-48D7D17B8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124DE-E872-7590-58EE-73F1D047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DF-F126-4308-8EB1-4FB2EAC9896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57FFE-2FC6-8CA8-C952-D205CA62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14EF4-DF45-A711-FB64-35BD05FC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4D56-9309-4CA6-8654-890D5C69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6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6D988-77AA-8C77-FA77-9EC1A75F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C711E-900A-1D5E-8A90-D87A06193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48A52-FBC4-F54C-3B76-505020E6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D465DF-F126-4308-8EB1-4FB2EAC9896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31F28-2096-84A1-ABFA-606455D86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F1F22-67ED-5003-7F0E-EB8D52D0E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04D56-9309-4CA6-8654-890D5C69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5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3" name="Group 1132">
            <a:extLst>
              <a:ext uri="{FF2B5EF4-FFF2-40B4-BE49-F238E27FC236}">
                <a16:creationId xmlns:a16="http://schemas.microsoft.com/office/drawing/2014/main" id="{C43B9332-A5D8-A62F-A206-07BEDB4C9354}"/>
              </a:ext>
            </a:extLst>
          </p:cNvPr>
          <p:cNvGrpSpPr/>
          <p:nvPr/>
        </p:nvGrpSpPr>
        <p:grpSpPr>
          <a:xfrm>
            <a:off x="2660305" y="0"/>
            <a:ext cx="6905635" cy="6858000"/>
            <a:chOff x="2660305" y="0"/>
            <a:chExt cx="6905635" cy="6858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1C1F705-25B1-3566-D9EB-8C24F94DA266}"/>
                </a:ext>
              </a:extLst>
            </p:cNvPr>
            <p:cNvSpPr/>
            <p:nvPr/>
          </p:nvSpPr>
          <p:spPr>
            <a:xfrm>
              <a:off x="2667000" y="0"/>
              <a:ext cx="6858000" cy="6858000"/>
            </a:xfrm>
            <a:custGeom>
              <a:avLst/>
              <a:gdLst>
                <a:gd name="connsiteX0" fmla="*/ 0 w 6858000"/>
                <a:gd name="connsiteY0" fmla="*/ 0 h 6858000"/>
                <a:gd name="connsiteX1" fmla="*/ 6858000 w 6858000"/>
                <a:gd name="connsiteY1" fmla="*/ 0 h 6858000"/>
                <a:gd name="connsiteX2" fmla="*/ 6858000 w 6858000"/>
                <a:gd name="connsiteY2" fmla="*/ 6858000 h 6858000"/>
                <a:gd name="connsiteX3" fmla="*/ 0 w 6858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6858000">
                  <a:moveTo>
                    <a:pt x="0" y="0"/>
                  </a:moveTo>
                  <a:lnTo>
                    <a:pt x="6858000" y="0"/>
                  </a:lnTo>
                  <a:lnTo>
                    <a:pt x="6858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/>
            </a:solidFill>
            <a:ln w="6804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E0C981A1-7FEF-3460-9B0C-36E4A0E16ECD}"/>
                </a:ext>
              </a:extLst>
            </p:cNvPr>
            <p:cNvGrpSpPr/>
            <p:nvPr/>
          </p:nvGrpSpPr>
          <p:grpSpPr>
            <a:xfrm>
              <a:off x="3045414" y="74567"/>
              <a:ext cx="1325403" cy="1405277"/>
              <a:chOff x="3045414" y="74567"/>
              <a:chExt cx="1325403" cy="1405277"/>
            </a:xfrm>
            <a:noFill/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E38485A-1479-7DAA-9007-0360F5C2E578}"/>
                  </a:ext>
                </a:extLst>
              </p:cNvPr>
              <p:cNvSpPr/>
              <p:nvPr/>
            </p:nvSpPr>
            <p:spPr>
              <a:xfrm>
                <a:off x="3165905" y="1035571"/>
                <a:ext cx="1105308" cy="310378"/>
              </a:xfrm>
              <a:custGeom>
                <a:avLst/>
                <a:gdLst>
                  <a:gd name="connsiteX0" fmla="*/ 0 w 1105308"/>
                  <a:gd name="connsiteY0" fmla="*/ 237921 h 310378"/>
                  <a:gd name="connsiteX1" fmla="*/ 41910 w 1105308"/>
                  <a:gd name="connsiteY1" fmla="*/ 241663 h 310378"/>
                  <a:gd name="connsiteX2" fmla="*/ 78581 w 1105308"/>
                  <a:gd name="connsiteY2" fmla="*/ 247174 h 310378"/>
                  <a:gd name="connsiteX3" fmla="*/ 115252 w 1105308"/>
                  <a:gd name="connsiteY3" fmla="*/ 260237 h 310378"/>
                  <a:gd name="connsiteX4" fmla="*/ 157162 w 1105308"/>
                  <a:gd name="connsiteY4" fmla="*/ 219347 h 310378"/>
                  <a:gd name="connsiteX5" fmla="*/ 193834 w 1105308"/>
                  <a:gd name="connsiteY5" fmla="*/ 131989 h 310378"/>
                  <a:gd name="connsiteX6" fmla="*/ 230505 w 1105308"/>
                  <a:gd name="connsiteY6" fmla="*/ 91100 h 310378"/>
                  <a:gd name="connsiteX7" fmla="*/ 272415 w 1105308"/>
                  <a:gd name="connsiteY7" fmla="*/ 0 h 310378"/>
                  <a:gd name="connsiteX8" fmla="*/ 314325 w 1105308"/>
                  <a:gd name="connsiteY8" fmla="*/ 53884 h 310378"/>
                  <a:gd name="connsiteX9" fmla="*/ 340519 w 1105308"/>
                  <a:gd name="connsiteY9" fmla="*/ 29732 h 310378"/>
                  <a:gd name="connsiteX10" fmla="*/ 377190 w 1105308"/>
                  <a:gd name="connsiteY10" fmla="*/ 131989 h 310378"/>
                  <a:gd name="connsiteX11" fmla="*/ 419100 w 1105308"/>
                  <a:gd name="connsiteY11" fmla="*/ 193289 h 310378"/>
                  <a:gd name="connsiteX12" fmla="*/ 445294 w 1105308"/>
                  <a:gd name="connsiteY12" fmla="*/ 273231 h 310378"/>
                  <a:gd name="connsiteX13" fmla="*/ 492443 w 1105308"/>
                  <a:gd name="connsiteY13" fmla="*/ 299221 h 310378"/>
                  <a:gd name="connsiteX14" fmla="*/ 523875 w 1105308"/>
                  <a:gd name="connsiteY14" fmla="*/ 293710 h 310378"/>
                  <a:gd name="connsiteX15" fmla="*/ 555307 w 1105308"/>
                  <a:gd name="connsiteY15" fmla="*/ 310379 h 310378"/>
                  <a:gd name="connsiteX16" fmla="*/ 597218 w 1105308"/>
                  <a:gd name="connsiteY16" fmla="*/ 284389 h 310378"/>
                  <a:gd name="connsiteX17" fmla="*/ 644366 w 1105308"/>
                  <a:gd name="connsiteY17" fmla="*/ 234179 h 310378"/>
                  <a:gd name="connsiteX18" fmla="*/ 675799 w 1105308"/>
                  <a:gd name="connsiteY18" fmla="*/ 184037 h 310378"/>
                  <a:gd name="connsiteX19" fmla="*/ 712470 w 1105308"/>
                  <a:gd name="connsiteY19" fmla="*/ 104095 h 310378"/>
                  <a:gd name="connsiteX20" fmla="*/ 743903 w 1105308"/>
                  <a:gd name="connsiteY20" fmla="*/ 109674 h 310378"/>
                  <a:gd name="connsiteX21" fmla="*/ 785813 w 1105308"/>
                  <a:gd name="connsiteY21" fmla="*/ 91100 h 310378"/>
                  <a:gd name="connsiteX22" fmla="*/ 822484 w 1105308"/>
                  <a:gd name="connsiteY22" fmla="*/ 178458 h 310378"/>
                  <a:gd name="connsiteX23" fmla="*/ 859155 w 1105308"/>
                  <a:gd name="connsiteY23" fmla="*/ 226763 h 310378"/>
                  <a:gd name="connsiteX24" fmla="*/ 890587 w 1105308"/>
                  <a:gd name="connsiteY24" fmla="*/ 302963 h 310378"/>
                  <a:gd name="connsiteX25" fmla="*/ 932498 w 1105308"/>
                  <a:gd name="connsiteY25" fmla="*/ 262074 h 310378"/>
                  <a:gd name="connsiteX26" fmla="*/ 969169 w 1105308"/>
                  <a:gd name="connsiteY26" fmla="*/ 262074 h 310378"/>
                  <a:gd name="connsiteX27" fmla="*/ 1011079 w 1105308"/>
                  <a:gd name="connsiteY27" fmla="*/ 245337 h 310378"/>
                  <a:gd name="connsiteX28" fmla="*/ 1042511 w 1105308"/>
                  <a:gd name="connsiteY28" fmla="*/ 306705 h 310378"/>
                  <a:gd name="connsiteX29" fmla="*/ 1073944 w 1105308"/>
                  <a:gd name="connsiteY29" fmla="*/ 295547 h 310378"/>
                  <a:gd name="connsiteX30" fmla="*/ 1105308 w 1105308"/>
                  <a:gd name="connsiteY30" fmla="*/ 273231 h 310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05308" h="310378">
                    <a:moveTo>
                      <a:pt x="0" y="237921"/>
                    </a:moveTo>
                    <a:lnTo>
                      <a:pt x="41910" y="241663"/>
                    </a:lnTo>
                    <a:lnTo>
                      <a:pt x="78581" y="247174"/>
                    </a:lnTo>
                    <a:lnTo>
                      <a:pt x="115252" y="260237"/>
                    </a:lnTo>
                    <a:lnTo>
                      <a:pt x="157162" y="219347"/>
                    </a:lnTo>
                    <a:lnTo>
                      <a:pt x="193834" y="131989"/>
                    </a:lnTo>
                    <a:lnTo>
                      <a:pt x="230505" y="91100"/>
                    </a:lnTo>
                    <a:lnTo>
                      <a:pt x="272415" y="0"/>
                    </a:lnTo>
                    <a:lnTo>
                      <a:pt x="314325" y="53884"/>
                    </a:lnTo>
                    <a:lnTo>
                      <a:pt x="340519" y="29732"/>
                    </a:lnTo>
                    <a:lnTo>
                      <a:pt x="377190" y="131989"/>
                    </a:lnTo>
                    <a:lnTo>
                      <a:pt x="419100" y="193289"/>
                    </a:lnTo>
                    <a:lnTo>
                      <a:pt x="445294" y="273231"/>
                    </a:lnTo>
                    <a:lnTo>
                      <a:pt x="492443" y="299221"/>
                    </a:lnTo>
                    <a:lnTo>
                      <a:pt x="523875" y="293710"/>
                    </a:lnTo>
                    <a:lnTo>
                      <a:pt x="555307" y="310379"/>
                    </a:lnTo>
                    <a:lnTo>
                      <a:pt x="597218" y="284389"/>
                    </a:lnTo>
                    <a:lnTo>
                      <a:pt x="644366" y="234179"/>
                    </a:lnTo>
                    <a:lnTo>
                      <a:pt x="675799" y="184037"/>
                    </a:lnTo>
                    <a:lnTo>
                      <a:pt x="712470" y="104095"/>
                    </a:lnTo>
                    <a:lnTo>
                      <a:pt x="743903" y="109674"/>
                    </a:lnTo>
                    <a:lnTo>
                      <a:pt x="785813" y="91100"/>
                    </a:lnTo>
                    <a:lnTo>
                      <a:pt x="822484" y="178458"/>
                    </a:lnTo>
                    <a:lnTo>
                      <a:pt x="859155" y="226763"/>
                    </a:lnTo>
                    <a:lnTo>
                      <a:pt x="890587" y="302963"/>
                    </a:lnTo>
                    <a:lnTo>
                      <a:pt x="932498" y="262074"/>
                    </a:lnTo>
                    <a:lnTo>
                      <a:pt x="969169" y="262074"/>
                    </a:lnTo>
                    <a:lnTo>
                      <a:pt x="1011079" y="245337"/>
                    </a:lnTo>
                    <a:lnTo>
                      <a:pt x="1042511" y="306705"/>
                    </a:lnTo>
                    <a:lnTo>
                      <a:pt x="1073944" y="295547"/>
                    </a:lnTo>
                    <a:lnTo>
                      <a:pt x="1105308" y="273231"/>
                    </a:lnTo>
                  </a:path>
                </a:pathLst>
              </a:custGeom>
              <a:noFill/>
              <a:ln w="29051" cap="flat">
                <a:solidFill>
                  <a:srgbClr val="CB283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CCDCA2C-B2ED-D25D-F538-C5FC1CB7CA1C}"/>
                  </a:ext>
                </a:extLst>
              </p:cNvPr>
              <p:cNvSpPr/>
              <p:nvPr/>
            </p:nvSpPr>
            <p:spPr>
              <a:xfrm>
                <a:off x="3165905" y="305072"/>
                <a:ext cx="1105308" cy="968420"/>
              </a:xfrm>
              <a:custGeom>
                <a:avLst/>
                <a:gdLst>
                  <a:gd name="connsiteX0" fmla="*/ 0 w 1105308"/>
                  <a:gd name="connsiteY0" fmla="*/ 853168 h 968420"/>
                  <a:gd name="connsiteX1" fmla="*/ 41910 w 1105308"/>
                  <a:gd name="connsiteY1" fmla="*/ 921952 h 968420"/>
                  <a:gd name="connsiteX2" fmla="*/ 78581 w 1105308"/>
                  <a:gd name="connsiteY2" fmla="*/ 959099 h 968420"/>
                  <a:gd name="connsiteX3" fmla="*/ 115252 w 1105308"/>
                  <a:gd name="connsiteY3" fmla="*/ 968420 h 968420"/>
                  <a:gd name="connsiteX4" fmla="*/ 157162 w 1105308"/>
                  <a:gd name="connsiteY4" fmla="*/ 905215 h 968420"/>
                  <a:gd name="connsiteX5" fmla="*/ 193834 w 1105308"/>
                  <a:gd name="connsiteY5" fmla="*/ 864326 h 968420"/>
                  <a:gd name="connsiteX6" fmla="*/ 230505 w 1105308"/>
                  <a:gd name="connsiteY6" fmla="*/ 856910 h 968420"/>
                  <a:gd name="connsiteX7" fmla="*/ 272415 w 1105308"/>
                  <a:gd name="connsiteY7" fmla="*/ 829015 h 968420"/>
                  <a:gd name="connsiteX8" fmla="*/ 314325 w 1105308"/>
                  <a:gd name="connsiteY8" fmla="*/ 665457 h 968420"/>
                  <a:gd name="connsiteX9" fmla="*/ 340519 w 1105308"/>
                  <a:gd name="connsiteY9" fmla="*/ 291805 h 968420"/>
                  <a:gd name="connsiteX10" fmla="*/ 377190 w 1105308"/>
                  <a:gd name="connsiteY10" fmla="*/ 0 h 968420"/>
                  <a:gd name="connsiteX11" fmla="*/ 419100 w 1105308"/>
                  <a:gd name="connsiteY11" fmla="*/ 141242 h 968420"/>
                  <a:gd name="connsiteX12" fmla="*/ 445294 w 1105308"/>
                  <a:gd name="connsiteY12" fmla="*/ 464684 h 968420"/>
                  <a:gd name="connsiteX13" fmla="*/ 492443 w 1105308"/>
                  <a:gd name="connsiteY13" fmla="*/ 771389 h 968420"/>
                  <a:gd name="connsiteX14" fmla="*/ 523875 w 1105308"/>
                  <a:gd name="connsiteY14" fmla="*/ 786221 h 968420"/>
                  <a:gd name="connsiteX15" fmla="*/ 555307 w 1105308"/>
                  <a:gd name="connsiteY15" fmla="*/ 741657 h 968420"/>
                  <a:gd name="connsiteX16" fmla="*/ 597218 w 1105308"/>
                  <a:gd name="connsiteY16" fmla="*/ 611505 h 968420"/>
                  <a:gd name="connsiteX17" fmla="*/ 644366 w 1105308"/>
                  <a:gd name="connsiteY17" fmla="*/ 488837 h 968420"/>
                  <a:gd name="connsiteX18" fmla="*/ 675799 w 1105308"/>
                  <a:gd name="connsiteY18" fmla="*/ 395900 h 968420"/>
                  <a:gd name="connsiteX19" fmla="*/ 712470 w 1105308"/>
                  <a:gd name="connsiteY19" fmla="*/ 338274 h 968420"/>
                  <a:gd name="connsiteX20" fmla="*/ 743903 w 1105308"/>
                  <a:gd name="connsiteY20" fmla="*/ 345689 h 968420"/>
                  <a:gd name="connsiteX21" fmla="*/ 785813 w 1105308"/>
                  <a:gd name="connsiteY21" fmla="*/ 483258 h 968420"/>
                  <a:gd name="connsiteX22" fmla="*/ 822484 w 1105308"/>
                  <a:gd name="connsiteY22" fmla="*/ 674710 h 968420"/>
                  <a:gd name="connsiteX23" fmla="*/ 859155 w 1105308"/>
                  <a:gd name="connsiteY23" fmla="*/ 762068 h 968420"/>
                  <a:gd name="connsiteX24" fmla="*/ 890587 w 1105308"/>
                  <a:gd name="connsiteY24" fmla="*/ 760231 h 968420"/>
                  <a:gd name="connsiteX25" fmla="*/ 932498 w 1105308"/>
                  <a:gd name="connsiteY25" fmla="*/ 689610 h 968420"/>
                  <a:gd name="connsiteX26" fmla="*/ 969169 w 1105308"/>
                  <a:gd name="connsiteY26" fmla="*/ 715600 h 968420"/>
                  <a:gd name="connsiteX27" fmla="*/ 1011079 w 1105308"/>
                  <a:gd name="connsiteY27" fmla="*/ 741657 h 968420"/>
                  <a:gd name="connsiteX28" fmla="*/ 1042511 w 1105308"/>
                  <a:gd name="connsiteY28" fmla="*/ 836431 h 968420"/>
                  <a:gd name="connsiteX29" fmla="*/ 1073944 w 1105308"/>
                  <a:gd name="connsiteY29" fmla="*/ 853168 h 968420"/>
                  <a:gd name="connsiteX30" fmla="*/ 1105308 w 1105308"/>
                  <a:gd name="connsiteY30" fmla="*/ 864326 h 96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05308" h="968420">
                    <a:moveTo>
                      <a:pt x="0" y="853168"/>
                    </a:moveTo>
                    <a:lnTo>
                      <a:pt x="41910" y="921952"/>
                    </a:lnTo>
                    <a:lnTo>
                      <a:pt x="78581" y="959099"/>
                    </a:lnTo>
                    <a:lnTo>
                      <a:pt x="115252" y="968420"/>
                    </a:lnTo>
                    <a:lnTo>
                      <a:pt x="157162" y="905215"/>
                    </a:lnTo>
                    <a:lnTo>
                      <a:pt x="193834" y="864326"/>
                    </a:lnTo>
                    <a:lnTo>
                      <a:pt x="230505" y="856910"/>
                    </a:lnTo>
                    <a:lnTo>
                      <a:pt x="272415" y="829015"/>
                    </a:lnTo>
                    <a:lnTo>
                      <a:pt x="314325" y="665457"/>
                    </a:lnTo>
                    <a:lnTo>
                      <a:pt x="340519" y="291805"/>
                    </a:lnTo>
                    <a:lnTo>
                      <a:pt x="377190" y="0"/>
                    </a:lnTo>
                    <a:lnTo>
                      <a:pt x="419100" y="141242"/>
                    </a:lnTo>
                    <a:lnTo>
                      <a:pt x="445294" y="464684"/>
                    </a:lnTo>
                    <a:lnTo>
                      <a:pt x="492443" y="771389"/>
                    </a:lnTo>
                    <a:lnTo>
                      <a:pt x="523875" y="786221"/>
                    </a:lnTo>
                    <a:lnTo>
                      <a:pt x="555307" y="741657"/>
                    </a:lnTo>
                    <a:lnTo>
                      <a:pt x="597218" y="611505"/>
                    </a:lnTo>
                    <a:lnTo>
                      <a:pt x="644366" y="488837"/>
                    </a:lnTo>
                    <a:lnTo>
                      <a:pt x="675799" y="395900"/>
                    </a:lnTo>
                    <a:lnTo>
                      <a:pt x="712470" y="338274"/>
                    </a:lnTo>
                    <a:lnTo>
                      <a:pt x="743903" y="345689"/>
                    </a:lnTo>
                    <a:lnTo>
                      <a:pt x="785813" y="483258"/>
                    </a:lnTo>
                    <a:lnTo>
                      <a:pt x="822484" y="674710"/>
                    </a:lnTo>
                    <a:lnTo>
                      <a:pt x="859155" y="762068"/>
                    </a:lnTo>
                    <a:lnTo>
                      <a:pt x="890587" y="760231"/>
                    </a:lnTo>
                    <a:lnTo>
                      <a:pt x="932498" y="689610"/>
                    </a:lnTo>
                    <a:lnTo>
                      <a:pt x="969169" y="715600"/>
                    </a:lnTo>
                    <a:lnTo>
                      <a:pt x="1011079" y="741657"/>
                    </a:lnTo>
                    <a:lnTo>
                      <a:pt x="1042511" y="836431"/>
                    </a:lnTo>
                    <a:lnTo>
                      <a:pt x="1073944" y="853168"/>
                    </a:lnTo>
                    <a:lnTo>
                      <a:pt x="1105308" y="864326"/>
                    </a:lnTo>
                  </a:path>
                </a:pathLst>
              </a:custGeom>
              <a:noFill/>
              <a:ln w="29051" cap="flat">
                <a:solidFill>
                  <a:srgbClr val="10209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F049E12-9B6E-0BF8-1710-DDB491C21601}"/>
                  </a:ext>
                </a:extLst>
              </p:cNvPr>
              <p:cNvSpPr/>
              <p:nvPr/>
            </p:nvSpPr>
            <p:spPr>
              <a:xfrm>
                <a:off x="3139712" y="972366"/>
                <a:ext cx="1204844" cy="401478"/>
              </a:xfrm>
              <a:custGeom>
                <a:avLst/>
                <a:gdLst>
                  <a:gd name="connsiteX0" fmla="*/ 0 w 1204844"/>
                  <a:gd name="connsiteY0" fmla="*/ 384742 h 401478"/>
                  <a:gd name="connsiteX1" fmla="*/ 26194 w 1204844"/>
                  <a:gd name="connsiteY1" fmla="*/ 273231 h 401478"/>
                  <a:gd name="connsiteX2" fmla="*/ 68104 w 1204844"/>
                  <a:gd name="connsiteY2" fmla="*/ 245337 h 401478"/>
                  <a:gd name="connsiteX3" fmla="*/ 104775 w 1204844"/>
                  <a:gd name="connsiteY3" fmla="*/ 395900 h 401478"/>
                  <a:gd name="connsiteX4" fmla="*/ 141446 w 1204844"/>
                  <a:gd name="connsiteY4" fmla="*/ 289968 h 401478"/>
                  <a:gd name="connsiteX5" fmla="*/ 183356 w 1204844"/>
                  <a:gd name="connsiteY5" fmla="*/ 284389 h 401478"/>
                  <a:gd name="connsiteX6" fmla="*/ 220027 w 1204844"/>
                  <a:gd name="connsiteY6" fmla="*/ 273231 h 401478"/>
                  <a:gd name="connsiteX7" fmla="*/ 256699 w 1204844"/>
                  <a:gd name="connsiteY7" fmla="*/ 27895 h 401478"/>
                  <a:gd name="connsiteX8" fmla="*/ 298609 w 1204844"/>
                  <a:gd name="connsiteY8" fmla="*/ 161721 h 401478"/>
                  <a:gd name="connsiteX9" fmla="*/ 340519 w 1204844"/>
                  <a:gd name="connsiteY9" fmla="*/ 0 h 401478"/>
                  <a:gd name="connsiteX10" fmla="*/ 366712 w 1204844"/>
                  <a:gd name="connsiteY10" fmla="*/ 189616 h 401478"/>
                  <a:gd name="connsiteX11" fmla="*/ 403384 w 1204844"/>
                  <a:gd name="connsiteY11" fmla="*/ 89195 h 401478"/>
                  <a:gd name="connsiteX12" fmla="*/ 445294 w 1204844"/>
                  <a:gd name="connsiteY12" fmla="*/ 306705 h 401478"/>
                  <a:gd name="connsiteX13" fmla="*/ 471487 w 1204844"/>
                  <a:gd name="connsiteY13" fmla="*/ 373584 h 401478"/>
                  <a:gd name="connsiteX14" fmla="*/ 518636 w 1204844"/>
                  <a:gd name="connsiteY14" fmla="*/ 329021 h 401478"/>
                  <a:gd name="connsiteX15" fmla="*/ 550069 w 1204844"/>
                  <a:gd name="connsiteY15" fmla="*/ 384742 h 401478"/>
                  <a:gd name="connsiteX16" fmla="*/ 581501 w 1204844"/>
                  <a:gd name="connsiteY16" fmla="*/ 356915 h 401478"/>
                  <a:gd name="connsiteX17" fmla="*/ 623411 w 1204844"/>
                  <a:gd name="connsiteY17" fmla="*/ 379163 h 401478"/>
                  <a:gd name="connsiteX18" fmla="*/ 670560 w 1204844"/>
                  <a:gd name="connsiteY18" fmla="*/ 306705 h 401478"/>
                  <a:gd name="connsiteX19" fmla="*/ 701993 w 1204844"/>
                  <a:gd name="connsiteY19" fmla="*/ 206352 h 401478"/>
                  <a:gd name="connsiteX20" fmla="*/ 738664 w 1204844"/>
                  <a:gd name="connsiteY20" fmla="*/ 228600 h 401478"/>
                  <a:gd name="connsiteX21" fmla="*/ 770096 w 1204844"/>
                  <a:gd name="connsiteY21" fmla="*/ 66879 h 401478"/>
                  <a:gd name="connsiteX22" fmla="*/ 812006 w 1204844"/>
                  <a:gd name="connsiteY22" fmla="*/ 223021 h 401478"/>
                  <a:gd name="connsiteX23" fmla="*/ 848678 w 1204844"/>
                  <a:gd name="connsiteY23" fmla="*/ 172879 h 401478"/>
                  <a:gd name="connsiteX24" fmla="*/ 885349 w 1204844"/>
                  <a:gd name="connsiteY24" fmla="*/ 329021 h 401478"/>
                  <a:gd name="connsiteX25" fmla="*/ 916781 w 1204844"/>
                  <a:gd name="connsiteY25" fmla="*/ 368005 h 401478"/>
                  <a:gd name="connsiteX26" fmla="*/ 958691 w 1204844"/>
                  <a:gd name="connsiteY26" fmla="*/ 401479 h 401478"/>
                  <a:gd name="connsiteX27" fmla="*/ 995363 w 1204844"/>
                  <a:gd name="connsiteY27" fmla="*/ 206352 h 401478"/>
                  <a:gd name="connsiteX28" fmla="*/ 1037273 w 1204844"/>
                  <a:gd name="connsiteY28" fmla="*/ 368005 h 401478"/>
                  <a:gd name="connsiteX29" fmla="*/ 1068705 w 1204844"/>
                  <a:gd name="connsiteY29" fmla="*/ 351336 h 401478"/>
                  <a:gd name="connsiteX30" fmla="*/ 1100137 w 1204844"/>
                  <a:gd name="connsiteY30" fmla="*/ 390321 h 401478"/>
                  <a:gd name="connsiteX31" fmla="*/ 1131502 w 1204844"/>
                  <a:gd name="connsiteY31" fmla="*/ 334600 h 401478"/>
                  <a:gd name="connsiteX32" fmla="*/ 1204845 w 1204844"/>
                  <a:gd name="connsiteY32" fmla="*/ 284389 h 401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04844" h="401478">
                    <a:moveTo>
                      <a:pt x="0" y="384742"/>
                    </a:moveTo>
                    <a:lnTo>
                      <a:pt x="26194" y="273231"/>
                    </a:lnTo>
                    <a:lnTo>
                      <a:pt x="68104" y="245337"/>
                    </a:lnTo>
                    <a:lnTo>
                      <a:pt x="104775" y="395900"/>
                    </a:lnTo>
                    <a:lnTo>
                      <a:pt x="141446" y="289968"/>
                    </a:lnTo>
                    <a:lnTo>
                      <a:pt x="183356" y="284389"/>
                    </a:lnTo>
                    <a:lnTo>
                      <a:pt x="220027" y="273231"/>
                    </a:lnTo>
                    <a:lnTo>
                      <a:pt x="256699" y="27895"/>
                    </a:lnTo>
                    <a:lnTo>
                      <a:pt x="298609" y="161721"/>
                    </a:lnTo>
                    <a:lnTo>
                      <a:pt x="340519" y="0"/>
                    </a:lnTo>
                    <a:lnTo>
                      <a:pt x="366712" y="189616"/>
                    </a:lnTo>
                    <a:lnTo>
                      <a:pt x="403384" y="89195"/>
                    </a:lnTo>
                    <a:lnTo>
                      <a:pt x="445294" y="306705"/>
                    </a:lnTo>
                    <a:lnTo>
                      <a:pt x="471487" y="373584"/>
                    </a:lnTo>
                    <a:lnTo>
                      <a:pt x="518636" y="329021"/>
                    </a:lnTo>
                    <a:lnTo>
                      <a:pt x="550069" y="384742"/>
                    </a:lnTo>
                    <a:lnTo>
                      <a:pt x="581501" y="356915"/>
                    </a:lnTo>
                    <a:lnTo>
                      <a:pt x="623411" y="379163"/>
                    </a:lnTo>
                    <a:lnTo>
                      <a:pt x="670560" y="306705"/>
                    </a:lnTo>
                    <a:lnTo>
                      <a:pt x="701993" y="206352"/>
                    </a:lnTo>
                    <a:lnTo>
                      <a:pt x="738664" y="228600"/>
                    </a:lnTo>
                    <a:lnTo>
                      <a:pt x="770096" y="66879"/>
                    </a:lnTo>
                    <a:lnTo>
                      <a:pt x="812006" y="223021"/>
                    </a:lnTo>
                    <a:lnTo>
                      <a:pt x="848678" y="172879"/>
                    </a:lnTo>
                    <a:lnTo>
                      <a:pt x="885349" y="329021"/>
                    </a:lnTo>
                    <a:lnTo>
                      <a:pt x="916781" y="368005"/>
                    </a:lnTo>
                    <a:lnTo>
                      <a:pt x="958691" y="401479"/>
                    </a:lnTo>
                    <a:lnTo>
                      <a:pt x="995363" y="206352"/>
                    </a:lnTo>
                    <a:lnTo>
                      <a:pt x="1037273" y="368005"/>
                    </a:lnTo>
                    <a:lnTo>
                      <a:pt x="1068705" y="351336"/>
                    </a:lnTo>
                    <a:lnTo>
                      <a:pt x="1100137" y="390321"/>
                    </a:lnTo>
                    <a:lnTo>
                      <a:pt x="1131502" y="334600"/>
                    </a:lnTo>
                    <a:lnTo>
                      <a:pt x="1204845" y="284389"/>
                    </a:lnTo>
                  </a:path>
                </a:pathLst>
              </a:custGeom>
              <a:noFill/>
              <a:ln w="7280" cap="flat">
                <a:solidFill>
                  <a:srgbClr val="CB283F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3B779CC-C853-1CD5-FF57-6ABDAAA33FF6}"/>
                  </a:ext>
                </a:extLst>
              </p:cNvPr>
              <p:cNvSpPr/>
              <p:nvPr/>
            </p:nvSpPr>
            <p:spPr>
              <a:xfrm>
                <a:off x="3139712" y="96882"/>
                <a:ext cx="1204844" cy="1249067"/>
              </a:xfrm>
              <a:custGeom>
                <a:avLst/>
                <a:gdLst>
                  <a:gd name="connsiteX0" fmla="*/ 0 w 1204844"/>
                  <a:gd name="connsiteY0" fmla="*/ 1042783 h 1249067"/>
                  <a:gd name="connsiteX1" fmla="*/ 26194 w 1204844"/>
                  <a:gd name="connsiteY1" fmla="*/ 1026047 h 1249067"/>
                  <a:gd name="connsiteX2" fmla="*/ 68104 w 1204844"/>
                  <a:gd name="connsiteY2" fmla="*/ 1115242 h 1249067"/>
                  <a:gd name="connsiteX3" fmla="*/ 104775 w 1204844"/>
                  <a:gd name="connsiteY3" fmla="*/ 1249068 h 1249067"/>
                  <a:gd name="connsiteX4" fmla="*/ 141446 w 1204844"/>
                  <a:gd name="connsiteY4" fmla="*/ 1137557 h 1249067"/>
                  <a:gd name="connsiteX5" fmla="*/ 183356 w 1204844"/>
                  <a:gd name="connsiteY5" fmla="*/ 1143136 h 1249067"/>
                  <a:gd name="connsiteX6" fmla="*/ 220027 w 1204844"/>
                  <a:gd name="connsiteY6" fmla="*/ 1059520 h 1249067"/>
                  <a:gd name="connsiteX7" fmla="*/ 256699 w 1204844"/>
                  <a:gd name="connsiteY7" fmla="*/ 1014889 h 1249067"/>
                  <a:gd name="connsiteX8" fmla="*/ 298609 w 1204844"/>
                  <a:gd name="connsiteY8" fmla="*/ 1120820 h 1249067"/>
                  <a:gd name="connsiteX9" fmla="*/ 340519 w 1204844"/>
                  <a:gd name="connsiteY9" fmla="*/ 975836 h 1249067"/>
                  <a:gd name="connsiteX10" fmla="*/ 366712 w 1204844"/>
                  <a:gd name="connsiteY10" fmla="*/ 524147 h 1249067"/>
                  <a:gd name="connsiteX11" fmla="*/ 403384 w 1204844"/>
                  <a:gd name="connsiteY11" fmla="*/ 0 h 1249067"/>
                  <a:gd name="connsiteX12" fmla="*/ 445294 w 1204844"/>
                  <a:gd name="connsiteY12" fmla="*/ 100353 h 1249067"/>
                  <a:gd name="connsiteX13" fmla="*/ 471487 w 1204844"/>
                  <a:gd name="connsiteY13" fmla="*/ 947942 h 1249067"/>
                  <a:gd name="connsiteX14" fmla="*/ 518636 w 1204844"/>
                  <a:gd name="connsiteY14" fmla="*/ 970257 h 1249067"/>
                  <a:gd name="connsiteX15" fmla="*/ 550069 w 1204844"/>
                  <a:gd name="connsiteY15" fmla="*/ 1020468 h 1249067"/>
                  <a:gd name="connsiteX16" fmla="*/ 581501 w 1204844"/>
                  <a:gd name="connsiteY16" fmla="*/ 992573 h 1249067"/>
                  <a:gd name="connsiteX17" fmla="*/ 623411 w 1204844"/>
                  <a:gd name="connsiteY17" fmla="*/ 836431 h 1249067"/>
                  <a:gd name="connsiteX18" fmla="*/ 670560 w 1204844"/>
                  <a:gd name="connsiteY18" fmla="*/ 630147 h 1249067"/>
                  <a:gd name="connsiteX19" fmla="*/ 701993 w 1204844"/>
                  <a:gd name="connsiteY19" fmla="*/ 624568 h 1249067"/>
                  <a:gd name="connsiteX20" fmla="*/ 738664 w 1204844"/>
                  <a:gd name="connsiteY20" fmla="*/ 557621 h 1249067"/>
                  <a:gd name="connsiteX21" fmla="*/ 770096 w 1204844"/>
                  <a:gd name="connsiteY21" fmla="*/ 457268 h 1249067"/>
                  <a:gd name="connsiteX22" fmla="*/ 812006 w 1204844"/>
                  <a:gd name="connsiteY22" fmla="*/ 646816 h 1249067"/>
                  <a:gd name="connsiteX23" fmla="*/ 848678 w 1204844"/>
                  <a:gd name="connsiteY23" fmla="*/ 970257 h 1249067"/>
                  <a:gd name="connsiteX24" fmla="*/ 885349 w 1204844"/>
                  <a:gd name="connsiteY24" fmla="*/ 1031626 h 1249067"/>
                  <a:gd name="connsiteX25" fmla="*/ 916781 w 1204844"/>
                  <a:gd name="connsiteY25" fmla="*/ 908957 h 1249067"/>
                  <a:gd name="connsiteX26" fmla="*/ 958691 w 1204844"/>
                  <a:gd name="connsiteY26" fmla="*/ 964678 h 1249067"/>
                  <a:gd name="connsiteX27" fmla="*/ 995363 w 1204844"/>
                  <a:gd name="connsiteY27" fmla="*/ 819694 h 1249067"/>
                  <a:gd name="connsiteX28" fmla="*/ 1037273 w 1204844"/>
                  <a:gd name="connsiteY28" fmla="*/ 986994 h 1249067"/>
                  <a:gd name="connsiteX29" fmla="*/ 1068705 w 1204844"/>
                  <a:gd name="connsiteY29" fmla="*/ 1042783 h 1249067"/>
                  <a:gd name="connsiteX30" fmla="*/ 1100137 w 1204844"/>
                  <a:gd name="connsiteY30" fmla="*/ 1104084 h 1249067"/>
                  <a:gd name="connsiteX31" fmla="*/ 1131502 w 1204844"/>
                  <a:gd name="connsiteY31" fmla="*/ 1037205 h 1249067"/>
                  <a:gd name="connsiteX32" fmla="*/ 1204845 w 1204844"/>
                  <a:gd name="connsiteY32" fmla="*/ 1076257 h 1249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04844" h="1249067">
                    <a:moveTo>
                      <a:pt x="0" y="1042783"/>
                    </a:moveTo>
                    <a:lnTo>
                      <a:pt x="26194" y="1026047"/>
                    </a:lnTo>
                    <a:lnTo>
                      <a:pt x="68104" y="1115242"/>
                    </a:lnTo>
                    <a:lnTo>
                      <a:pt x="104775" y="1249068"/>
                    </a:lnTo>
                    <a:lnTo>
                      <a:pt x="141446" y="1137557"/>
                    </a:lnTo>
                    <a:lnTo>
                      <a:pt x="183356" y="1143136"/>
                    </a:lnTo>
                    <a:lnTo>
                      <a:pt x="220027" y="1059520"/>
                    </a:lnTo>
                    <a:lnTo>
                      <a:pt x="256699" y="1014889"/>
                    </a:lnTo>
                    <a:lnTo>
                      <a:pt x="298609" y="1120820"/>
                    </a:lnTo>
                    <a:lnTo>
                      <a:pt x="340519" y="975836"/>
                    </a:lnTo>
                    <a:lnTo>
                      <a:pt x="366712" y="524147"/>
                    </a:lnTo>
                    <a:lnTo>
                      <a:pt x="403384" y="0"/>
                    </a:lnTo>
                    <a:lnTo>
                      <a:pt x="445294" y="100353"/>
                    </a:lnTo>
                    <a:lnTo>
                      <a:pt x="471487" y="947942"/>
                    </a:lnTo>
                    <a:lnTo>
                      <a:pt x="518636" y="970257"/>
                    </a:lnTo>
                    <a:lnTo>
                      <a:pt x="550069" y="1020468"/>
                    </a:lnTo>
                    <a:lnTo>
                      <a:pt x="581501" y="992573"/>
                    </a:lnTo>
                    <a:lnTo>
                      <a:pt x="623411" y="836431"/>
                    </a:lnTo>
                    <a:lnTo>
                      <a:pt x="670560" y="630147"/>
                    </a:lnTo>
                    <a:lnTo>
                      <a:pt x="701993" y="624568"/>
                    </a:lnTo>
                    <a:lnTo>
                      <a:pt x="738664" y="557621"/>
                    </a:lnTo>
                    <a:lnTo>
                      <a:pt x="770096" y="457268"/>
                    </a:lnTo>
                    <a:lnTo>
                      <a:pt x="812006" y="646816"/>
                    </a:lnTo>
                    <a:lnTo>
                      <a:pt x="848678" y="970257"/>
                    </a:lnTo>
                    <a:lnTo>
                      <a:pt x="885349" y="1031626"/>
                    </a:lnTo>
                    <a:lnTo>
                      <a:pt x="916781" y="908957"/>
                    </a:lnTo>
                    <a:lnTo>
                      <a:pt x="958691" y="964678"/>
                    </a:lnTo>
                    <a:lnTo>
                      <a:pt x="995363" y="819694"/>
                    </a:lnTo>
                    <a:lnTo>
                      <a:pt x="1037273" y="986994"/>
                    </a:lnTo>
                    <a:lnTo>
                      <a:pt x="1068705" y="1042783"/>
                    </a:lnTo>
                    <a:lnTo>
                      <a:pt x="1100137" y="1104084"/>
                    </a:lnTo>
                    <a:lnTo>
                      <a:pt x="1131502" y="1037205"/>
                    </a:lnTo>
                    <a:lnTo>
                      <a:pt x="1204845" y="1076257"/>
                    </a:lnTo>
                  </a:path>
                </a:pathLst>
              </a:custGeom>
              <a:noFill/>
              <a:ln w="7280" cap="flat">
                <a:solidFill>
                  <a:srgbClr val="102092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53B7DF2-7045-5D7C-41C9-A0ABDD9F0202}"/>
                  </a:ext>
                </a:extLst>
              </p:cNvPr>
              <p:cNvSpPr/>
              <p:nvPr/>
            </p:nvSpPr>
            <p:spPr>
              <a:xfrm>
                <a:off x="3254964" y="74567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5DDE27E-59FB-8C78-6F54-4367DBEA487A}"/>
                  </a:ext>
                </a:extLst>
              </p:cNvPr>
              <p:cNvSpPr/>
              <p:nvPr/>
            </p:nvSpPr>
            <p:spPr>
              <a:xfrm>
                <a:off x="4124597" y="74567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ln w="7280" cap="flat">
                <a:solidFill>
                  <a:srgbClr val="000000"/>
                </a:solidFill>
                <a:custDash>
                  <a:ds d="426750" sp="426750"/>
                </a:custDash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5916944-957B-7618-3E99-0BBC10AAFFEE}"/>
                  </a:ext>
                </a:extLst>
              </p:cNvPr>
              <p:cNvSpPr/>
              <p:nvPr/>
            </p:nvSpPr>
            <p:spPr>
              <a:xfrm>
                <a:off x="3045414" y="74567"/>
                <a:ext cx="1325403" cy="1405277"/>
              </a:xfrm>
              <a:custGeom>
                <a:avLst/>
                <a:gdLst>
                  <a:gd name="connsiteX0" fmla="*/ 0 w 1325403"/>
                  <a:gd name="connsiteY0" fmla="*/ 0 h 1405277"/>
                  <a:gd name="connsiteX1" fmla="*/ 1325404 w 1325403"/>
                  <a:gd name="connsiteY1" fmla="*/ 0 h 1405277"/>
                  <a:gd name="connsiteX2" fmla="*/ 1325404 w 1325403"/>
                  <a:gd name="connsiteY2" fmla="*/ 1405278 h 1405277"/>
                  <a:gd name="connsiteX3" fmla="*/ 0 w 1325403"/>
                  <a:gd name="connsiteY3" fmla="*/ 1405278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403" h="1405277">
                    <a:moveTo>
                      <a:pt x="0" y="0"/>
                    </a:moveTo>
                    <a:lnTo>
                      <a:pt x="1325404" y="0"/>
                    </a:lnTo>
                    <a:lnTo>
                      <a:pt x="1325404" y="1405278"/>
                    </a:lnTo>
                    <a:lnTo>
                      <a:pt x="0" y="1405278"/>
                    </a:lnTo>
                    <a:close/>
                  </a:path>
                </a:pathLst>
              </a:custGeom>
              <a:noFill/>
              <a:ln w="72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12F3A90A-E70F-2A70-5171-60230DBBF8A0}"/>
                </a:ext>
              </a:extLst>
            </p:cNvPr>
            <p:cNvGrpSpPr/>
            <p:nvPr/>
          </p:nvGrpSpPr>
          <p:grpSpPr>
            <a:xfrm>
              <a:off x="2660305" y="32180"/>
              <a:ext cx="1825953" cy="1612341"/>
              <a:chOff x="2660305" y="32180"/>
              <a:chExt cx="1825953" cy="161234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2243DFB-CBA0-27A9-6AA4-3D6EBDDEAE97}"/>
                  </a:ext>
                </a:extLst>
              </p:cNvPr>
              <p:cNvSpPr/>
              <p:nvPr/>
            </p:nvSpPr>
            <p:spPr>
              <a:xfrm>
                <a:off x="3045414" y="74567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CC7722-5368-C81A-AC1C-A6413F2E2FAE}"/>
                  </a:ext>
                </a:extLst>
              </p:cNvPr>
              <p:cNvSpPr txBox="1"/>
              <p:nvPr/>
            </p:nvSpPr>
            <p:spPr>
              <a:xfrm>
                <a:off x="2804772" y="1370511"/>
                <a:ext cx="2968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0.6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843723-27E1-0099-A9DC-1DCCAA6D20B8}"/>
                  </a:ext>
                </a:extLst>
              </p:cNvPr>
              <p:cNvSpPr txBox="1"/>
              <p:nvPr/>
            </p:nvSpPr>
            <p:spPr>
              <a:xfrm>
                <a:off x="2804772" y="1259000"/>
                <a:ext cx="2968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0.8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4B930E-9743-5000-566A-460D00B946F6}"/>
                  </a:ext>
                </a:extLst>
              </p:cNvPr>
              <p:cNvSpPr txBox="1"/>
              <p:nvPr/>
            </p:nvSpPr>
            <p:spPr>
              <a:xfrm>
                <a:off x="2804772" y="1147490"/>
                <a:ext cx="2968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1.0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B22A1D-6AAE-C1EB-2000-E78978C85F36}"/>
                  </a:ext>
                </a:extLst>
              </p:cNvPr>
              <p:cNvSpPr txBox="1"/>
              <p:nvPr/>
            </p:nvSpPr>
            <p:spPr>
              <a:xfrm>
                <a:off x="2804772" y="1035979"/>
                <a:ext cx="2968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1.2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FDEC85-60C7-39F9-141F-BB7052C833DF}"/>
                  </a:ext>
                </a:extLst>
              </p:cNvPr>
              <p:cNvSpPr txBox="1"/>
              <p:nvPr/>
            </p:nvSpPr>
            <p:spPr>
              <a:xfrm>
                <a:off x="2804772" y="924401"/>
                <a:ext cx="2968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1.4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E6892C-5731-0A73-081D-067A860BBB8A}"/>
                  </a:ext>
                </a:extLst>
              </p:cNvPr>
              <p:cNvSpPr txBox="1"/>
              <p:nvPr/>
            </p:nvSpPr>
            <p:spPr>
              <a:xfrm>
                <a:off x="2804772" y="812890"/>
                <a:ext cx="2968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1.6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8C78AC-0E72-41FE-26EE-C42B47223271}"/>
                  </a:ext>
                </a:extLst>
              </p:cNvPr>
              <p:cNvSpPr txBox="1"/>
              <p:nvPr/>
            </p:nvSpPr>
            <p:spPr>
              <a:xfrm>
                <a:off x="2804772" y="701380"/>
                <a:ext cx="2968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1.8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7746E5-39B8-B329-A401-139856D36DB4}"/>
                  </a:ext>
                </a:extLst>
              </p:cNvPr>
              <p:cNvSpPr txBox="1"/>
              <p:nvPr/>
            </p:nvSpPr>
            <p:spPr>
              <a:xfrm>
                <a:off x="2804772" y="589869"/>
                <a:ext cx="2968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2.0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4070EA-E2D5-C43D-0820-5091C2633BBF}"/>
                  </a:ext>
                </a:extLst>
              </p:cNvPr>
              <p:cNvSpPr txBox="1"/>
              <p:nvPr/>
            </p:nvSpPr>
            <p:spPr>
              <a:xfrm>
                <a:off x="2804772" y="478291"/>
                <a:ext cx="2968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2.2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2ECCBB-70F9-9F14-3A1A-11DC462F99AF}"/>
                  </a:ext>
                </a:extLst>
              </p:cNvPr>
              <p:cNvSpPr txBox="1"/>
              <p:nvPr/>
            </p:nvSpPr>
            <p:spPr>
              <a:xfrm>
                <a:off x="2804772" y="366780"/>
                <a:ext cx="2968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2.4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E342081-544E-03E4-11BD-DDE0DB126CBF}"/>
                  </a:ext>
                </a:extLst>
              </p:cNvPr>
              <p:cNvSpPr txBox="1"/>
              <p:nvPr/>
            </p:nvSpPr>
            <p:spPr>
              <a:xfrm>
                <a:off x="2804772" y="255270"/>
                <a:ext cx="2968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2.6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2C545DF-92A1-01EC-B281-83F6376D42E1}"/>
                  </a:ext>
                </a:extLst>
              </p:cNvPr>
              <p:cNvSpPr txBox="1"/>
              <p:nvPr/>
            </p:nvSpPr>
            <p:spPr>
              <a:xfrm>
                <a:off x="2804772" y="143759"/>
                <a:ext cx="2968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2.8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149AA2-C21F-BAAF-CFB1-3FAF5D17FD3B}"/>
                  </a:ext>
                </a:extLst>
              </p:cNvPr>
              <p:cNvSpPr txBox="1"/>
              <p:nvPr/>
            </p:nvSpPr>
            <p:spPr>
              <a:xfrm>
                <a:off x="2804772" y="32180"/>
                <a:ext cx="2968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3.0</a:t>
                </a: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4C91839-BC56-980D-A35F-3062943A9A9B}"/>
                  </a:ext>
                </a:extLst>
              </p:cNvPr>
              <p:cNvSpPr/>
              <p:nvPr/>
            </p:nvSpPr>
            <p:spPr>
              <a:xfrm>
                <a:off x="3026772" y="1468686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06200D2-5A9B-E1E6-2753-FAC03C61C2C8}"/>
                  </a:ext>
                </a:extLst>
              </p:cNvPr>
              <p:cNvSpPr/>
              <p:nvPr/>
            </p:nvSpPr>
            <p:spPr>
              <a:xfrm>
                <a:off x="3026772" y="1357108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E84B314-FE0E-A993-B9F4-32A26CA4507D}"/>
                  </a:ext>
                </a:extLst>
              </p:cNvPr>
              <p:cNvSpPr/>
              <p:nvPr/>
            </p:nvSpPr>
            <p:spPr>
              <a:xfrm>
                <a:off x="3026772" y="1245597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DC8CF10-1309-7D8D-B478-7764D27F90A2}"/>
                  </a:ext>
                </a:extLst>
              </p:cNvPr>
              <p:cNvSpPr/>
              <p:nvPr/>
            </p:nvSpPr>
            <p:spPr>
              <a:xfrm>
                <a:off x="3026772" y="1134087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5752364-8692-1D32-11D0-C55484261916}"/>
                  </a:ext>
                </a:extLst>
              </p:cNvPr>
              <p:cNvSpPr/>
              <p:nvPr/>
            </p:nvSpPr>
            <p:spPr>
              <a:xfrm>
                <a:off x="3026772" y="1022576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6EF8F13-EEB0-8BB9-8C57-80C0E0A01E80}"/>
                  </a:ext>
                </a:extLst>
              </p:cNvPr>
              <p:cNvSpPr/>
              <p:nvPr/>
            </p:nvSpPr>
            <p:spPr>
              <a:xfrm>
                <a:off x="3026772" y="910998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8BED4AD-BC41-5475-1376-EFB1BDF01310}"/>
                  </a:ext>
                </a:extLst>
              </p:cNvPr>
              <p:cNvSpPr/>
              <p:nvPr/>
            </p:nvSpPr>
            <p:spPr>
              <a:xfrm>
                <a:off x="3026772" y="799487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3265C9A-4139-4DA0-3EB9-B7E167B34921}"/>
                  </a:ext>
                </a:extLst>
              </p:cNvPr>
              <p:cNvSpPr/>
              <p:nvPr/>
            </p:nvSpPr>
            <p:spPr>
              <a:xfrm>
                <a:off x="3026772" y="687977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C12AF12-E4D2-2754-70E5-772D84CE311C}"/>
                  </a:ext>
                </a:extLst>
              </p:cNvPr>
              <p:cNvSpPr/>
              <p:nvPr/>
            </p:nvSpPr>
            <p:spPr>
              <a:xfrm>
                <a:off x="3026772" y="576466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6B5703E-A2F9-E99D-921F-5C7B0FCF7992}"/>
                  </a:ext>
                </a:extLst>
              </p:cNvPr>
              <p:cNvSpPr/>
              <p:nvPr/>
            </p:nvSpPr>
            <p:spPr>
              <a:xfrm>
                <a:off x="3026772" y="464888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77CBABB0-B4BC-EFF1-B00E-61293B33F0EC}"/>
                  </a:ext>
                </a:extLst>
              </p:cNvPr>
              <p:cNvSpPr/>
              <p:nvPr/>
            </p:nvSpPr>
            <p:spPr>
              <a:xfrm>
                <a:off x="3026772" y="353377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F7DA972-432F-8F7C-3BCC-5A07FA1334B2}"/>
                  </a:ext>
                </a:extLst>
              </p:cNvPr>
              <p:cNvSpPr/>
              <p:nvPr/>
            </p:nvSpPr>
            <p:spPr>
              <a:xfrm>
                <a:off x="3026772" y="241866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3967F9C-F6FA-0174-23B8-D87199AA8C86}"/>
                  </a:ext>
                </a:extLst>
              </p:cNvPr>
              <p:cNvSpPr/>
              <p:nvPr/>
            </p:nvSpPr>
            <p:spPr>
              <a:xfrm>
                <a:off x="3026772" y="130356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68F553C-1DF1-34AE-07CC-43755A2EBB23}"/>
                  </a:ext>
                </a:extLst>
              </p:cNvPr>
              <p:cNvSpPr/>
              <p:nvPr/>
            </p:nvSpPr>
            <p:spPr>
              <a:xfrm>
                <a:off x="3045414" y="1479844"/>
                <a:ext cx="1325335" cy="6803"/>
              </a:xfrm>
              <a:custGeom>
                <a:avLst/>
                <a:gdLst>
                  <a:gd name="connsiteX0" fmla="*/ 0 w 1325335"/>
                  <a:gd name="connsiteY0" fmla="*/ 0 h 6803"/>
                  <a:gd name="connsiteX1" fmla="*/ 1325336 w 1325335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5335" h="6803">
                    <a:moveTo>
                      <a:pt x="0" y="0"/>
                    </a:moveTo>
                    <a:lnTo>
                      <a:pt x="1325336" y="0"/>
                    </a:lnTo>
                  </a:path>
                </a:pathLst>
              </a:custGeom>
              <a:noFill/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DB737F3-A94B-2396-20DF-9E786A5BAB80}"/>
                  </a:ext>
                </a:extLst>
              </p:cNvPr>
              <p:cNvSpPr/>
              <p:nvPr/>
            </p:nvSpPr>
            <p:spPr>
              <a:xfrm>
                <a:off x="3045414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0042D674-C1CA-0267-A698-EA335B812C7A}"/>
                  </a:ext>
                </a:extLst>
              </p:cNvPr>
              <p:cNvSpPr/>
              <p:nvPr/>
            </p:nvSpPr>
            <p:spPr>
              <a:xfrm>
                <a:off x="3202577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7D4C92F-2511-57D0-89D6-BB4A93B747FB}"/>
                  </a:ext>
                </a:extLst>
              </p:cNvPr>
              <p:cNvSpPr/>
              <p:nvPr/>
            </p:nvSpPr>
            <p:spPr>
              <a:xfrm>
                <a:off x="3364978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426A967-DB9C-EEEF-4D64-040A6D82A539}"/>
                  </a:ext>
                </a:extLst>
              </p:cNvPr>
              <p:cNvSpPr/>
              <p:nvPr/>
            </p:nvSpPr>
            <p:spPr>
              <a:xfrm>
                <a:off x="3522140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B19E85D-446E-47AE-5E79-BAA413115755}"/>
                  </a:ext>
                </a:extLst>
              </p:cNvPr>
              <p:cNvSpPr/>
              <p:nvPr/>
            </p:nvSpPr>
            <p:spPr>
              <a:xfrm>
                <a:off x="3684542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5A68BF0-0B41-1E10-53A6-471A4CDBDF47}"/>
                  </a:ext>
                </a:extLst>
              </p:cNvPr>
              <p:cNvSpPr/>
              <p:nvPr/>
            </p:nvSpPr>
            <p:spPr>
              <a:xfrm>
                <a:off x="3846943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3E67712-B220-6EA7-3A5D-171511EEAC33}"/>
                  </a:ext>
                </a:extLst>
              </p:cNvPr>
              <p:cNvSpPr/>
              <p:nvPr/>
            </p:nvSpPr>
            <p:spPr>
              <a:xfrm>
                <a:off x="4004105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B339035-A4ED-5838-B597-626FAB7677C9}"/>
                  </a:ext>
                </a:extLst>
              </p:cNvPr>
              <p:cNvSpPr/>
              <p:nvPr/>
            </p:nvSpPr>
            <p:spPr>
              <a:xfrm>
                <a:off x="4166507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97394B9-975D-88D1-0E1B-1B4112E46EC8}"/>
                  </a:ext>
                </a:extLst>
              </p:cNvPr>
              <p:cNvSpPr/>
              <p:nvPr/>
            </p:nvSpPr>
            <p:spPr>
              <a:xfrm>
                <a:off x="4323601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417035-1286-DC59-4F44-392A26BDBD8E}"/>
                  </a:ext>
                </a:extLst>
              </p:cNvPr>
              <p:cNvSpPr txBox="1"/>
              <p:nvPr/>
            </p:nvSpPr>
            <p:spPr>
              <a:xfrm>
                <a:off x="2892742" y="1444466"/>
                <a:ext cx="32412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Apr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4F9651D-4E24-EC64-B0E1-042AB493D47F}"/>
                  </a:ext>
                </a:extLst>
              </p:cNvPr>
              <p:cNvSpPr txBox="1"/>
              <p:nvPr/>
            </p:nvSpPr>
            <p:spPr>
              <a:xfrm>
                <a:off x="3039699" y="1444466"/>
                <a:ext cx="3497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May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9FF5690-883E-77D5-59C4-075BA4CEA6DF}"/>
                  </a:ext>
                </a:extLst>
              </p:cNvPr>
              <p:cNvSpPr txBox="1"/>
              <p:nvPr/>
            </p:nvSpPr>
            <p:spPr>
              <a:xfrm>
                <a:off x="3205502" y="1444466"/>
                <a:ext cx="30970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Jun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C0743AE-1CA6-DC88-C167-D10384CB0D9D}"/>
                  </a:ext>
                </a:extLst>
              </p:cNvPr>
              <p:cNvSpPr txBox="1"/>
              <p:nvPr/>
            </p:nvSpPr>
            <p:spPr>
              <a:xfrm>
                <a:off x="3376272" y="1444466"/>
                <a:ext cx="29046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Jul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091563-1876-90BC-6B6E-445FC9CCF461}"/>
                  </a:ext>
                </a:extLst>
              </p:cNvPr>
              <p:cNvSpPr txBox="1"/>
              <p:nvPr/>
            </p:nvSpPr>
            <p:spPr>
              <a:xfrm>
                <a:off x="3521664" y="1444466"/>
                <a:ext cx="33855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Aug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DD3A85C-8B3E-DAD2-3658-931E4F8D9103}"/>
                  </a:ext>
                </a:extLst>
              </p:cNvPr>
              <p:cNvSpPr txBox="1"/>
              <p:nvPr/>
            </p:nvSpPr>
            <p:spPr>
              <a:xfrm>
                <a:off x="3680664" y="1444466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Sep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19F6B8-E430-D53C-C09F-693DD84C8D61}"/>
                  </a:ext>
                </a:extLst>
              </p:cNvPr>
              <p:cNvSpPr txBox="1"/>
              <p:nvPr/>
            </p:nvSpPr>
            <p:spPr>
              <a:xfrm>
                <a:off x="3851433" y="1444466"/>
                <a:ext cx="31451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Oct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923C31-90C7-5846-9ED0-303A41EBB51F}"/>
                  </a:ext>
                </a:extLst>
              </p:cNvPr>
              <p:cNvSpPr txBox="1"/>
              <p:nvPr/>
            </p:nvSpPr>
            <p:spPr>
              <a:xfrm>
                <a:off x="4003629" y="1444466"/>
                <a:ext cx="33855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Nov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1207FC7-48A9-64EC-EB15-8C78150F75A1}"/>
                  </a:ext>
                </a:extLst>
              </p:cNvPr>
              <p:cNvSpPr txBox="1"/>
              <p:nvPr/>
            </p:nvSpPr>
            <p:spPr>
              <a:xfrm>
                <a:off x="4157322" y="1444466"/>
                <a:ext cx="32893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Dec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2B6A46B-8A79-CEF4-23FC-E21F93E96B3B}"/>
                  </a:ext>
                </a:extLst>
              </p:cNvPr>
              <p:cNvSpPr txBox="1"/>
              <p:nvPr/>
            </p:nvSpPr>
            <p:spPr>
              <a:xfrm rot="16200000">
                <a:off x="2164015" y="661755"/>
                <a:ext cx="122341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b="1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Total nitrogen (ppm)</a:t>
                </a:r>
              </a:p>
            </p:txBody>
          </p:sp>
        </p:grpSp>
        <p:grpSp>
          <p:nvGrpSpPr>
            <p:cNvPr id="544" name="Graphic 2">
              <a:extLst>
                <a:ext uri="{FF2B5EF4-FFF2-40B4-BE49-F238E27FC236}">
                  <a16:creationId xmlns:a16="http://schemas.microsoft.com/office/drawing/2014/main" id="{98ABF8FD-2DD2-D604-878D-A95BBFA54F0C}"/>
                </a:ext>
              </a:extLst>
            </p:cNvPr>
            <p:cNvGrpSpPr/>
            <p:nvPr/>
          </p:nvGrpSpPr>
          <p:grpSpPr>
            <a:xfrm>
              <a:off x="4722018" y="74567"/>
              <a:ext cx="1325403" cy="1405277"/>
              <a:chOff x="4722018" y="74567"/>
              <a:chExt cx="1325403" cy="1405277"/>
            </a:xfrm>
            <a:noFill/>
          </p:grpSpPr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F64A6AB0-125F-D687-90D6-AD0E2CB6DBAD}"/>
                  </a:ext>
                </a:extLst>
              </p:cNvPr>
              <p:cNvSpPr/>
              <p:nvPr/>
            </p:nvSpPr>
            <p:spPr>
              <a:xfrm>
                <a:off x="4842510" y="565580"/>
                <a:ext cx="1105308" cy="886029"/>
              </a:xfrm>
              <a:custGeom>
                <a:avLst/>
                <a:gdLst>
                  <a:gd name="connsiteX0" fmla="*/ 0 w 1105308"/>
                  <a:gd name="connsiteY0" fmla="*/ 886029 h 886029"/>
                  <a:gd name="connsiteX1" fmla="*/ 41910 w 1105308"/>
                  <a:gd name="connsiteY1" fmla="*/ 886029 h 886029"/>
                  <a:gd name="connsiteX2" fmla="*/ 78581 w 1105308"/>
                  <a:gd name="connsiteY2" fmla="*/ 874735 h 886029"/>
                  <a:gd name="connsiteX3" fmla="*/ 115253 w 1105308"/>
                  <a:gd name="connsiteY3" fmla="*/ 880382 h 886029"/>
                  <a:gd name="connsiteX4" fmla="*/ 157162 w 1105308"/>
                  <a:gd name="connsiteY4" fmla="*/ 863441 h 886029"/>
                  <a:gd name="connsiteX5" fmla="*/ 193834 w 1105308"/>
                  <a:gd name="connsiteY5" fmla="*/ 727982 h 886029"/>
                  <a:gd name="connsiteX6" fmla="*/ 230437 w 1105308"/>
                  <a:gd name="connsiteY6" fmla="*/ 677228 h 886029"/>
                  <a:gd name="connsiteX7" fmla="*/ 272347 w 1105308"/>
                  <a:gd name="connsiteY7" fmla="*/ 665934 h 886029"/>
                  <a:gd name="connsiteX8" fmla="*/ 314257 w 1105308"/>
                  <a:gd name="connsiteY8" fmla="*/ 790099 h 886029"/>
                  <a:gd name="connsiteX9" fmla="*/ 340451 w 1105308"/>
                  <a:gd name="connsiteY9" fmla="*/ 795746 h 886029"/>
                  <a:gd name="connsiteX10" fmla="*/ 377122 w 1105308"/>
                  <a:gd name="connsiteY10" fmla="*/ 812619 h 886029"/>
                  <a:gd name="connsiteX11" fmla="*/ 419032 w 1105308"/>
                  <a:gd name="connsiteY11" fmla="*/ 823913 h 886029"/>
                  <a:gd name="connsiteX12" fmla="*/ 445226 w 1105308"/>
                  <a:gd name="connsiteY12" fmla="*/ 852147 h 886029"/>
                  <a:gd name="connsiteX13" fmla="*/ 492374 w 1105308"/>
                  <a:gd name="connsiteY13" fmla="*/ 852147 h 886029"/>
                  <a:gd name="connsiteX14" fmla="*/ 523807 w 1105308"/>
                  <a:gd name="connsiteY14" fmla="*/ 857794 h 886029"/>
                  <a:gd name="connsiteX15" fmla="*/ 555239 w 1105308"/>
                  <a:gd name="connsiteY15" fmla="*/ 863441 h 886029"/>
                  <a:gd name="connsiteX16" fmla="*/ 597149 w 1105308"/>
                  <a:gd name="connsiteY16" fmla="*/ 846500 h 886029"/>
                  <a:gd name="connsiteX17" fmla="*/ 644298 w 1105308"/>
                  <a:gd name="connsiteY17" fmla="*/ 823913 h 886029"/>
                  <a:gd name="connsiteX18" fmla="*/ 675731 w 1105308"/>
                  <a:gd name="connsiteY18" fmla="*/ 806972 h 886029"/>
                  <a:gd name="connsiteX19" fmla="*/ 712402 w 1105308"/>
                  <a:gd name="connsiteY19" fmla="*/ 784452 h 886029"/>
                  <a:gd name="connsiteX20" fmla="*/ 743834 w 1105308"/>
                  <a:gd name="connsiteY20" fmla="*/ 801325 h 886029"/>
                  <a:gd name="connsiteX21" fmla="*/ 785744 w 1105308"/>
                  <a:gd name="connsiteY21" fmla="*/ 778805 h 886029"/>
                  <a:gd name="connsiteX22" fmla="*/ 822416 w 1105308"/>
                  <a:gd name="connsiteY22" fmla="*/ 806972 h 886029"/>
                  <a:gd name="connsiteX23" fmla="*/ 859087 w 1105308"/>
                  <a:gd name="connsiteY23" fmla="*/ 818266 h 886029"/>
                  <a:gd name="connsiteX24" fmla="*/ 890519 w 1105308"/>
                  <a:gd name="connsiteY24" fmla="*/ 869088 h 886029"/>
                  <a:gd name="connsiteX25" fmla="*/ 932429 w 1105308"/>
                  <a:gd name="connsiteY25" fmla="*/ 530475 h 886029"/>
                  <a:gd name="connsiteX26" fmla="*/ 969101 w 1105308"/>
                  <a:gd name="connsiteY26" fmla="*/ 259556 h 886029"/>
                  <a:gd name="connsiteX27" fmla="*/ 1011011 w 1105308"/>
                  <a:gd name="connsiteY27" fmla="*/ 0 h 886029"/>
                  <a:gd name="connsiteX28" fmla="*/ 1042443 w 1105308"/>
                  <a:gd name="connsiteY28" fmla="*/ 135391 h 886029"/>
                  <a:gd name="connsiteX29" fmla="*/ 1073876 w 1105308"/>
                  <a:gd name="connsiteY29" fmla="*/ 186214 h 886029"/>
                  <a:gd name="connsiteX30" fmla="*/ 1105308 w 1105308"/>
                  <a:gd name="connsiteY30" fmla="*/ 208802 h 8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05308" h="886029">
                    <a:moveTo>
                      <a:pt x="0" y="886029"/>
                    </a:moveTo>
                    <a:lnTo>
                      <a:pt x="41910" y="886029"/>
                    </a:lnTo>
                    <a:lnTo>
                      <a:pt x="78581" y="874735"/>
                    </a:lnTo>
                    <a:lnTo>
                      <a:pt x="115253" y="880382"/>
                    </a:lnTo>
                    <a:lnTo>
                      <a:pt x="157162" y="863441"/>
                    </a:lnTo>
                    <a:lnTo>
                      <a:pt x="193834" y="727982"/>
                    </a:lnTo>
                    <a:lnTo>
                      <a:pt x="230437" y="677228"/>
                    </a:lnTo>
                    <a:lnTo>
                      <a:pt x="272347" y="665934"/>
                    </a:lnTo>
                    <a:lnTo>
                      <a:pt x="314257" y="790099"/>
                    </a:lnTo>
                    <a:lnTo>
                      <a:pt x="340451" y="795746"/>
                    </a:lnTo>
                    <a:lnTo>
                      <a:pt x="377122" y="812619"/>
                    </a:lnTo>
                    <a:lnTo>
                      <a:pt x="419032" y="823913"/>
                    </a:lnTo>
                    <a:lnTo>
                      <a:pt x="445226" y="852147"/>
                    </a:lnTo>
                    <a:lnTo>
                      <a:pt x="492374" y="852147"/>
                    </a:lnTo>
                    <a:lnTo>
                      <a:pt x="523807" y="857794"/>
                    </a:lnTo>
                    <a:lnTo>
                      <a:pt x="555239" y="863441"/>
                    </a:lnTo>
                    <a:lnTo>
                      <a:pt x="597149" y="846500"/>
                    </a:lnTo>
                    <a:lnTo>
                      <a:pt x="644298" y="823913"/>
                    </a:lnTo>
                    <a:lnTo>
                      <a:pt x="675731" y="806972"/>
                    </a:lnTo>
                    <a:lnTo>
                      <a:pt x="712402" y="784452"/>
                    </a:lnTo>
                    <a:lnTo>
                      <a:pt x="743834" y="801325"/>
                    </a:lnTo>
                    <a:lnTo>
                      <a:pt x="785744" y="778805"/>
                    </a:lnTo>
                    <a:lnTo>
                      <a:pt x="822416" y="806972"/>
                    </a:lnTo>
                    <a:lnTo>
                      <a:pt x="859087" y="818266"/>
                    </a:lnTo>
                    <a:lnTo>
                      <a:pt x="890519" y="869088"/>
                    </a:lnTo>
                    <a:lnTo>
                      <a:pt x="932429" y="530475"/>
                    </a:lnTo>
                    <a:lnTo>
                      <a:pt x="969101" y="259556"/>
                    </a:lnTo>
                    <a:lnTo>
                      <a:pt x="1011011" y="0"/>
                    </a:lnTo>
                    <a:lnTo>
                      <a:pt x="1042443" y="135391"/>
                    </a:lnTo>
                    <a:lnTo>
                      <a:pt x="1073876" y="186214"/>
                    </a:lnTo>
                    <a:lnTo>
                      <a:pt x="1105308" y="208802"/>
                    </a:lnTo>
                  </a:path>
                </a:pathLst>
              </a:custGeom>
              <a:noFill/>
              <a:ln w="29051" cap="flat">
                <a:solidFill>
                  <a:srgbClr val="CB283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394768B4-1D82-B7E5-616B-7D15D3D733B9}"/>
                  </a:ext>
                </a:extLst>
              </p:cNvPr>
              <p:cNvSpPr/>
              <p:nvPr/>
            </p:nvSpPr>
            <p:spPr>
              <a:xfrm>
                <a:off x="4842510" y="390593"/>
                <a:ext cx="1105308" cy="1049723"/>
              </a:xfrm>
              <a:custGeom>
                <a:avLst/>
                <a:gdLst>
                  <a:gd name="connsiteX0" fmla="*/ 0 w 1105308"/>
                  <a:gd name="connsiteY0" fmla="*/ 914264 h 1049723"/>
                  <a:gd name="connsiteX1" fmla="*/ 41910 w 1105308"/>
                  <a:gd name="connsiteY1" fmla="*/ 981960 h 1049723"/>
                  <a:gd name="connsiteX2" fmla="*/ 78581 w 1105308"/>
                  <a:gd name="connsiteY2" fmla="*/ 1032782 h 1049723"/>
                  <a:gd name="connsiteX3" fmla="*/ 115253 w 1105308"/>
                  <a:gd name="connsiteY3" fmla="*/ 1049723 h 1049723"/>
                  <a:gd name="connsiteX4" fmla="*/ 157162 w 1105308"/>
                  <a:gd name="connsiteY4" fmla="*/ 1044076 h 1049723"/>
                  <a:gd name="connsiteX5" fmla="*/ 193834 w 1105308"/>
                  <a:gd name="connsiteY5" fmla="*/ 880382 h 1049723"/>
                  <a:gd name="connsiteX6" fmla="*/ 230437 w 1105308"/>
                  <a:gd name="connsiteY6" fmla="*/ 682874 h 1049723"/>
                  <a:gd name="connsiteX7" fmla="*/ 272347 w 1105308"/>
                  <a:gd name="connsiteY7" fmla="*/ 547415 h 1049723"/>
                  <a:gd name="connsiteX8" fmla="*/ 314257 w 1105308"/>
                  <a:gd name="connsiteY8" fmla="*/ 637699 h 1049723"/>
                  <a:gd name="connsiteX9" fmla="*/ 340451 w 1105308"/>
                  <a:gd name="connsiteY9" fmla="*/ 716756 h 1049723"/>
                  <a:gd name="connsiteX10" fmla="*/ 377122 w 1105308"/>
                  <a:gd name="connsiteY10" fmla="*/ 733697 h 1049723"/>
                  <a:gd name="connsiteX11" fmla="*/ 419032 w 1105308"/>
                  <a:gd name="connsiteY11" fmla="*/ 790099 h 1049723"/>
                  <a:gd name="connsiteX12" fmla="*/ 445226 w 1105308"/>
                  <a:gd name="connsiteY12" fmla="*/ 869088 h 1049723"/>
                  <a:gd name="connsiteX13" fmla="*/ 492374 w 1105308"/>
                  <a:gd name="connsiteY13" fmla="*/ 970734 h 1049723"/>
                  <a:gd name="connsiteX14" fmla="*/ 523807 w 1105308"/>
                  <a:gd name="connsiteY14" fmla="*/ 976313 h 1049723"/>
                  <a:gd name="connsiteX15" fmla="*/ 555239 w 1105308"/>
                  <a:gd name="connsiteY15" fmla="*/ 965087 h 1049723"/>
                  <a:gd name="connsiteX16" fmla="*/ 597149 w 1105308"/>
                  <a:gd name="connsiteY16" fmla="*/ 919911 h 1049723"/>
                  <a:gd name="connsiteX17" fmla="*/ 644298 w 1105308"/>
                  <a:gd name="connsiteY17" fmla="*/ 863441 h 1049723"/>
                  <a:gd name="connsiteX18" fmla="*/ 675731 w 1105308"/>
                  <a:gd name="connsiteY18" fmla="*/ 840921 h 1049723"/>
                  <a:gd name="connsiteX19" fmla="*/ 712402 w 1105308"/>
                  <a:gd name="connsiteY19" fmla="*/ 852215 h 1049723"/>
                  <a:gd name="connsiteX20" fmla="*/ 743834 w 1105308"/>
                  <a:gd name="connsiteY20" fmla="*/ 886029 h 1049723"/>
                  <a:gd name="connsiteX21" fmla="*/ 785744 w 1105308"/>
                  <a:gd name="connsiteY21" fmla="*/ 925558 h 1049723"/>
                  <a:gd name="connsiteX22" fmla="*/ 822416 w 1105308"/>
                  <a:gd name="connsiteY22" fmla="*/ 965087 h 1049723"/>
                  <a:gd name="connsiteX23" fmla="*/ 859087 w 1105308"/>
                  <a:gd name="connsiteY23" fmla="*/ 981960 h 1049723"/>
                  <a:gd name="connsiteX24" fmla="*/ 890519 w 1105308"/>
                  <a:gd name="connsiteY24" fmla="*/ 1004547 h 1049723"/>
                  <a:gd name="connsiteX25" fmla="*/ 932429 w 1105308"/>
                  <a:gd name="connsiteY25" fmla="*/ 575650 h 1049723"/>
                  <a:gd name="connsiteX26" fmla="*/ 969101 w 1105308"/>
                  <a:gd name="connsiteY26" fmla="*/ 287859 h 1049723"/>
                  <a:gd name="connsiteX27" fmla="*/ 1011011 w 1105308"/>
                  <a:gd name="connsiteY27" fmla="*/ 0 h 1049723"/>
                  <a:gd name="connsiteX28" fmla="*/ 1042443 w 1105308"/>
                  <a:gd name="connsiteY28" fmla="*/ 186214 h 1049723"/>
                  <a:gd name="connsiteX29" fmla="*/ 1073876 w 1105308"/>
                  <a:gd name="connsiteY29" fmla="*/ 276565 h 1049723"/>
                  <a:gd name="connsiteX30" fmla="*/ 1105308 w 1105308"/>
                  <a:gd name="connsiteY30" fmla="*/ 389436 h 1049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05308" h="1049723">
                    <a:moveTo>
                      <a:pt x="0" y="914264"/>
                    </a:moveTo>
                    <a:lnTo>
                      <a:pt x="41910" y="981960"/>
                    </a:lnTo>
                    <a:lnTo>
                      <a:pt x="78581" y="1032782"/>
                    </a:lnTo>
                    <a:lnTo>
                      <a:pt x="115253" y="1049723"/>
                    </a:lnTo>
                    <a:lnTo>
                      <a:pt x="157162" y="1044076"/>
                    </a:lnTo>
                    <a:lnTo>
                      <a:pt x="193834" y="880382"/>
                    </a:lnTo>
                    <a:lnTo>
                      <a:pt x="230437" y="682874"/>
                    </a:lnTo>
                    <a:lnTo>
                      <a:pt x="272347" y="547415"/>
                    </a:lnTo>
                    <a:lnTo>
                      <a:pt x="314257" y="637699"/>
                    </a:lnTo>
                    <a:lnTo>
                      <a:pt x="340451" y="716756"/>
                    </a:lnTo>
                    <a:lnTo>
                      <a:pt x="377122" y="733697"/>
                    </a:lnTo>
                    <a:lnTo>
                      <a:pt x="419032" y="790099"/>
                    </a:lnTo>
                    <a:lnTo>
                      <a:pt x="445226" y="869088"/>
                    </a:lnTo>
                    <a:lnTo>
                      <a:pt x="492374" y="970734"/>
                    </a:lnTo>
                    <a:lnTo>
                      <a:pt x="523807" y="976313"/>
                    </a:lnTo>
                    <a:lnTo>
                      <a:pt x="555239" y="965087"/>
                    </a:lnTo>
                    <a:lnTo>
                      <a:pt x="597149" y="919911"/>
                    </a:lnTo>
                    <a:lnTo>
                      <a:pt x="644298" y="863441"/>
                    </a:lnTo>
                    <a:lnTo>
                      <a:pt x="675731" y="840921"/>
                    </a:lnTo>
                    <a:lnTo>
                      <a:pt x="712402" y="852215"/>
                    </a:lnTo>
                    <a:lnTo>
                      <a:pt x="743834" y="886029"/>
                    </a:lnTo>
                    <a:lnTo>
                      <a:pt x="785744" y="925558"/>
                    </a:lnTo>
                    <a:lnTo>
                      <a:pt x="822416" y="965087"/>
                    </a:lnTo>
                    <a:lnTo>
                      <a:pt x="859087" y="981960"/>
                    </a:lnTo>
                    <a:lnTo>
                      <a:pt x="890519" y="1004547"/>
                    </a:lnTo>
                    <a:lnTo>
                      <a:pt x="932429" y="575650"/>
                    </a:lnTo>
                    <a:lnTo>
                      <a:pt x="969101" y="287859"/>
                    </a:lnTo>
                    <a:lnTo>
                      <a:pt x="1011011" y="0"/>
                    </a:lnTo>
                    <a:lnTo>
                      <a:pt x="1042443" y="186214"/>
                    </a:lnTo>
                    <a:lnTo>
                      <a:pt x="1073876" y="276565"/>
                    </a:lnTo>
                    <a:lnTo>
                      <a:pt x="1105308" y="389436"/>
                    </a:lnTo>
                  </a:path>
                </a:pathLst>
              </a:custGeom>
              <a:noFill/>
              <a:ln w="29051" cap="flat">
                <a:solidFill>
                  <a:srgbClr val="10209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1F8E4B38-EEAA-4929-C198-A60BE2AEE1AF}"/>
                  </a:ext>
                </a:extLst>
              </p:cNvPr>
              <p:cNvSpPr/>
              <p:nvPr/>
            </p:nvSpPr>
            <p:spPr>
              <a:xfrm>
                <a:off x="4816316" y="379299"/>
                <a:ext cx="1204844" cy="1083604"/>
              </a:xfrm>
              <a:custGeom>
                <a:avLst/>
                <a:gdLst>
                  <a:gd name="connsiteX0" fmla="*/ 0 w 1204844"/>
                  <a:gd name="connsiteY0" fmla="*/ 1083605 h 1083604"/>
                  <a:gd name="connsiteX1" fmla="*/ 26194 w 1204844"/>
                  <a:gd name="connsiteY1" fmla="*/ 1066664 h 1083604"/>
                  <a:gd name="connsiteX2" fmla="*/ 68104 w 1204844"/>
                  <a:gd name="connsiteY2" fmla="*/ 1066664 h 1083604"/>
                  <a:gd name="connsiteX3" fmla="*/ 104775 w 1204844"/>
                  <a:gd name="connsiteY3" fmla="*/ 1083605 h 1083604"/>
                  <a:gd name="connsiteX4" fmla="*/ 141446 w 1204844"/>
                  <a:gd name="connsiteY4" fmla="*/ 1032782 h 1083604"/>
                  <a:gd name="connsiteX5" fmla="*/ 183356 w 1204844"/>
                  <a:gd name="connsiteY5" fmla="*/ 1083605 h 1083604"/>
                  <a:gd name="connsiteX6" fmla="*/ 220027 w 1204844"/>
                  <a:gd name="connsiteY6" fmla="*/ 1032782 h 1083604"/>
                  <a:gd name="connsiteX7" fmla="*/ 256631 w 1204844"/>
                  <a:gd name="connsiteY7" fmla="*/ 626473 h 1083604"/>
                  <a:gd name="connsiteX8" fmla="*/ 298541 w 1204844"/>
                  <a:gd name="connsiteY8" fmla="*/ 931205 h 1083604"/>
                  <a:gd name="connsiteX9" fmla="*/ 340451 w 1204844"/>
                  <a:gd name="connsiteY9" fmla="*/ 998900 h 1083604"/>
                  <a:gd name="connsiteX10" fmla="*/ 366644 w 1204844"/>
                  <a:gd name="connsiteY10" fmla="*/ 998900 h 1083604"/>
                  <a:gd name="connsiteX11" fmla="*/ 403316 w 1204844"/>
                  <a:gd name="connsiteY11" fmla="*/ 948146 h 1083604"/>
                  <a:gd name="connsiteX12" fmla="*/ 445226 w 1204844"/>
                  <a:gd name="connsiteY12" fmla="*/ 1049723 h 1083604"/>
                  <a:gd name="connsiteX13" fmla="*/ 471420 w 1204844"/>
                  <a:gd name="connsiteY13" fmla="*/ 1032782 h 1083604"/>
                  <a:gd name="connsiteX14" fmla="*/ 518568 w 1204844"/>
                  <a:gd name="connsiteY14" fmla="*/ 1032782 h 1083604"/>
                  <a:gd name="connsiteX15" fmla="*/ 550001 w 1204844"/>
                  <a:gd name="connsiteY15" fmla="*/ 1049723 h 1083604"/>
                  <a:gd name="connsiteX16" fmla="*/ 581433 w 1204844"/>
                  <a:gd name="connsiteY16" fmla="*/ 1049723 h 1083604"/>
                  <a:gd name="connsiteX17" fmla="*/ 623343 w 1204844"/>
                  <a:gd name="connsiteY17" fmla="*/ 1049723 h 1083604"/>
                  <a:gd name="connsiteX18" fmla="*/ 670492 w 1204844"/>
                  <a:gd name="connsiteY18" fmla="*/ 998900 h 1083604"/>
                  <a:gd name="connsiteX19" fmla="*/ 701924 w 1204844"/>
                  <a:gd name="connsiteY19" fmla="*/ 982028 h 1083604"/>
                  <a:gd name="connsiteX20" fmla="*/ 738596 w 1204844"/>
                  <a:gd name="connsiteY20" fmla="*/ 998900 h 1083604"/>
                  <a:gd name="connsiteX21" fmla="*/ 770028 w 1204844"/>
                  <a:gd name="connsiteY21" fmla="*/ 931205 h 1083604"/>
                  <a:gd name="connsiteX22" fmla="*/ 811938 w 1204844"/>
                  <a:gd name="connsiteY22" fmla="*/ 1032782 h 1083604"/>
                  <a:gd name="connsiteX23" fmla="*/ 848610 w 1204844"/>
                  <a:gd name="connsiteY23" fmla="*/ 931205 h 1083604"/>
                  <a:gd name="connsiteX24" fmla="*/ 885281 w 1204844"/>
                  <a:gd name="connsiteY24" fmla="*/ 1015841 h 1083604"/>
                  <a:gd name="connsiteX25" fmla="*/ 916713 w 1204844"/>
                  <a:gd name="connsiteY25" fmla="*/ 1066664 h 1083604"/>
                  <a:gd name="connsiteX26" fmla="*/ 958623 w 1204844"/>
                  <a:gd name="connsiteY26" fmla="*/ 1083605 h 1083604"/>
                  <a:gd name="connsiteX27" fmla="*/ 995295 w 1204844"/>
                  <a:gd name="connsiteY27" fmla="*/ 0 h 1083604"/>
                  <a:gd name="connsiteX28" fmla="*/ 1037204 w 1204844"/>
                  <a:gd name="connsiteY28" fmla="*/ 253977 h 1083604"/>
                  <a:gd name="connsiteX29" fmla="*/ 1068637 w 1204844"/>
                  <a:gd name="connsiteY29" fmla="*/ 304800 h 1083604"/>
                  <a:gd name="connsiteX30" fmla="*/ 1100070 w 1204844"/>
                  <a:gd name="connsiteY30" fmla="*/ 406377 h 1083604"/>
                  <a:gd name="connsiteX31" fmla="*/ 1131502 w 1204844"/>
                  <a:gd name="connsiteY31" fmla="*/ 406377 h 1083604"/>
                  <a:gd name="connsiteX32" fmla="*/ 1204845 w 1204844"/>
                  <a:gd name="connsiteY32" fmla="*/ 372496 h 1083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04844" h="1083604">
                    <a:moveTo>
                      <a:pt x="0" y="1083605"/>
                    </a:moveTo>
                    <a:lnTo>
                      <a:pt x="26194" y="1066664"/>
                    </a:lnTo>
                    <a:lnTo>
                      <a:pt x="68104" y="1066664"/>
                    </a:lnTo>
                    <a:lnTo>
                      <a:pt x="104775" y="1083605"/>
                    </a:lnTo>
                    <a:lnTo>
                      <a:pt x="141446" y="1032782"/>
                    </a:lnTo>
                    <a:lnTo>
                      <a:pt x="183356" y="1083605"/>
                    </a:lnTo>
                    <a:lnTo>
                      <a:pt x="220027" y="1032782"/>
                    </a:lnTo>
                    <a:lnTo>
                      <a:pt x="256631" y="626473"/>
                    </a:lnTo>
                    <a:lnTo>
                      <a:pt x="298541" y="931205"/>
                    </a:lnTo>
                    <a:lnTo>
                      <a:pt x="340451" y="998900"/>
                    </a:lnTo>
                    <a:lnTo>
                      <a:pt x="366644" y="998900"/>
                    </a:lnTo>
                    <a:lnTo>
                      <a:pt x="403316" y="948146"/>
                    </a:lnTo>
                    <a:lnTo>
                      <a:pt x="445226" y="1049723"/>
                    </a:lnTo>
                    <a:lnTo>
                      <a:pt x="471420" y="1032782"/>
                    </a:lnTo>
                    <a:lnTo>
                      <a:pt x="518568" y="1032782"/>
                    </a:lnTo>
                    <a:lnTo>
                      <a:pt x="550001" y="1049723"/>
                    </a:lnTo>
                    <a:lnTo>
                      <a:pt x="581433" y="1049723"/>
                    </a:lnTo>
                    <a:lnTo>
                      <a:pt x="623343" y="1049723"/>
                    </a:lnTo>
                    <a:lnTo>
                      <a:pt x="670492" y="998900"/>
                    </a:lnTo>
                    <a:lnTo>
                      <a:pt x="701924" y="982028"/>
                    </a:lnTo>
                    <a:lnTo>
                      <a:pt x="738596" y="998900"/>
                    </a:lnTo>
                    <a:lnTo>
                      <a:pt x="770028" y="931205"/>
                    </a:lnTo>
                    <a:lnTo>
                      <a:pt x="811938" y="1032782"/>
                    </a:lnTo>
                    <a:lnTo>
                      <a:pt x="848610" y="931205"/>
                    </a:lnTo>
                    <a:lnTo>
                      <a:pt x="885281" y="1015841"/>
                    </a:lnTo>
                    <a:lnTo>
                      <a:pt x="916713" y="1066664"/>
                    </a:lnTo>
                    <a:lnTo>
                      <a:pt x="958623" y="1083605"/>
                    </a:lnTo>
                    <a:lnTo>
                      <a:pt x="995295" y="0"/>
                    </a:lnTo>
                    <a:lnTo>
                      <a:pt x="1037204" y="253977"/>
                    </a:lnTo>
                    <a:lnTo>
                      <a:pt x="1068637" y="304800"/>
                    </a:lnTo>
                    <a:lnTo>
                      <a:pt x="1100070" y="406377"/>
                    </a:lnTo>
                    <a:lnTo>
                      <a:pt x="1131502" y="406377"/>
                    </a:lnTo>
                    <a:lnTo>
                      <a:pt x="1204845" y="372496"/>
                    </a:lnTo>
                  </a:path>
                </a:pathLst>
              </a:custGeom>
              <a:noFill/>
              <a:ln w="7280" cap="flat">
                <a:solidFill>
                  <a:srgbClr val="CB283F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814EFEB7-A8B9-5B30-7E4E-738F3EEF8037}"/>
                  </a:ext>
                </a:extLst>
              </p:cNvPr>
              <p:cNvSpPr/>
              <p:nvPr/>
            </p:nvSpPr>
            <p:spPr>
              <a:xfrm>
                <a:off x="4816316" y="108448"/>
                <a:ext cx="1204844" cy="1354455"/>
              </a:xfrm>
              <a:custGeom>
                <a:avLst/>
                <a:gdLst>
                  <a:gd name="connsiteX0" fmla="*/ 0 w 1204844"/>
                  <a:gd name="connsiteY0" fmla="*/ 1134360 h 1354455"/>
                  <a:gd name="connsiteX1" fmla="*/ 26194 w 1204844"/>
                  <a:gd name="connsiteY1" fmla="*/ 1151232 h 1354455"/>
                  <a:gd name="connsiteX2" fmla="*/ 68104 w 1204844"/>
                  <a:gd name="connsiteY2" fmla="*/ 1303632 h 1354455"/>
                  <a:gd name="connsiteX3" fmla="*/ 104775 w 1204844"/>
                  <a:gd name="connsiteY3" fmla="*/ 1337514 h 1354455"/>
                  <a:gd name="connsiteX4" fmla="*/ 141446 w 1204844"/>
                  <a:gd name="connsiteY4" fmla="*/ 1303632 h 1354455"/>
                  <a:gd name="connsiteX5" fmla="*/ 183356 w 1204844"/>
                  <a:gd name="connsiteY5" fmla="*/ 1354455 h 1354455"/>
                  <a:gd name="connsiteX6" fmla="*/ 220027 w 1204844"/>
                  <a:gd name="connsiteY6" fmla="*/ 1320573 h 1354455"/>
                  <a:gd name="connsiteX7" fmla="*/ 256631 w 1204844"/>
                  <a:gd name="connsiteY7" fmla="*/ 812619 h 1354455"/>
                  <a:gd name="connsiteX8" fmla="*/ 298541 w 1204844"/>
                  <a:gd name="connsiteY8" fmla="*/ 761864 h 1354455"/>
                  <a:gd name="connsiteX9" fmla="*/ 340451 w 1204844"/>
                  <a:gd name="connsiteY9" fmla="*/ 914264 h 1354455"/>
                  <a:gd name="connsiteX10" fmla="*/ 366644 w 1204844"/>
                  <a:gd name="connsiteY10" fmla="*/ 1083537 h 1354455"/>
                  <a:gd name="connsiteX11" fmla="*/ 403316 w 1204844"/>
                  <a:gd name="connsiteY11" fmla="*/ 998900 h 1354455"/>
                  <a:gd name="connsiteX12" fmla="*/ 445226 w 1204844"/>
                  <a:gd name="connsiteY12" fmla="*/ 965019 h 1354455"/>
                  <a:gd name="connsiteX13" fmla="*/ 471420 w 1204844"/>
                  <a:gd name="connsiteY13" fmla="*/ 1252878 h 1354455"/>
                  <a:gd name="connsiteX14" fmla="*/ 518568 w 1204844"/>
                  <a:gd name="connsiteY14" fmla="*/ 1235937 h 1354455"/>
                  <a:gd name="connsiteX15" fmla="*/ 550001 w 1204844"/>
                  <a:gd name="connsiteY15" fmla="*/ 1269751 h 1354455"/>
                  <a:gd name="connsiteX16" fmla="*/ 581433 w 1204844"/>
                  <a:gd name="connsiteY16" fmla="*/ 1269751 h 1354455"/>
                  <a:gd name="connsiteX17" fmla="*/ 623343 w 1204844"/>
                  <a:gd name="connsiteY17" fmla="*/ 1202055 h 1354455"/>
                  <a:gd name="connsiteX18" fmla="*/ 670492 w 1204844"/>
                  <a:gd name="connsiteY18" fmla="*/ 1134360 h 1354455"/>
                  <a:gd name="connsiteX19" fmla="*/ 701924 w 1204844"/>
                  <a:gd name="connsiteY19" fmla="*/ 1100478 h 1354455"/>
                  <a:gd name="connsiteX20" fmla="*/ 738596 w 1204844"/>
                  <a:gd name="connsiteY20" fmla="*/ 1134360 h 1354455"/>
                  <a:gd name="connsiteX21" fmla="*/ 770028 w 1204844"/>
                  <a:gd name="connsiteY21" fmla="*/ 1168173 h 1354455"/>
                  <a:gd name="connsiteX22" fmla="*/ 811938 w 1204844"/>
                  <a:gd name="connsiteY22" fmla="*/ 1202055 h 1354455"/>
                  <a:gd name="connsiteX23" fmla="*/ 848610 w 1204844"/>
                  <a:gd name="connsiteY23" fmla="*/ 1252878 h 1354455"/>
                  <a:gd name="connsiteX24" fmla="*/ 885281 w 1204844"/>
                  <a:gd name="connsiteY24" fmla="*/ 1286691 h 1354455"/>
                  <a:gd name="connsiteX25" fmla="*/ 916713 w 1204844"/>
                  <a:gd name="connsiteY25" fmla="*/ 1252878 h 1354455"/>
                  <a:gd name="connsiteX26" fmla="*/ 958623 w 1204844"/>
                  <a:gd name="connsiteY26" fmla="*/ 1320573 h 1354455"/>
                  <a:gd name="connsiteX27" fmla="*/ 995295 w 1204844"/>
                  <a:gd name="connsiteY27" fmla="*/ 0 h 1354455"/>
                  <a:gd name="connsiteX28" fmla="*/ 1037204 w 1204844"/>
                  <a:gd name="connsiteY28" fmla="*/ 389368 h 1354455"/>
                  <a:gd name="connsiteX29" fmla="*/ 1068637 w 1204844"/>
                  <a:gd name="connsiteY29" fmla="*/ 457132 h 1354455"/>
                  <a:gd name="connsiteX30" fmla="*/ 1100070 w 1204844"/>
                  <a:gd name="connsiteY30" fmla="*/ 558709 h 1354455"/>
                  <a:gd name="connsiteX31" fmla="*/ 1131502 w 1204844"/>
                  <a:gd name="connsiteY31" fmla="*/ 660287 h 1354455"/>
                  <a:gd name="connsiteX32" fmla="*/ 1204845 w 1204844"/>
                  <a:gd name="connsiteY32" fmla="*/ 795746 h 1354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04844" h="1354455">
                    <a:moveTo>
                      <a:pt x="0" y="1134360"/>
                    </a:moveTo>
                    <a:lnTo>
                      <a:pt x="26194" y="1151232"/>
                    </a:lnTo>
                    <a:lnTo>
                      <a:pt x="68104" y="1303632"/>
                    </a:lnTo>
                    <a:lnTo>
                      <a:pt x="104775" y="1337514"/>
                    </a:lnTo>
                    <a:lnTo>
                      <a:pt x="141446" y="1303632"/>
                    </a:lnTo>
                    <a:lnTo>
                      <a:pt x="183356" y="1354455"/>
                    </a:lnTo>
                    <a:lnTo>
                      <a:pt x="220027" y="1320573"/>
                    </a:lnTo>
                    <a:lnTo>
                      <a:pt x="256631" y="812619"/>
                    </a:lnTo>
                    <a:lnTo>
                      <a:pt x="298541" y="761864"/>
                    </a:lnTo>
                    <a:lnTo>
                      <a:pt x="340451" y="914264"/>
                    </a:lnTo>
                    <a:lnTo>
                      <a:pt x="366644" y="1083537"/>
                    </a:lnTo>
                    <a:lnTo>
                      <a:pt x="403316" y="998900"/>
                    </a:lnTo>
                    <a:lnTo>
                      <a:pt x="445226" y="965019"/>
                    </a:lnTo>
                    <a:lnTo>
                      <a:pt x="471420" y="1252878"/>
                    </a:lnTo>
                    <a:lnTo>
                      <a:pt x="518568" y="1235937"/>
                    </a:lnTo>
                    <a:lnTo>
                      <a:pt x="550001" y="1269751"/>
                    </a:lnTo>
                    <a:lnTo>
                      <a:pt x="581433" y="1269751"/>
                    </a:lnTo>
                    <a:lnTo>
                      <a:pt x="623343" y="1202055"/>
                    </a:lnTo>
                    <a:lnTo>
                      <a:pt x="670492" y="1134360"/>
                    </a:lnTo>
                    <a:lnTo>
                      <a:pt x="701924" y="1100478"/>
                    </a:lnTo>
                    <a:lnTo>
                      <a:pt x="738596" y="1134360"/>
                    </a:lnTo>
                    <a:lnTo>
                      <a:pt x="770028" y="1168173"/>
                    </a:lnTo>
                    <a:lnTo>
                      <a:pt x="811938" y="1202055"/>
                    </a:lnTo>
                    <a:lnTo>
                      <a:pt x="848610" y="1252878"/>
                    </a:lnTo>
                    <a:lnTo>
                      <a:pt x="885281" y="1286691"/>
                    </a:lnTo>
                    <a:lnTo>
                      <a:pt x="916713" y="1252878"/>
                    </a:lnTo>
                    <a:lnTo>
                      <a:pt x="958623" y="1320573"/>
                    </a:lnTo>
                    <a:lnTo>
                      <a:pt x="995295" y="0"/>
                    </a:lnTo>
                    <a:lnTo>
                      <a:pt x="1037204" y="389368"/>
                    </a:lnTo>
                    <a:lnTo>
                      <a:pt x="1068637" y="457132"/>
                    </a:lnTo>
                    <a:lnTo>
                      <a:pt x="1100070" y="558709"/>
                    </a:lnTo>
                    <a:lnTo>
                      <a:pt x="1131502" y="660287"/>
                    </a:lnTo>
                    <a:lnTo>
                      <a:pt x="1204845" y="795746"/>
                    </a:lnTo>
                  </a:path>
                </a:pathLst>
              </a:custGeom>
              <a:noFill/>
              <a:ln w="7280" cap="flat">
                <a:solidFill>
                  <a:srgbClr val="102092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720558C7-B170-F9CA-006E-3537FC71F759}"/>
                  </a:ext>
                </a:extLst>
              </p:cNvPr>
              <p:cNvSpPr/>
              <p:nvPr/>
            </p:nvSpPr>
            <p:spPr>
              <a:xfrm>
                <a:off x="4931568" y="74567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BDE0378D-DD28-1D5C-B9AC-EA411D89068B}"/>
                  </a:ext>
                </a:extLst>
              </p:cNvPr>
              <p:cNvSpPr/>
              <p:nvPr/>
            </p:nvSpPr>
            <p:spPr>
              <a:xfrm>
                <a:off x="5801133" y="74567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ln w="7280" cap="flat">
                <a:solidFill>
                  <a:srgbClr val="000000"/>
                </a:solidFill>
                <a:custDash>
                  <a:ds d="426750" sp="426750"/>
                </a:custDash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37A9D40A-7BFD-F4BB-888B-3C6E1163FEC6}"/>
                  </a:ext>
                </a:extLst>
              </p:cNvPr>
              <p:cNvSpPr/>
              <p:nvPr/>
            </p:nvSpPr>
            <p:spPr>
              <a:xfrm>
                <a:off x="4722018" y="74567"/>
                <a:ext cx="1325403" cy="1405277"/>
              </a:xfrm>
              <a:custGeom>
                <a:avLst/>
                <a:gdLst>
                  <a:gd name="connsiteX0" fmla="*/ 0 w 1325403"/>
                  <a:gd name="connsiteY0" fmla="*/ 0 h 1405277"/>
                  <a:gd name="connsiteX1" fmla="*/ 1325404 w 1325403"/>
                  <a:gd name="connsiteY1" fmla="*/ 0 h 1405277"/>
                  <a:gd name="connsiteX2" fmla="*/ 1325404 w 1325403"/>
                  <a:gd name="connsiteY2" fmla="*/ 1405278 h 1405277"/>
                  <a:gd name="connsiteX3" fmla="*/ 0 w 1325403"/>
                  <a:gd name="connsiteY3" fmla="*/ 1405278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403" h="1405277">
                    <a:moveTo>
                      <a:pt x="0" y="0"/>
                    </a:moveTo>
                    <a:lnTo>
                      <a:pt x="1325404" y="0"/>
                    </a:lnTo>
                    <a:lnTo>
                      <a:pt x="1325404" y="1405278"/>
                    </a:lnTo>
                    <a:lnTo>
                      <a:pt x="0" y="1405278"/>
                    </a:lnTo>
                    <a:close/>
                  </a:path>
                </a:pathLst>
              </a:custGeom>
              <a:noFill/>
              <a:ln w="72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2" name="Graphic 2">
              <a:extLst>
                <a:ext uri="{FF2B5EF4-FFF2-40B4-BE49-F238E27FC236}">
                  <a16:creationId xmlns:a16="http://schemas.microsoft.com/office/drawing/2014/main" id="{3DAC3FDD-1C0E-3251-53C7-17374E0AC809}"/>
                </a:ext>
              </a:extLst>
            </p:cNvPr>
            <p:cNvGrpSpPr/>
            <p:nvPr/>
          </p:nvGrpSpPr>
          <p:grpSpPr>
            <a:xfrm>
              <a:off x="4364123" y="27214"/>
              <a:ext cx="1798739" cy="1617307"/>
              <a:chOff x="4364123" y="27214"/>
              <a:chExt cx="1798739" cy="1617307"/>
            </a:xfrm>
          </p:grpSpPr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5DFC0A4F-B548-A2C3-1B25-741F00D03DBC}"/>
                  </a:ext>
                </a:extLst>
              </p:cNvPr>
              <p:cNvSpPr/>
              <p:nvPr/>
            </p:nvSpPr>
            <p:spPr>
              <a:xfrm>
                <a:off x="4722018" y="74567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4ADDDFB0-E7C3-52B0-27F5-01C3D97BCE1A}"/>
                  </a:ext>
                </a:extLst>
              </p:cNvPr>
              <p:cNvSpPr txBox="1"/>
              <p:nvPr/>
            </p:nvSpPr>
            <p:spPr>
              <a:xfrm>
                <a:off x="4481308" y="1381669"/>
                <a:ext cx="2968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0.0</a:t>
                </a:r>
              </a:p>
            </p:txBody>
          </p:sp>
          <p:sp>
            <p:nvSpPr>
              <p:cNvPr id="555" name="TextBox 554">
                <a:extLst>
                  <a:ext uri="{FF2B5EF4-FFF2-40B4-BE49-F238E27FC236}">
                    <a16:creationId xmlns:a16="http://schemas.microsoft.com/office/drawing/2014/main" id="{6A089C96-7AC7-61C8-411A-127C17A0C71B}"/>
                  </a:ext>
                </a:extLst>
              </p:cNvPr>
              <p:cNvSpPr txBox="1"/>
              <p:nvPr/>
            </p:nvSpPr>
            <p:spPr>
              <a:xfrm>
                <a:off x="4481308" y="1212396"/>
                <a:ext cx="2968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0.1</a:t>
                </a:r>
              </a:p>
            </p:txBody>
          </p:sp>
          <p:sp>
            <p:nvSpPr>
              <p:cNvPr id="556" name="TextBox 555">
                <a:extLst>
                  <a:ext uri="{FF2B5EF4-FFF2-40B4-BE49-F238E27FC236}">
                    <a16:creationId xmlns:a16="http://schemas.microsoft.com/office/drawing/2014/main" id="{B6664CFE-CB02-5BDD-DA19-9D844F74E07B}"/>
                  </a:ext>
                </a:extLst>
              </p:cNvPr>
              <p:cNvSpPr txBox="1"/>
              <p:nvPr/>
            </p:nvSpPr>
            <p:spPr>
              <a:xfrm>
                <a:off x="4481308" y="1043055"/>
                <a:ext cx="2968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0.2</a:t>
                </a:r>
              </a:p>
            </p:txBody>
          </p:sp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9B72DAB0-A3B2-AD55-399B-3B54FEBB9FFC}"/>
                  </a:ext>
                </a:extLst>
              </p:cNvPr>
              <p:cNvSpPr txBox="1"/>
              <p:nvPr/>
            </p:nvSpPr>
            <p:spPr>
              <a:xfrm>
                <a:off x="4481308" y="873782"/>
                <a:ext cx="2968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0.3</a:t>
                </a:r>
              </a:p>
            </p:txBody>
          </p:sp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B99A1164-B9B2-6DB9-9548-4492C3004518}"/>
                  </a:ext>
                </a:extLst>
              </p:cNvPr>
              <p:cNvSpPr txBox="1"/>
              <p:nvPr/>
            </p:nvSpPr>
            <p:spPr>
              <a:xfrm>
                <a:off x="4481308" y="704441"/>
                <a:ext cx="2968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0.4</a:t>
                </a:r>
              </a:p>
            </p:txBody>
          </p:sp>
          <p:sp>
            <p:nvSpPr>
              <p:cNvPr id="559" name="TextBox 558">
                <a:extLst>
                  <a:ext uri="{FF2B5EF4-FFF2-40B4-BE49-F238E27FC236}">
                    <a16:creationId xmlns:a16="http://schemas.microsoft.com/office/drawing/2014/main" id="{C8014E3D-0218-E927-4D0D-052330983B3D}"/>
                  </a:ext>
                </a:extLst>
              </p:cNvPr>
              <p:cNvSpPr txBox="1"/>
              <p:nvPr/>
            </p:nvSpPr>
            <p:spPr>
              <a:xfrm>
                <a:off x="4481308" y="535168"/>
                <a:ext cx="2968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0.5</a:t>
                </a:r>
              </a:p>
            </p:txBody>
          </p:sp>
          <p:sp>
            <p:nvSpPr>
              <p:cNvPr id="560" name="TextBox 559">
                <a:extLst>
                  <a:ext uri="{FF2B5EF4-FFF2-40B4-BE49-F238E27FC236}">
                    <a16:creationId xmlns:a16="http://schemas.microsoft.com/office/drawing/2014/main" id="{B9FB0007-3105-C515-E903-C4766B4E63E1}"/>
                  </a:ext>
                </a:extLst>
              </p:cNvPr>
              <p:cNvSpPr txBox="1"/>
              <p:nvPr/>
            </p:nvSpPr>
            <p:spPr>
              <a:xfrm>
                <a:off x="4481308" y="365828"/>
                <a:ext cx="2968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0.6</a:t>
                </a:r>
              </a:p>
            </p:txBody>
          </p:sp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F07987DF-40AA-60A6-D9DF-B32449394268}"/>
                  </a:ext>
                </a:extLst>
              </p:cNvPr>
              <p:cNvSpPr txBox="1"/>
              <p:nvPr/>
            </p:nvSpPr>
            <p:spPr>
              <a:xfrm>
                <a:off x="4481308" y="196555"/>
                <a:ext cx="2968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0.7</a:t>
                </a:r>
              </a:p>
            </p:txBody>
          </p:sp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4D740360-1E46-DED0-205B-61B553CC1710}"/>
                  </a:ext>
                </a:extLst>
              </p:cNvPr>
              <p:cNvSpPr txBox="1"/>
              <p:nvPr/>
            </p:nvSpPr>
            <p:spPr>
              <a:xfrm>
                <a:off x="4481308" y="27214"/>
                <a:ext cx="2968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0.8</a:t>
                </a:r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372CB825-E5EA-7AC2-F3D2-DDB2E7B3C9CA}"/>
                  </a:ext>
                </a:extLst>
              </p:cNvPr>
              <p:cNvSpPr/>
              <p:nvPr/>
            </p:nvSpPr>
            <p:spPr>
              <a:xfrm>
                <a:off x="4703376" y="1479844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FB06C361-07A2-559C-E10A-06C38BE82833}"/>
                  </a:ext>
                </a:extLst>
              </p:cNvPr>
              <p:cNvSpPr/>
              <p:nvPr/>
            </p:nvSpPr>
            <p:spPr>
              <a:xfrm>
                <a:off x="4703376" y="1310503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5D2C61B0-A6C0-CF00-BDF8-315755D28C00}"/>
                  </a:ext>
                </a:extLst>
              </p:cNvPr>
              <p:cNvSpPr/>
              <p:nvPr/>
            </p:nvSpPr>
            <p:spPr>
              <a:xfrm>
                <a:off x="4703376" y="1141163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D747B125-062E-AF6F-60C3-1475B43C4DA7}"/>
                  </a:ext>
                </a:extLst>
              </p:cNvPr>
              <p:cNvSpPr/>
              <p:nvPr/>
            </p:nvSpPr>
            <p:spPr>
              <a:xfrm>
                <a:off x="4703376" y="971890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43F1BF8F-CB8E-9F85-ED7B-660AF37E8DF5}"/>
                  </a:ext>
                </a:extLst>
              </p:cNvPr>
              <p:cNvSpPr/>
              <p:nvPr/>
            </p:nvSpPr>
            <p:spPr>
              <a:xfrm>
                <a:off x="4703376" y="802549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2B49F1AD-9518-5A49-0EA2-8A4DD61A25B2}"/>
                  </a:ext>
                </a:extLst>
              </p:cNvPr>
              <p:cNvSpPr/>
              <p:nvPr/>
            </p:nvSpPr>
            <p:spPr>
              <a:xfrm>
                <a:off x="4703376" y="633276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FB56A70E-B532-2FFF-8D8E-3D2F6128957A}"/>
                  </a:ext>
                </a:extLst>
              </p:cNvPr>
              <p:cNvSpPr/>
              <p:nvPr/>
            </p:nvSpPr>
            <p:spPr>
              <a:xfrm>
                <a:off x="4703376" y="463935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AB5F0576-83F3-890A-5DB2-EEBC5645F7A2}"/>
                  </a:ext>
                </a:extLst>
              </p:cNvPr>
              <p:cNvSpPr/>
              <p:nvPr/>
            </p:nvSpPr>
            <p:spPr>
              <a:xfrm>
                <a:off x="4703376" y="294662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7300A0D4-433B-C353-D187-C42BC1989067}"/>
                  </a:ext>
                </a:extLst>
              </p:cNvPr>
              <p:cNvSpPr/>
              <p:nvPr/>
            </p:nvSpPr>
            <p:spPr>
              <a:xfrm>
                <a:off x="4703376" y="125321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1EFADFB6-B49D-1318-00E5-CBA354EB1BB7}"/>
                  </a:ext>
                </a:extLst>
              </p:cNvPr>
              <p:cNvSpPr/>
              <p:nvPr/>
            </p:nvSpPr>
            <p:spPr>
              <a:xfrm>
                <a:off x="4722018" y="1479844"/>
                <a:ext cx="1325335" cy="6803"/>
              </a:xfrm>
              <a:custGeom>
                <a:avLst/>
                <a:gdLst>
                  <a:gd name="connsiteX0" fmla="*/ 0 w 1325335"/>
                  <a:gd name="connsiteY0" fmla="*/ 0 h 6803"/>
                  <a:gd name="connsiteX1" fmla="*/ 1325336 w 1325335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5335" h="6803">
                    <a:moveTo>
                      <a:pt x="0" y="0"/>
                    </a:moveTo>
                    <a:lnTo>
                      <a:pt x="1325336" y="0"/>
                    </a:lnTo>
                  </a:path>
                </a:pathLst>
              </a:custGeom>
              <a:noFill/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A15A08DA-245D-8064-B38F-2EC74C154DC3}"/>
                  </a:ext>
                </a:extLst>
              </p:cNvPr>
              <p:cNvSpPr/>
              <p:nvPr/>
            </p:nvSpPr>
            <p:spPr>
              <a:xfrm>
                <a:off x="4722018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E8D77177-F2CE-2590-510C-608D4A022F80}"/>
                  </a:ext>
                </a:extLst>
              </p:cNvPr>
              <p:cNvSpPr/>
              <p:nvPr/>
            </p:nvSpPr>
            <p:spPr>
              <a:xfrm>
                <a:off x="4879181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B01D12DB-E954-EB87-5EF6-DF679C091EE5}"/>
                  </a:ext>
                </a:extLst>
              </p:cNvPr>
              <p:cNvSpPr/>
              <p:nvPr/>
            </p:nvSpPr>
            <p:spPr>
              <a:xfrm>
                <a:off x="5041582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8BD13265-7797-83FE-8465-45265363DDF7}"/>
                  </a:ext>
                </a:extLst>
              </p:cNvPr>
              <p:cNvSpPr/>
              <p:nvPr/>
            </p:nvSpPr>
            <p:spPr>
              <a:xfrm>
                <a:off x="5198676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B791746E-C00C-1FF5-E927-0C0B06703BF9}"/>
                  </a:ext>
                </a:extLst>
              </p:cNvPr>
              <p:cNvSpPr/>
              <p:nvPr/>
            </p:nvSpPr>
            <p:spPr>
              <a:xfrm>
                <a:off x="5361078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8B558C70-C490-B77E-E773-35943B644F0B}"/>
                  </a:ext>
                </a:extLst>
              </p:cNvPr>
              <p:cNvSpPr/>
              <p:nvPr/>
            </p:nvSpPr>
            <p:spPr>
              <a:xfrm>
                <a:off x="5523479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9CFD42AC-12ED-7717-A0CB-8348EF42B3D6}"/>
                  </a:ext>
                </a:extLst>
              </p:cNvPr>
              <p:cNvSpPr/>
              <p:nvPr/>
            </p:nvSpPr>
            <p:spPr>
              <a:xfrm>
                <a:off x="5680642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A6F66A21-5B13-1F6B-5D70-A3F8029D48C4}"/>
                  </a:ext>
                </a:extLst>
              </p:cNvPr>
              <p:cNvSpPr/>
              <p:nvPr/>
            </p:nvSpPr>
            <p:spPr>
              <a:xfrm>
                <a:off x="5843043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B6D0D4C1-7CFA-D58D-10BF-5664ED5C83AD}"/>
                  </a:ext>
                </a:extLst>
              </p:cNvPr>
              <p:cNvSpPr/>
              <p:nvPr/>
            </p:nvSpPr>
            <p:spPr>
              <a:xfrm>
                <a:off x="6000205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17498E5B-5B76-79B5-AF9C-3C70E688DDA6}"/>
                  </a:ext>
                </a:extLst>
              </p:cNvPr>
              <p:cNvSpPr txBox="1"/>
              <p:nvPr/>
            </p:nvSpPr>
            <p:spPr>
              <a:xfrm>
                <a:off x="4569346" y="1444466"/>
                <a:ext cx="32412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Apr</a:t>
                </a:r>
              </a:p>
            </p:txBody>
          </p:sp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D7B7A99D-180F-6364-5DC7-B75D6360F735}"/>
                  </a:ext>
                </a:extLst>
              </p:cNvPr>
              <p:cNvSpPr txBox="1"/>
              <p:nvPr/>
            </p:nvSpPr>
            <p:spPr>
              <a:xfrm>
                <a:off x="4716303" y="1444466"/>
                <a:ext cx="3497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May</a:t>
                </a:r>
              </a:p>
            </p:txBody>
          </p:sp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F6E9AF49-5974-F39D-DC35-503465C1B2CC}"/>
                  </a:ext>
                </a:extLst>
              </p:cNvPr>
              <p:cNvSpPr txBox="1"/>
              <p:nvPr/>
            </p:nvSpPr>
            <p:spPr>
              <a:xfrm>
                <a:off x="4882106" y="1444466"/>
                <a:ext cx="30970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Jun</a:t>
                </a:r>
              </a:p>
            </p:txBody>
          </p:sp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4784F672-EAE7-7047-0D51-68C1B7DA00F3}"/>
                  </a:ext>
                </a:extLst>
              </p:cNvPr>
              <p:cNvSpPr txBox="1"/>
              <p:nvPr/>
            </p:nvSpPr>
            <p:spPr>
              <a:xfrm>
                <a:off x="5052808" y="1444466"/>
                <a:ext cx="29046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Jul</a:t>
                </a:r>
              </a:p>
            </p:txBody>
          </p:sp>
          <p:sp>
            <p:nvSpPr>
              <p:cNvPr id="394" name="TextBox 393">
                <a:extLst>
                  <a:ext uri="{FF2B5EF4-FFF2-40B4-BE49-F238E27FC236}">
                    <a16:creationId xmlns:a16="http://schemas.microsoft.com/office/drawing/2014/main" id="{EE0E6022-5156-5A1D-7999-F4C19C437DA0}"/>
                  </a:ext>
                </a:extLst>
              </p:cNvPr>
              <p:cNvSpPr txBox="1"/>
              <p:nvPr/>
            </p:nvSpPr>
            <p:spPr>
              <a:xfrm>
                <a:off x="5198200" y="1444466"/>
                <a:ext cx="33855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Aug</a:t>
                </a:r>
              </a:p>
            </p:txBody>
          </p:sp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CF4B5EAB-7E7D-97ED-8234-B97E4D3E9F4C}"/>
                  </a:ext>
                </a:extLst>
              </p:cNvPr>
              <p:cNvSpPr txBox="1"/>
              <p:nvPr/>
            </p:nvSpPr>
            <p:spPr>
              <a:xfrm>
                <a:off x="5357200" y="1444466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Sep</a:t>
                </a:r>
              </a:p>
            </p:txBody>
          </p:sp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15650057-EBD3-F3A3-EDC7-A4D23AC349F5}"/>
                  </a:ext>
                </a:extLst>
              </p:cNvPr>
              <p:cNvSpPr txBox="1"/>
              <p:nvPr/>
            </p:nvSpPr>
            <p:spPr>
              <a:xfrm>
                <a:off x="5527969" y="1444466"/>
                <a:ext cx="31451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Oct</a:t>
                </a:r>
              </a:p>
            </p:txBody>
          </p:sp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D8C93A5C-78F9-881B-B138-733B478A49E9}"/>
                  </a:ext>
                </a:extLst>
              </p:cNvPr>
              <p:cNvSpPr txBox="1"/>
              <p:nvPr/>
            </p:nvSpPr>
            <p:spPr>
              <a:xfrm>
                <a:off x="5680165" y="1444466"/>
                <a:ext cx="33855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Nov</a:t>
                </a:r>
              </a:p>
            </p:txBody>
          </p:sp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25487F43-B449-0394-3CE3-450A75EDA39C}"/>
                  </a:ext>
                </a:extLst>
              </p:cNvPr>
              <p:cNvSpPr txBox="1"/>
              <p:nvPr/>
            </p:nvSpPr>
            <p:spPr>
              <a:xfrm>
                <a:off x="5833926" y="1444466"/>
                <a:ext cx="32893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Dec</a:t>
                </a:r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FF223653-7AB7-9E83-CBC6-9FB21AD4FC6C}"/>
                  </a:ext>
                </a:extLst>
              </p:cNvPr>
              <p:cNvSpPr txBox="1"/>
              <p:nvPr/>
            </p:nvSpPr>
            <p:spPr>
              <a:xfrm rot="16200000">
                <a:off x="3787683" y="661755"/>
                <a:ext cx="138371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b="1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Total phosphorus (ppm)</a:t>
                </a:r>
              </a:p>
            </p:txBody>
          </p:sp>
        </p:grpSp>
        <p:grpSp>
          <p:nvGrpSpPr>
            <p:cNvPr id="400" name="Graphic 2">
              <a:extLst>
                <a:ext uri="{FF2B5EF4-FFF2-40B4-BE49-F238E27FC236}">
                  <a16:creationId xmlns:a16="http://schemas.microsoft.com/office/drawing/2014/main" id="{6A4E0F49-B97C-04D5-43C7-A25CAD18C81F}"/>
                </a:ext>
              </a:extLst>
            </p:cNvPr>
            <p:cNvGrpSpPr/>
            <p:nvPr/>
          </p:nvGrpSpPr>
          <p:grpSpPr>
            <a:xfrm>
              <a:off x="6421278" y="74567"/>
              <a:ext cx="1325403" cy="1405277"/>
              <a:chOff x="6421278" y="74567"/>
              <a:chExt cx="1325403" cy="1405277"/>
            </a:xfrm>
            <a:noFill/>
          </p:grpSpPr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73162310-159F-59DE-E68C-6327E00D83C5}"/>
                  </a:ext>
                </a:extLst>
              </p:cNvPr>
              <p:cNvSpPr/>
              <p:nvPr/>
            </p:nvSpPr>
            <p:spPr>
              <a:xfrm>
                <a:off x="6541770" y="586467"/>
                <a:ext cx="1105376" cy="870108"/>
              </a:xfrm>
              <a:custGeom>
                <a:avLst/>
                <a:gdLst>
                  <a:gd name="connsiteX0" fmla="*/ 0 w 1105376"/>
                  <a:gd name="connsiteY0" fmla="*/ 79194 h 870108"/>
                  <a:gd name="connsiteX1" fmla="*/ 41910 w 1105376"/>
                  <a:gd name="connsiteY1" fmla="*/ 88106 h 870108"/>
                  <a:gd name="connsiteX2" fmla="*/ 78581 w 1105376"/>
                  <a:gd name="connsiteY2" fmla="*/ 203019 h 870108"/>
                  <a:gd name="connsiteX3" fmla="*/ 115253 w 1105376"/>
                  <a:gd name="connsiteY3" fmla="*/ 0 h 870108"/>
                  <a:gd name="connsiteX4" fmla="*/ 157162 w 1105376"/>
                  <a:gd name="connsiteY4" fmla="*/ 236424 h 870108"/>
                  <a:gd name="connsiteX5" fmla="*/ 193834 w 1105376"/>
                  <a:gd name="connsiteY5" fmla="*/ 321673 h 870108"/>
                  <a:gd name="connsiteX6" fmla="*/ 230505 w 1105376"/>
                  <a:gd name="connsiteY6" fmla="*/ 705326 h 870108"/>
                  <a:gd name="connsiteX7" fmla="*/ 272415 w 1105376"/>
                  <a:gd name="connsiteY7" fmla="*/ 706143 h 870108"/>
                  <a:gd name="connsiteX8" fmla="*/ 314325 w 1105376"/>
                  <a:gd name="connsiteY8" fmla="*/ 643550 h 870108"/>
                  <a:gd name="connsiteX9" fmla="*/ 340519 w 1105376"/>
                  <a:gd name="connsiteY9" fmla="*/ 631099 h 870108"/>
                  <a:gd name="connsiteX10" fmla="*/ 377190 w 1105376"/>
                  <a:gd name="connsiteY10" fmla="*/ 602116 h 870108"/>
                  <a:gd name="connsiteX11" fmla="*/ 419100 w 1105376"/>
                  <a:gd name="connsiteY11" fmla="*/ 596197 h 870108"/>
                  <a:gd name="connsiteX12" fmla="*/ 445293 w 1105376"/>
                  <a:gd name="connsiteY12" fmla="*/ 561771 h 870108"/>
                  <a:gd name="connsiteX13" fmla="*/ 492443 w 1105376"/>
                  <a:gd name="connsiteY13" fmla="*/ 582522 h 870108"/>
                  <a:gd name="connsiteX14" fmla="*/ 523875 w 1105376"/>
                  <a:gd name="connsiteY14" fmla="*/ 547620 h 870108"/>
                  <a:gd name="connsiteX15" fmla="*/ 555307 w 1105376"/>
                  <a:gd name="connsiteY15" fmla="*/ 527549 h 870108"/>
                  <a:gd name="connsiteX16" fmla="*/ 597217 w 1105376"/>
                  <a:gd name="connsiteY16" fmla="*/ 576603 h 870108"/>
                  <a:gd name="connsiteX17" fmla="*/ 644366 w 1105376"/>
                  <a:gd name="connsiteY17" fmla="*/ 631644 h 870108"/>
                  <a:gd name="connsiteX18" fmla="*/ 675798 w 1105376"/>
                  <a:gd name="connsiteY18" fmla="*/ 671785 h 870108"/>
                  <a:gd name="connsiteX19" fmla="*/ 712470 w 1105376"/>
                  <a:gd name="connsiteY19" fmla="*/ 680561 h 870108"/>
                  <a:gd name="connsiteX20" fmla="*/ 743902 w 1105376"/>
                  <a:gd name="connsiteY20" fmla="*/ 630351 h 870108"/>
                  <a:gd name="connsiteX21" fmla="*/ 785813 w 1105376"/>
                  <a:gd name="connsiteY21" fmla="*/ 658041 h 870108"/>
                  <a:gd name="connsiteX22" fmla="*/ 822483 w 1105376"/>
                  <a:gd name="connsiteY22" fmla="*/ 638855 h 870108"/>
                  <a:gd name="connsiteX23" fmla="*/ 859155 w 1105376"/>
                  <a:gd name="connsiteY23" fmla="*/ 575242 h 870108"/>
                  <a:gd name="connsiteX24" fmla="*/ 890587 w 1105376"/>
                  <a:gd name="connsiteY24" fmla="*/ 284389 h 870108"/>
                  <a:gd name="connsiteX25" fmla="*/ 932498 w 1105376"/>
                  <a:gd name="connsiteY25" fmla="*/ 357051 h 870108"/>
                  <a:gd name="connsiteX26" fmla="*/ 969168 w 1105376"/>
                  <a:gd name="connsiteY26" fmla="*/ 534761 h 870108"/>
                  <a:gd name="connsiteX27" fmla="*/ 1011079 w 1105376"/>
                  <a:gd name="connsiteY27" fmla="*/ 870109 h 870108"/>
                  <a:gd name="connsiteX28" fmla="*/ 1042511 w 1105376"/>
                  <a:gd name="connsiteY28" fmla="*/ 869156 h 870108"/>
                  <a:gd name="connsiteX29" fmla="*/ 1073944 w 1105376"/>
                  <a:gd name="connsiteY29" fmla="*/ 866911 h 870108"/>
                  <a:gd name="connsiteX30" fmla="*/ 1105376 w 1105376"/>
                  <a:gd name="connsiteY30" fmla="*/ 864870 h 87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05376" h="870108">
                    <a:moveTo>
                      <a:pt x="0" y="79194"/>
                    </a:moveTo>
                    <a:lnTo>
                      <a:pt x="41910" y="88106"/>
                    </a:lnTo>
                    <a:lnTo>
                      <a:pt x="78581" y="203019"/>
                    </a:lnTo>
                    <a:lnTo>
                      <a:pt x="115253" y="0"/>
                    </a:lnTo>
                    <a:lnTo>
                      <a:pt x="157162" y="236424"/>
                    </a:lnTo>
                    <a:lnTo>
                      <a:pt x="193834" y="321673"/>
                    </a:lnTo>
                    <a:lnTo>
                      <a:pt x="230505" y="705326"/>
                    </a:lnTo>
                    <a:lnTo>
                      <a:pt x="272415" y="706143"/>
                    </a:lnTo>
                    <a:lnTo>
                      <a:pt x="314325" y="643550"/>
                    </a:lnTo>
                    <a:lnTo>
                      <a:pt x="340519" y="631099"/>
                    </a:lnTo>
                    <a:lnTo>
                      <a:pt x="377190" y="602116"/>
                    </a:lnTo>
                    <a:lnTo>
                      <a:pt x="419100" y="596197"/>
                    </a:lnTo>
                    <a:lnTo>
                      <a:pt x="445293" y="561771"/>
                    </a:lnTo>
                    <a:lnTo>
                      <a:pt x="492443" y="582522"/>
                    </a:lnTo>
                    <a:lnTo>
                      <a:pt x="523875" y="547620"/>
                    </a:lnTo>
                    <a:lnTo>
                      <a:pt x="555307" y="527549"/>
                    </a:lnTo>
                    <a:lnTo>
                      <a:pt x="597217" y="576603"/>
                    </a:lnTo>
                    <a:lnTo>
                      <a:pt x="644366" y="631644"/>
                    </a:lnTo>
                    <a:lnTo>
                      <a:pt x="675798" y="671785"/>
                    </a:lnTo>
                    <a:lnTo>
                      <a:pt x="712470" y="680561"/>
                    </a:lnTo>
                    <a:lnTo>
                      <a:pt x="743902" y="630351"/>
                    </a:lnTo>
                    <a:lnTo>
                      <a:pt x="785813" y="658041"/>
                    </a:lnTo>
                    <a:lnTo>
                      <a:pt x="822483" y="638855"/>
                    </a:lnTo>
                    <a:lnTo>
                      <a:pt x="859155" y="575242"/>
                    </a:lnTo>
                    <a:lnTo>
                      <a:pt x="890587" y="284389"/>
                    </a:lnTo>
                    <a:lnTo>
                      <a:pt x="932498" y="357051"/>
                    </a:lnTo>
                    <a:lnTo>
                      <a:pt x="969168" y="534761"/>
                    </a:lnTo>
                    <a:lnTo>
                      <a:pt x="1011079" y="870109"/>
                    </a:lnTo>
                    <a:lnTo>
                      <a:pt x="1042511" y="869156"/>
                    </a:lnTo>
                    <a:lnTo>
                      <a:pt x="1073944" y="866911"/>
                    </a:lnTo>
                    <a:lnTo>
                      <a:pt x="1105376" y="864870"/>
                    </a:lnTo>
                  </a:path>
                </a:pathLst>
              </a:custGeom>
              <a:noFill/>
              <a:ln w="29051" cap="flat">
                <a:solidFill>
                  <a:srgbClr val="CB283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48021E82-4340-6397-9E48-A98F1541AB34}"/>
                  </a:ext>
                </a:extLst>
              </p:cNvPr>
              <p:cNvSpPr/>
              <p:nvPr/>
            </p:nvSpPr>
            <p:spPr>
              <a:xfrm>
                <a:off x="6541770" y="732540"/>
                <a:ext cx="1105376" cy="718797"/>
              </a:xfrm>
              <a:custGeom>
                <a:avLst/>
                <a:gdLst>
                  <a:gd name="connsiteX0" fmla="*/ 0 w 1105376"/>
                  <a:gd name="connsiteY0" fmla="*/ 549252 h 718797"/>
                  <a:gd name="connsiteX1" fmla="*/ 41910 w 1105376"/>
                  <a:gd name="connsiteY1" fmla="*/ 404268 h 718797"/>
                  <a:gd name="connsiteX2" fmla="*/ 78581 w 1105376"/>
                  <a:gd name="connsiteY2" fmla="*/ 332355 h 718797"/>
                  <a:gd name="connsiteX3" fmla="*/ 115253 w 1105376"/>
                  <a:gd name="connsiteY3" fmla="*/ 0 h 718797"/>
                  <a:gd name="connsiteX4" fmla="*/ 157162 w 1105376"/>
                  <a:gd name="connsiteY4" fmla="*/ 10409 h 718797"/>
                  <a:gd name="connsiteX5" fmla="*/ 193834 w 1105376"/>
                  <a:gd name="connsiteY5" fmla="*/ 107428 h 718797"/>
                  <a:gd name="connsiteX6" fmla="*/ 230505 w 1105376"/>
                  <a:gd name="connsiteY6" fmla="*/ 544966 h 718797"/>
                  <a:gd name="connsiteX7" fmla="*/ 272415 w 1105376"/>
                  <a:gd name="connsiteY7" fmla="*/ 695801 h 718797"/>
                  <a:gd name="connsiteX8" fmla="*/ 314325 w 1105376"/>
                  <a:gd name="connsiteY8" fmla="*/ 656953 h 718797"/>
                  <a:gd name="connsiteX9" fmla="*/ 340519 w 1105376"/>
                  <a:gd name="connsiteY9" fmla="*/ 607967 h 718797"/>
                  <a:gd name="connsiteX10" fmla="*/ 377190 w 1105376"/>
                  <a:gd name="connsiteY10" fmla="*/ 576058 h 718797"/>
                  <a:gd name="connsiteX11" fmla="*/ 419100 w 1105376"/>
                  <a:gd name="connsiteY11" fmla="*/ 545034 h 718797"/>
                  <a:gd name="connsiteX12" fmla="*/ 445293 w 1105376"/>
                  <a:gd name="connsiteY12" fmla="*/ 533468 h 718797"/>
                  <a:gd name="connsiteX13" fmla="*/ 492443 w 1105376"/>
                  <a:gd name="connsiteY13" fmla="*/ 495504 h 718797"/>
                  <a:gd name="connsiteX14" fmla="*/ 523875 w 1105376"/>
                  <a:gd name="connsiteY14" fmla="*/ 487068 h 718797"/>
                  <a:gd name="connsiteX15" fmla="*/ 555307 w 1105376"/>
                  <a:gd name="connsiteY15" fmla="*/ 491082 h 718797"/>
                  <a:gd name="connsiteX16" fmla="*/ 597217 w 1105376"/>
                  <a:gd name="connsiteY16" fmla="*/ 521018 h 718797"/>
                  <a:gd name="connsiteX17" fmla="*/ 644366 w 1105376"/>
                  <a:gd name="connsiteY17" fmla="*/ 562043 h 718797"/>
                  <a:gd name="connsiteX18" fmla="*/ 675798 w 1105376"/>
                  <a:gd name="connsiteY18" fmla="*/ 565989 h 718797"/>
                  <a:gd name="connsiteX19" fmla="*/ 712470 w 1105376"/>
                  <a:gd name="connsiteY19" fmla="*/ 544218 h 718797"/>
                  <a:gd name="connsiteX20" fmla="*/ 743902 w 1105376"/>
                  <a:gd name="connsiteY20" fmla="*/ 513602 h 718797"/>
                  <a:gd name="connsiteX21" fmla="*/ 785813 w 1105376"/>
                  <a:gd name="connsiteY21" fmla="*/ 495096 h 718797"/>
                  <a:gd name="connsiteX22" fmla="*/ 822483 w 1105376"/>
                  <a:gd name="connsiteY22" fmla="*/ 470399 h 718797"/>
                  <a:gd name="connsiteX23" fmla="*/ 859155 w 1105376"/>
                  <a:gd name="connsiteY23" fmla="*/ 464004 h 718797"/>
                  <a:gd name="connsiteX24" fmla="*/ 890587 w 1105376"/>
                  <a:gd name="connsiteY24" fmla="*/ 350384 h 718797"/>
                  <a:gd name="connsiteX25" fmla="*/ 932498 w 1105376"/>
                  <a:gd name="connsiteY25" fmla="*/ 449648 h 718797"/>
                  <a:gd name="connsiteX26" fmla="*/ 969168 w 1105376"/>
                  <a:gd name="connsiteY26" fmla="*/ 530883 h 718797"/>
                  <a:gd name="connsiteX27" fmla="*/ 1011079 w 1105376"/>
                  <a:gd name="connsiteY27" fmla="*/ 718797 h 718797"/>
                  <a:gd name="connsiteX28" fmla="*/ 1042511 w 1105376"/>
                  <a:gd name="connsiteY28" fmla="*/ 717505 h 718797"/>
                  <a:gd name="connsiteX29" fmla="*/ 1073944 w 1105376"/>
                  <a:gd name="connsiteY29" fmla="*/ 714647 h 718797"/>
                  <a:gd name="connsiteX30" fmla="*/ 1105376 w 1105376"/>
                  <a:gd name="connsiteY30" fmla="*/ 709681 h 718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05376" h="718797">
                    <a:moveTo>
                      <a:pt x="0" y="549252"/>
                    </a:moveTo>
                    <a:lnTo>
                      <a:pt x="41910" y="404268"/>
                    </a:lnTo>
                    <a:lnTo>
                      <a:pt x="78581" y="332355"/>
                    </a:lnTo>
                    <a:lnTo>
                      <a:pt x="115253" y="0"/>
                    </a:lnTo>
                    <a:lnTo>
                      <a:pt x="157162" y="10409"/>
                    </a:lnTo>
                    <a:lnTo>
                      <a:pt x="193834" y="107428"/>
                    </a:lnTo>
                    <a:lnTo>
                      <a:pt x="230505" y="544966"/>
                    </a:lnTo>
                    <a:lnTo>
                      <a:pt x="272415" y="695801"/>
                    </a:lnTo>
                    <a:lnTo>
                      <a:pt x="314325" y="656953"/>
                    </a:lnTo>
                    <a:lnTo>
                      <a:pt x="340519" y="607967"/>
                    </a:lnTo>
                    <a:lnTo>
                      <a:pt x="377190" y="576058"/>
                    </a:lnTo>
                    <a:lnTo>
                      <a:pt x="419100" y="545034"/>
                    </a:lnTo>
                    <a:lnTo>
                      <a:pt x="445293" y="533468"/>
                    </a:lnTo>
                    <a:lnTo>
                      <a:pt x="492443" y="495504"/>
                    </a:lnTo>
                    <a:lnTo>
                      <a:pt x="523875" y="487068"/>
                    </a:lnTo>
                    <a:lnTo>
                      <a:pt x="555307" y="491082"/>
                    </a:lnTo>
                    <a:lnTo>
                      <a:pt x="597217" y="521018"/>
                    </a:lnTo>
                    <a:lnTo>
                      <a:pt x="644366" y="562043"/>
                    </a:lnTo>
                    <a:lnTo>
                      <a:pt x="675798" y="565989"/>
                    </a:lnTo>
                    <a:lnTo>
                      <a:pt x="712470" y="544218"/>
                    </a:lnTo>
                    <a:lnTo>
                      <a:pt x="743902" y="513602"/>
                    </a:lnTo>
                    <a:lnTo>
                      <a:pt x="785813" y="495096"/>
                    </a:lnTo>
                    <a:lnTo>
                      <a:pt x="822483" y="470399"/>
                    </a:lnTo>
                    <a:lnTo>
                      <a:pt x="859155" y="464004"/>
                    </a:lnTo>
                    <a:lnTo>
                      <a:pt x="890587" y="350384"/>
                    </a:lnTo>
                    <a:lnTo>
                      <a:pt x="932498" y="449648"/>
                    </a:lnTo>
                    <a:lnTo>
                      <a:pt x="969168" y="530883"/>
                    </a:lnTo>
                    <a:lnTo>
                      <a:pt x="1011079" y="718797"/>
                    </a:lnTo>
                    <a:lnTo>
                      <a:pt x="1042511" y="717505"/>
                    </a:lnTo>
                    <a:lnTo>
                      <a:pt x="1073944" y="714647"/>
                    </a:lnTo>
                    <a:lnTo>
                      <a:pt x="1105376" y="709681"/>
                    </a:lnTo>
                  </a:path>
                </a:pathLst>
              </a:custGeom>
              <a:noFill/>
              <a:ln w="29051" cap="flat">
                <a:solidFill>
                  <a:srgbClr val="10209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8D0A6816-C852-8047-5F02-BACFE5BA0FA5}"/>
                  </a:ext>
                </a:extLst>
              </p:cNvPr>
              <p:cNvSpPr/>
              <p:nvPr/>
            </p:nvSpPr>
            <p:spPr>
              <a:xfrm>
                <a:off x="6515576" y="168252"/>
                <a:ext cx="1204912" cy="1289344"/>
              </a:xfrm>
              <a:custGeom>
                <a:avLst/>
                <a:gdLst>
                  <a:gd name="connsiteX0" fmla="*/ 0 w 1204912"/>
                  <a:gd name="connsiteY0" fmla="*/ 240914 h 1289344"/>
                  <a:gd name="connsiteX1" fmla="*/ 26194 w 1204912"/>
                  <a:gd name="connsiteY1" fmla="*/ 642393 h 1289344"/>
                  <a:gd name="connsiteX2" fmla="*/ 68104 w 1204912"/>
                  <a:gd name="connsiteY2" fmla="*/ 608920 h 1289344"/>
                  <a:gd name="connsiteX3" fmla="*/ 104775 w 1204912"/>
                  <a:gd name="connsiteY3" fmla="*/ 267653 h 1289344"/>
                  <a:gd name="connsiteX4" fmla="*/ 141447 w 1204912"/>
                  <a:gd name="connsiteY4" fmla="*/ 986994 h 1289344"/>
                  <a:gd name="connsiteX5" fmla="*/ 183356 w 1204912"/>
                  <a:gd name="connsiteY5" fmla="*/ 0 h 1289344"/>
                  <a:gd name="connsiteX6" fmla="*/ 220028 w 1204912"/>
                  <a:gd name="connsiteY6" fmla="*/ 976993 h 1289344"/>
                  <a:gd name="connsiteX7" fmla="*/ 256699 w 1204912"/>
                  <a:gd name="connsiteY7" fmla="*/ 1242740 h 1289344"/>
                  <a:gd name="connsiteX8" fmla="*/ 298609 w 1204912"/>
                  <a:gd name="connsiteY8" fmla="*/ 1150960 h 1289344"/>
                  <a:gd name="connsiteX9" fmla="*/ 340519 w 1204912"/>
                  <a:gd name="connsiteY9" fmla="*/ 979238 h 1289344"/>
                  <a:gd name="connsiteX10" fmla="*/ 366713 w 1204912"/>
                  <a:gd name="connsiteY10" fmla="*/ 1055030 h 1289344"/>
                  <a:gd name="connsiteX11" fmla="*/ 403384 w 1204912"/>
                  <a:gd name="connsiteY11" fmla="*/ 1113745 h 1289344"/>
                  <a:gd name="connsiteX12" fmla="*/ 445294 w 1204912"/>
                  <a:gd name="connsiteY12" fmla="*/ 892288 h 1289344"/>
                  <a:gd name="connsiteX13" fmla="*/ 471487 w 1204912"/>
                  <a:gd name="connsiteY13" fmla="*/ 1037204 h 1289344"/>
                  <a:gd name="connsiteX14" fmla="*/ 518637 w 1204912"/>
                  <a:gd name="connsiteY14" fmla="*/ 1010466 h 1289344"/>
                  <a:gd name="connsiteX15" fmla="*/ 550069 w 1204912"/>
                  <a:gd name="connsiteY15" fmla="*/ 954609 h 1289344"/>
                  <a:gd name="connsiteX16" fmla="*/ 581501 w 1204912"/>
                  <a:gd name="connsiteY16" fmla="*/ 932429 h 1289344"/>
                  <a:gd name="connsiteX17" fmla="*/ 623411 w 1204912"/>
                  <a:gd name="connsiteY17" fmla="*/ 950187 h 1289344"/>
                  <a:gd name="connsiteX18" fmla="*/ 670560 w 1204912"/>
                  <a:gd name="connsiteY18" fmla="*/ 1101838 h 1289344"/>
                  <a:gd name="connsiteX19" fmla="*/ 701992 w 1204912"/>
                  <a:gd name="connsiteY19" fmla="*/ 1097416 h 1289344"/>
                  <a:gd name="connsiteX20" fmla="*/ 738664 w 1204912"/>
                  <a:gd name="connsiteY20" fmla="*/ 1070678 h 1289344"/>
                  <a:gd name="connsiteX21" fmla="*/ 770096 w 1204912"/>
                  <a:gd name="connsiteY21" fmla="*/ 1128236 h 1289344"/>
                  <a:gd name="connsiteX22" fmla="*/ 812007 w 1204912"/>
                  <a:gd name="connsiteY22" fmla="*/ 946853 h 1289344"/>
                  <a:gd name="connsiteX23" fmla="*/ 848677 w 1204912"/>
                  <a:gd name="connsiteY23" fmla="*/ 1153614 h 1289344"/>
                  <a:gd name="connsiteX24" fmla="*/ 885349 w 1204912"/>
                  <a:gd name="connsiteY24" fmla="*/ 1070678 h 1289344"/>
                  <a:gd name="connsiteX25" fmla="*/ 916781 w 1204912"/>
                  <a:gd name="connsiteY25" fmla="*/ 756149 h 1289344"/>
                  <a:gd name="connsiteX26" fmla="*/ 958692 w 1204912"/>
                  <a:gd name="connsiteY26" fmla="*/ 281056 h 1289344"/>
                  <a:gd name="connsiteX27" fmla="*/ 995362 w 1204912"/>
                  <a:gd name="connsiteY27" fmla="*/ 1288528 h 1289344"/>
                  <a:gd name="connsiteX28" fmla="*/ 1037273 w 1204912"/>
                  <a:gd name="connsiteY28" fmla="*/ 1289345 h 1289344"/>
                  <a:gd name="connsiteX29" fmla="*/ 1068705 w 1204912"/>
                  <a:gd name="connsiteY29" fmla="*/ 1287100 h 1289344"/>
                  <a:gd name="connsiteX30" fmla="*/ 1100138 w 1204912"/>
                  <a:gd name="connsiteY30" fmla="*/ 1285739 h 1289344"/>
                  <a:gd name="connsiteX31" fmla="*/ 1131570 w 1204912"/>
                  <a:gd name="connsiteY31" fmla="*/ 1282541 h 1289344"/>
                  <a:gd name="connsiteX32" fmla="*/ 1204913 w 1204912"/>
                  <a:gd name="connsiteY32" fmla="*/ 1281045 h 1289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04912" h="1289344">
                    <a:moveTo>
                      <a:pt x="0" y="240914"/>
                    </a:moveTo>
                    <a:lnTo>
                      <a:pt x="26194" y="642393"/>
                    </a:lnTo>
                    <a:lnTo>
                      <a:pt x="68104" y="608920"/>
                    </a:lnTo>
                    <a:lnTo>
                      <a:pt x="104775" y="267653"/>
                    </a:lnTo>
                    <a:lnTo>
                      <a:pt x="141447" y="986994"/>
                    </a:lnTo>
                    <a:lnTo>
                      <a:pt x="183356" y="0"/>
                    </a:lnTo>
                    <a:lnTo>
                      <a:pt x="220028" y="976993"/>
                    </a:lnTo>
                    <a:lnTo>
                      <a:pt x="256699" y="1242740"/>
                    </a:lnTo>
                    <a:lnTo>
                      <a:pt x="298609" y="1150960"/>
                    </a:lnTo>
                    <a:lnTo>
                      <a:pt x="340519" y="979238"/>
                    </a:lnTo>
                    <a:lnTo>
                      <a:pt x="366713" y="1055030"/>
                    </a:lnTo>
                    <a:lnTo>
                      <a:pt x="403384" y="1113745"/>
                    </a:lnTo>
                    <a:lnTo>
                      <a:pt x="445294" y="892288"/>
                    </a:lnTo>
                    <a:lnTo>
                      <a:pt x="471487" y="1037204"/>
                    </a:lnTo>
                    <a:lnTo>
                      <a:pt x="518637" y="1010466"/>
                    </a:lnTo>
                    <a:lnTo>
                      <a:pt x="550069" y="954609"/>
                    </a:lnTo>
                    <a:lnTo>
                      <a:pt x="581501" y="932429"/>
                    </a:lnTo>
                    <a:lnTo>
                      <a:pt x="623411" y="950187"/>
                    </a:lnTo>
                    <a:lnTo>
                      <a:pt x="670560" y="1101838"/>
                    </a:lnTo>
                    <a:lnTo>
                      <a:pt x="701992" y="1097416"/>
                    </a:lnTo>
                    <a:lnTo>
                      <a:pt x="738664" y="1070678"/>
                    </a:lnTo>
                    <a:lnTo>
                      <a:pt x="770096" y="1128236"/>
                    </a:lnTo>
                    <a:lnTo>
                      <a:pt x="812007" y="946853"/>
                    </a:lnTo>
                    <a:lnTo>
                      <a:pt x="848677" y="1153614"/>
                    </a:lnTo>
                    <a:lnTo>
                      <a:pt x="885349" y="1070678"/>
                    </a:lnTo>
                    <a:lnTo>
                      <a:pt x="916781" y="756149"/>
                    </a:lnTo>
                    <a:lnTo>
                      <a:pt x="958692" y="281056"/>
                    </a:lnTo>
                    <a:lnTo>
                      <a:pt x="995362" y="1288528"/>
                    </a:lnTo>
                    <a:lnTo>
                      <a:pt x="1037273" y="1289345"/>
                    </a:lnTo>
                    <a:lnTo>
                      <a:pt x="1068705" y="1287100"/>
                    </a:lnTo>
                    <a:lnTo>
                      <a:pt x="1100138" y="1285739"/>
                    </a:lnTo>
                    <a:lnTo>
                      <a:pt x="1131570" y="1282541"/>
                    </a:lnTo>
                    <a:lnTo>
                      <a:pt x="1204913" y="1281045"/>
                    </a:lnTo>
                  </a:path>
                </a:pathLst>
              </a:custGeom>
              <a:noFill/>
              <a:ln w="7280" cap="flat">
                <a:solidFill>
                  <a:srgbClr val="CB283F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F5C96531-3908-F75D-C35D-2EC31AF88D30}"/>
                  </a:ext>
                </a:extLst>
              </p:cNvPr>
              <p:cNvSpPr/>
              <p:nvPr/>
            </p:nvSpPr>
            <p:spPr>
              <a:xfrm>
                <a:off x="6515576" y="128111"/>
                <a:ext cx="1204912" cy="1325471"/>
              </a:xfrm>
              <a:custGeom>
                <a:avLst/>
                <a:gdLst>
                  <a:gd name="connsiteX0" fmla="*/ 0 w 1204912"/>
                  <a:gd name="connsiteY0" fmla="*/ 1237910 h 1325471"/>
                  <a:gd name="connsiteX1" fmla="*/ 26194 w 1204912"/>
                  <a:gd name="connsiteY1" fmla="*/ 1226140 h 1325471"/>
                  <a:gd name="connsiteX2" fmla="*/ 68104 w 1204912"/>
                  <a:gd name="connsiteY2" fmla="*/ 997063 h 1325471"/>
                  <a:gd name="connsiteX3" fmla="*/ 104775 w 1204912"/>
                  <a:gd name="connsiteY3" fmla="*/ 802958 h 1325471"/>
                  <a:gd name="connsiteX4" fmla="*/ 141447 w 1204912"/>
                  <a:gd name="connsiteY4" fmla="*/ 1010398 h 1325471"/>
                  <a:gd name="connsiteX5" fmla="*/ 183356 w 1204912"/>
                  <a:gd name="connsiteY5" fmla="*/ 0 h 1325471"/>
                  <a:gd name="connsiteX6" fmla="*/ 220028 w 1204912"/>
                  <a:gd name="connsiteY6" fmla="*/ 834186 h 1325471"/>
                  <a:gd name="connsiteX7" fmla="*/ 256699 w 1204912"/>
                  <a:gd name="connsiteY7" fmla="*/ 1301387 h 1325471"/>
                  <a:gd name="connsiteX8" fmla="*/ 298609 w 1204912"/>
                  <a:gd name="connsiteY8" fmla="*/ 1312613 h 1325471"/>
                  <a:gd name="connsiteX9" fmla="*/ 340519 w 1204912"/>
                  <a:gd name="connsiteY9" fmla="*/ 1286760 h 1325471"/>
                  <a:gd name="connsiteX10" fmla="*/ 366713 w 1204912"/>
                  <a:gd name="connsiteY10" fmla="*/ 1184842 h 1325471"/>
                  <a:gd name="connsiteX11" fmla="*/ 403384 w 1204912"/>
                  <a:gd name="connsiteY11" fmla="*/ 1165520 h 1325471"/>
                  <a:gd name="connsiteX12" fmla="*/ 445294 w 1204912"/>
                  <a:gd name="connsiteY12" fmla="*/ 1191101 h 1325471"/>
                  <a:gd name="connsiteX13" fmla="*/ 471487 w 1204912"/>
                  <a:gd name="connsiteY13" fmla="*/ 1091633 h 1325471"/>
                  <a:gd name="connsiteX14" fmla="*/ 518637 w 1204912"/>
                  <a:gd name="connsiteY14" fmla="*/ 1130890 h 1325471"/>
                  <a:gd name="connsiteX15" fmla="*/ 550069 w 1204912"/>
                  <a:gd name="connsiteY15" fmla="*/ 1077346 h 1325471"/>
                  <a:gd name="connsiteX16" fmla="*/ 581501 w 1204912"/>
                  <a:gd name="connsiteY16" fmla="*/ 1066256 h 1325471"/>
                  <a:gd name="connsiteX17" fmla="*/ 623411 w 1204912"/>
                  <a:gd name="connsiteY17" fmla="*/ 1142932 h 1325471"/>
                  <a:gd name="connsiteX18" fmla="*/ 670560 w 1204912"/>
                  <a:gd name="connsiteY18" fmla="*/ 1167153 h 1325471"/>
                  <a:gd name="connsiteX19" fmla="*/ 701992 w 1204912"/>
                  <a:gd name="connsiteY19" fmla="*/ 1189332 h 1325471"/>
                  <a:gd name="connsiteX20" fmla="*/ 738664 w 1204912"/>
                  <a:gd name="connsiteY20" fmla="*/ 1154838 h 1325471"/>
                  <a:gd name="connsiteX21" fmla="*/ 770096 w 1204912"/>
                  <a:gd name="connsiteY21" fmla="*/ 1101838 h 1325471"/>
                  <a:gd name="connsiteX22" fmla="*/ 812007 w 1204912"/>
                  <a:gd name="connsiteY22" fmla="*/ 1097416 h 1325471"/>
                  <a:gd name="connsiteX23" fmla="*/ 848677 w 1204912"/>
                  <a:gd name="connsiteY23" fmla="*/ 1099321 h 1325471"/>
                  <a:gd name="connsiteX24" fmla="*/ 885349 w 1204912"/>
                  <a:gd name="connsiteY24" fmla="*/ 1027816 h 1325471"/>
                  <a:gd name="connsiteX25" fmla="*/ 916781 w 1204912"/>
                  <a:gd name="connsiteY25" fmla="*/ 1078298 h 1325471"/>
                  <a:gd name="connsiteX26" fmla="*/ 958692 w 1204912"/>
                  <a:gd name="connsiteY26" fmla="*/ 758394 h 1325471"/>
                  <a:gd name="connsiteX27" fmla="*/ 995362 w 1204912"/>
                  <a:gd name="connsiteY27" fmla="*/ 1325472 h 1325471"/>
                  <a:gd name="connsiteX28" fmla="*/ 1037273 w 1204912"/>
                  <a:gd name="connsiteY28" fmla="*/ 1322002 h 1325471"/>
                  <a:gd name="connsiteX29" fmla="*/ 1068705 w 1204912"/>
                  <a:gd name="connsiteY29" fmla="*/ 1322274 h 1325471"/>
                  <a:gd name="connsiteX30" fmla="*/ 1100138 w 1204912"/>
                  <a:gd name="connsiteY30" fmla="*/ 1321594 h 1325471"/>
                  <a:gd name="connsiteX31" fmla="*/ 1131570 w 1204912"/>
                  <a:gd name="connsiteY31" fmla="*/ 1313430 h 1325471"/>
                  <a:gd name="connsiteX32" fmla="*/ 1204913 w 1204912"/>
                  <a:gd name="connsiteY32" fmla="*/ 1307238 h 1325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04912" h="1325471">
                    <a:moveTo>
                      <a:pt x="0" y="1237910"/>
                    </a:moveTo>
                    <a:lnTo>
                      <a:pt x="26194" y="1226140"/>
                    </a:lnTo>
                    <a:lnTo>
                      <a:pt x="68104" y="997063"/>
                    </a:lnTo>
                    <a:lnTo>
                      <a:pt x="104775" y="802958"/>
                    </a:lnTo>
                    <a:lnTo>
                      <a:pt x="141447" y="1010398"/>
                    </a:lnTo>
                    <a:lnTo>
                      <a:pt x="183356" y="0"/>
                    </a:lnTo>
                    <a:lnTo>
                      <a:pt x="220028" y="834186"/>
                    </a:lnTo>
                    <a:lnTo>
                      <a:pt x="256699" y="1301387"/>
                    </a:lnTo>
                    <a:lnTo>
                      <a:pt x="298609" y="1312613"/>
                    </a:lnTo>
                    <a:lnTo>
                      <a:pt x="340519" y="1286760"/>
                    </a:lnTo>
                    <a:lnTo>
                      <a:pt x="366713" y="1184842"/>
                    </a:lnTo>
                    <a:lnTo>
                      <a:pt x="403384" y="1165520"/>
                    </a:lnTo>
                    <a:lnTo>
                      <a:pt x="445294" y="1191101"/>
                    </a:lnTo>
                    <a:lnTo>
                      <a:pt x="471487" y="1091633"/>
                    </a:lnTo>
                    <a:lnTo>
                      <a:pt x="518637" y="1130890"/>
                    </a:lnTo>
                    <a:lnTo>
                      <a:pt x="550069" y="1077346"/>
                    </a:lnTo>
                    <a:lnTo>
                      <a:pt x="581501" y="1066256"/>
                    </a:lnTo>
                    <a:lnTo>
                      <a:pt x="623411" y="1142932"/>
                    </a:lnTo>
                    <a:lnTo>
                      <a:pt x="670560" y="1167153"/>
                    </a:lnTo>
                    <a:lnTo>
                      <a:pt x="701992" y="1189332"/>
                    </a:lnTo>
                    <a:lnTo>
                      <a:pt x="738664" y="1154838"/>
                    </a:lnTo>
                    <a:lnTo>
                      <a:pt x="770096" y="1101838"/>
                    </a:lnTo>
                    <a:lnTo>
                      <a:pt x="812007" y="1097416"/>
                    </a:lnTo>
                    <a:lnTo>
                      <a:pt x="848677" y="1099321"/>
                    </a:lnTo>
                    <a:lnTo>
                      <a:pt x="885349" y="1027816"/>
                    </a:lnTo>
                    <a:lnTo>
                      <a:pt x="916781" y="1078298"/>
                    </a:lnTo>
                    <a:lnTo>
                      <a:pt x="958692" y="758394"/>
                    </a:lnTo>
                    <a:lnTo>
                      <a:pt x="995362" y="1325472"/>
                    </a:lnTo>
                    <a:lnTo>
                      <a:pt x="1037273" y="1322002"/>
                    </a:lnTo>
                    <a:lnTo>
                      <a:pt x="1068705" y="1322274"/>
                    </a:lnTo>
                    <a:lnTo>
                      <a:pt x="1100138" y="1321594"/>
                    </a:lnTo>
                    <a:lnTo>
                      <a:pt x="1131570" y="1313430"/>
                    </a:lnTo>
                    <a:lnTo>
                      <a:pt x="1204913" y="1307238"/>
                    </a:lnTo>
                  </a:path>
                </a:pathLst>
              </a:custGeom>
              <a:noFill/>
              <a:ln w="7280" cap="flat">
                <a:solidFill>
                  <a:srgbClr val="102092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2A209CAA-4F4E-C8EA-3368-BD3CA15B8F9F}"/>
                  </a:ext>
                </a:extLst>
              </p:cNvPr>
              <p:cNvSpPr/>
              <p:nvPr/>
            </p:nvSpPr>
            <p:spPr>
              <a:xfrm>
                <a:off x="6630828" y="74567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6321B907-07F7-1D5F-08D8-6DA3F7C9265F}"/>
                  </a:ext>
                </a:extLst>
              </p:cNvPr>
              <p:cNvSpPr/>
              <p:nvPr/>
            </p:nvSpPr>
            <p:spPr>
              <a:xfrm>
                <a:off x="7500461" y="74567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ln w="7280" cap="flat">
                <a:solidFill>
                  <a:srgbClr val="000000"/>
                </a:solidFill>
                <a:custDash>
                  <a:ds d="426750" sp="426750"/>
                </a:custDash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D6BC07AE-B706-1327-2B75-AEA26833E616}"/>
                  </a:ext>
                </a:extLst>
              </p:cNvPr>
              <p:cNvSpPr/>
              <p:nvPr/>
            </p:nvSpPr>
            <p:spPr>
              <a:xfrm>
                <a:off x="6421278" y="74567"/>
                <a:ext cx="1325403" cy="1405277"/>
              </a:xfrm>
              <a:custGeom>
                <a:avLst/>
                <a:gdLst>
                  <a:gd name="connsiteX0" fmla="*/ 0 w 1325403"/>
                  <a:gd name="connsiteY0" fmla="*/ 0 h 1405277"/>
                  <a:gd name="connsiteX1" fmla="*/ 1325404 w 1325403"/>
                  <a:gd name="connsiteY1" fmla="*/ 0 h 1405277"/>
                  <a:gd name="connsiteX2" fmla="*/ 1325404 w 1325403"/>
                  <a:gd name="connsiteY2" fmla="*/ 1405278 h 1405277"/>
                  <a:gd name="connsiteX3" fmla="*/ 0 w 1325403"/>
                  <a:gd name="connsiteY3" fmla="*/ 1405278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403" h="1405277">
                    <a:moveTo>
                      <a:pt x="0" y="0"/>
                    </a:moveTo>
                    <a:lnTo>
                      <a:pt x="1325404" y="0"/>
                    </a:lnTo>
                    <a:lnTo>
                      <a:pt x="1325404" y="1405278"/>
                    </a:lnTo>
                    <a:lnTo>
                      <a:pt x="0" y="1405278"/>
                    </a:lnTo>
                    <a:close/>
                  </a:path>
                </a:pathLst>
              </a:custGeom>
              <a:noFill/>
              <a:ln w="72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80" name="Graphic 2">
              <a:extLst>
                <a:ext uri="{FF2B5EF4-FFF2-40B4-BE49-F238E27FC236}">
                  <a16:creationId xmlns:a16="http://schemas.microsoft.com/office/drawing/2014/main" id="{49357574-E8E5-1B45-4200-EFBFC5DC8CE3}"/>
                </a:ext>
              </a:extLst>
            </p:cNvPr>
            <p:cNvGrpSpPr/>
            <p:nvPr/>
          </p:nvGrpSpPr>
          <p:grpSpPr>
            <a:xfrm>
              <a:off x="6040727" y="43338"/>
              <a:ext cx="1821463" cy="1601183"/>
              <a:chOff x="6040727" y="43338"/>
              <a:chExt cx="1821463" cy="1601183"/>
            </a:xfrm>
          </p:grpSpPr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AE987A93-87D9-B977-C77B-6355A28B99A6}"/>
                  </a:ext>
                </a:extLst>
              </p:cNvPr>
              <p:cNvSpPr/>
              <p:nvPr/>
            </p:nvSpPr>
            <p:spPr>
              <a:xfrm>
                <a:off x="6421278" y="74567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D835697C-D37E-0AB1-46F7-D77FAE3CD4AA}"/>
                  </a:ext>
                </a:extLst>
              </p:cNvPr>
              <p:cNvSpPr txBox="1"/>
              <p:nvPr/>
            </p:nvSpPr>
            <p:spPr>
              <a:xfrm>
                <a:off x="6248672" y="1381669"/>
                <a:ext cx="22955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1F28F4A4-2CD9-648E-1E74-76BFD028EE38}"/>
                  </a:ext>
                </a:extLst>
              </p:cNvPr>
              <p:cNvSpPr txBox="1"/>
              <p:nvPr/>
            </p:nvSpPr>
            <p:spPr>
              <a:xfrm>
                <a:off x="6201047" y="1247843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4A416F32-BEE5-1231-E105-AECB68BD6539}"/>
                  </a:ext>
                </a:extLst>
              </p:cNvPr>
              <p:cNvSpPr txBox="1"/>
              <p:nvPr/>
            </p:nvSpPr>
            <p:spPr>
              <a:xfrm>
                <a:off x="6201047" y="1114016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20</a:t>
                </a:r>
              </a:p>
            </p:txBody>
          </p:sp>
          <p:sp>
            <p:nvSpPr>
              <p:cNvPr id="585" name="TextBox 584">
                <a:extLst>
                  <a:ext uri="{FF2B5EF4-FFF2-40B4-BE49-F238E27FC236}">
                    <a16:creationId xmlns:a16="http://schemas.microsoft.com/office/drawing/2014/main" id="{1952C76E-4D4E-B230-6629-B18B82FA0201}"/>
                  </a:ext>
                </a:extLst>
              </p:cNvPr>
              <p:cNvSpPr txBox="1"/>
              <p:nvPr/>
            </p:nvSpPr>
            <p:spPr>
              <a:xfrm>
                <a:off x="6201047" y="980190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30</a:t>
                </a:r>
              </a:p>
            </p:txBody>
          </p:sp>
          <p:sp>
            <p:nvSpPr>
              <p:cNvPr id="586" name="TextBox 585">
                <a:extLst>
                  <a:ext uri="{FF2B5EF4-FFF2-40B4-BE49-F238E27FC236}">
                    <a16:creationId xmlns:a16="http://schemas.microsoft.com/office/drawing/2014/main" id="{136D3F35-7D01-6D2C-33F6-E131B4475348}"/>
                  </a:ext>
                </a:extLst>
              </p:cNvPr>
              <p:cNvSpPr txBox="1"/>
              <p:nvPr/>
            </p:nvSpPr>
            <p:spPr>
              <a:xfrm>
                <a:off x="6201047" y="846364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40</a:t>
                </a:r>
              </a:p>
            </p:txBody>
          </p:sp>
          <p:sp>
            <p:nvSpPr>
              <p:cNvPr id="587" name="TextBox 586">
                <a:extLst>
                  <a:ext uri="{FF2B5EF4-FFF2-40B4-BE49-F238E27FC236}">
                    <a16:creationId xmlns:a16="http://schemas.microsoft.com/office/drawing/2014/main" id="{04EE16B4-8E23-BA5A-C1FF-62F2AEF5D0F0}"/>
                  </a:ext>
                </a:extLst>
              </p:cNvPr>
              <p:cNvSpPr txBox="1"/>
              <p:nvPr/>
            </p:nvSpPr>
            <p:spPr>
              <a:xfrm>
                <a:off x="6201047" y="712538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50</a:t>
                </a:r>
              </a:p>
            </p:txBody>
          </p:sp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556A48D7-36C4-44D8-C727-0D2FD7F16C19}"/>
                  </a:ext>
                </a:extLst>
              </p:cNvPr>
              <p:cNvSpPr txBox="1"/>
              <p:nvPr/>
            </p:nvSpPr>
            <p:spPr>
              <a:xfrm>
                <a:off x="6201047" y="578711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60</a:t>
                </a:r>
              </a:p>
            </p:txBody>
          </p:sp>
          <p:sp>
            <p:nvSpPr>
              <p:cNvPr id="589" name="TextBox 588">
                <a:extLst>
                  <a:ext uri="{FF2B5EF4-FFF2-40B4-BE49-F238E27FC236}">
                    <a16:creationId xmlns:a16="http://schemas.microsoft.com/office/drawing/2014/main" id="{35810876-5770-E1D5-3DCA-9C335F76B236}"/>
                  </a:ext>
                </a:extLst>
              </p:cNvPr>
              <p:cNvSpPr txBox="1"/>
              <p:nvPr/>
            </p:nvSpPr>
            <p:spPr>
              <a:xfrm>
                <a:off x="6201047" y="444885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70</a:t>
                </a:r>
              </a:p>
            </p:txBody>
          </p:sp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D4B3B8E9-BD6E-754F-0317-499DF259C91B}"/>
                  </a:ext>
                </a:extLst>
              </p:cNvPr>
              <p:cNvSpPr txBox="1"/>
              <p:nvPr/>
            </p:nvSpPr>
            <p:spPr>
              <a:xfrm>
                <a:off x="6201047" y="310991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80</a:t>
                </a:r>
              </a:p>
            </p:txBody>
          </p:sp>
          <p:sp>
            <p:nvSpPr>
              <p:cNvPr id="591" name="TextBox 590">
                <a:extLst>
                  <a:ext uri="{FF2B5EF4-FFF2-40B4-BE49-F238E27FC236}">
                    <a16:creationId xmlns:a16="http://schemas.microsoft.com/office/drawing/2014/main" id="{BE6C7B54-06EE-E486-FC98-3ADAAACFD7EB}"/>
                  </a:ext>
                </a:extLst>
              </p:cNvPr>
              <p:cNvSpPr txBox="1"/>
              <p:nvPr/>
            </p:nvSpPr>
            <p:spPr>
              <a:xfrm>
                <a:off x="6201047" y="177164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90</a:t>
                </a:r>
              </a:p>
            </p:txBody>
          </p:sp>
          <p:sp>
            <p:nvSpPr>
              <p:cNvPr id="592" name="TextBox 591">
                <a:extLst>
                  <a:ext uri="{FF2B5EF4-FFF2-40B4-BE49-F238E27FC236}">
                    <a16:creationId xmlns:a16="http://schemas.microsoft.com/office/drawing/2014/main" id="{07112EF1-641D-7D5B-4327-5AFF7ADE1672}"/>
                  </a:ext>
                </a:extLst>
              </p:cNvPr>
              <p:cNvSpPr txBox="1"/>
              <p:nvPr/>
            </p:nvSpPr>
            <p:spPr>
              <a:xfrm>
                <a:off x="6153422" y="43338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100</a:t>
                </a:r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CED91AA5-A567-2D8E-CFCF-92C8A8803F2E}"/>
                  </a:ext>
                </a:extLst>
              </p:cNvPr>
              <p:cNvSpPr/>
              <p:nvPr/>
            </p:nvSpPr>
            <p:spPr>
              <a:xfrm>
                <a:off x="6402637" y="1479844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FB3348C0-362E-6F3F-96AD-638A5B94C3C2}"/>
                  </a:ext>
                </a:extLst>
              </p:cNvPr>
              <p:cNvSpPr/>
              <p:nvPr/>
            </p:nvSpPr>
            <p:spPr>
              <a:xfrm>
                <a:off x="6402637" y="1345950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091B697F-05CC-B13F-61BF-1B63213E8BD9}"/>
                  </a:ext>
                </a:extLst>
              </p:cNvPr>
              <p:cNvSpPr/>
              <p:nvPr/>
            </p:nvSpPr>
            <p:spPr>
              <a:xfrm>
                <a:off x="6402637" y="1212124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1F1CF389-865A-9C04-A016-AA14623BE7B1}"/>
                  </a:ext>
                </a:extLst>
              </p:cNvPr>
              <p:cNvSpPr/>
              <p:nvPr/>
            </p:nvSpPr>
            <p:spPr>
              <a:xfrm>
                <a:off x="6402637" y="1078298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2D62E755-8232-70D1-ECA5-8FBD7218FEEC}"/>
                  </a:ext>
                </a:extLst>
              </p:cNvPr>
              <p:cNvSpPr/>
              <p:nvPr/>
            </p:nvSpPr>
            <p:spPr>
              <a:xfrm>
                <a:off x="6402637" y="944471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id="{822F1662-75A8-E520-400F-9C25476416BD}"/>
                  </a:ext>
                </a:extLst>
              </p:cNvPr>
              <p:cNvSpPr/>
              <p:nvPr/>
            </p:nvSpPr>
            <p:spPr>
              <a:xfrm>
                <a:off x="6402637" y="810645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Freeform: Shape 598">
                <a:extLst>
                  <a:ext uri="{FF2B5EF4-FFF2-40B4-BE49-F238E27FC236}">
                    <a16:creationId xmlns:a16="http://schemas.microsoft.com/office/drawing/2014/main" id="{CC1B6AE2-4F2A-80D7-BB98-94B34613257F}"/>
                  </a:ext>
                </a:extLst>
              </p:cNvPr>
              <p:cNvSpPr/>
              <p:nvPr/>
            </p:nvSpPr>
            <p:spPr>
              <a:xfrm>
                <a:off x="6402637" y="676819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id="{4FE6B4E4-7C45-91D6-193C-56A220FE96E2}"/>
                  </a:ext>
                </a:extLst>
              </p:cNvPr>
              <p:cNvSpPr/>
              <p:nvPr/>
            </p:nvSpPr>
            <p:spPr>
              <a:xfrm>
                <a:off x="6402637" y="542993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id="{E2788749-C735-8166-7B20-EE90754EC0B0}"/>
                  </a:ext>
                </a:extLst>
              </p:cNvPr>
              <p:cNvSpPr/>
              <p:nvPr/>
            </p:nvSpPr>
            <p:spPr>
              <a:xfrm>
                <a:off x="6402637" y="409166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7C7AC3BC-8B4B-AFA5-057A-0617D65966EE}"/>
                  </a:ext>
                </a:extLst>
              </p:cNvPr>
              <p:cNvSpPr/>
              <p:nvPr/>
            </p:nvSpPr>
            <p:spPr>
              <a:xfrm>
                <a:off x="6402637" y="275340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CDB75984-5886-FDCA-67E6-C708C719E748}"/>
                  </a:ext>
                </a:extLst>
              </p:cNvPr>
              <p:cNvSpPr/>
              <p:nvPr/>
            </p:nvSpPr>
            <p:spPr>
              <a:xfrm>
                <a:off x="6402637" y="141446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7DDAF6EF-9417-C59D-0618-A82D5148870B}"/>
                  </a:ext>
                </a:extLst>
              </p:cNvPr>
              <p:cNvSpPr/>
              <p:nvPr/>
            </p:nvSpPr>
            <p:spPr>
              <a:xfrm>
                <a:off x="6421278" y="1479844"/>
                <a:ext cx="1325403" cy="6803"/>
              </a:xfrm>
              <a:custGeom>
                <a:avLst/>
                <a:gdLst>
                  <a:gd name="connsiteX0" fmla="*/ 0 w 1325403"/>
                  <a:gd name="connsiteY0" fmla="*/ 0 h 6803"/>
                  <a:gd name="connsiteX1" fmla="*/ 1325404 w 1325403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5403" h="6803">
                    <a:moveTo>
                      <a:pt x="0" y="0"/>
                    </a:moveTo>
                    <a:lnTo>
                      <a:pt x="1325404" y="0"/>
                    </a:lnTo>
                  </a:path>
                </a:pathLst>
              </a:custGeom>
              <a:noFill/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EEF99E38-858D-CB37-C787-67EEEC630255}"/>
                  </a:ext>
                </a:extLst>
              </p:cNvPr>
              <p:cNvSpPr/>
              <p:nvPr/>
            </p:nvSpPr>
            <p:spPr>
              <a:xfrm>
                <a:off x="6421278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9BBE4AE2-B415-F8F7-0332-14BC37911498}"/>
                  </a:ext>
                </a:extLst>
              </p:cNvPr>
              <p:cNvSpPr/>
              <p:nvPr/>
            </p:nvSpPr>
            <p:spPr>
              <a:xfrm>
                <a:off x="6578441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EE0E9289-E1A2-3B73-D6B6-20101C7ADF56}"/>
                  </a:ext>
                </a:extLst>
              </p:cNvPr>
              <p:cNvSpPr/>
              <p:nvPr/>
            </p:nvSpPr>
            <p:spPr>
              <a:xfrm>
                <a:off x="6740842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3A946C15-E897-C5B6-94CC-56A4C0B8A5AF}"/>
                  </a:ext>
                </a:extLst>
              </p:cNvPr>
              <p:cNvSpPr/>
              <p:nvPr/>
            </p:nvSpPr>
            <p:spPr>
              <a:xfrm>
                <a:off x="6898005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F0B96D99-FACB-511A-5637-887CBCCF42B3}"/>
                  </a:ext>
                </a:extLst>
              </p:cNvPr>
              <p:cNvSpPr/>
              <p:nvPr/>
            </p:nvSpPr>
            <p:spPr>
              <a:xfrm>
                <a:off x="7060406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94E24469-E04A-799D-DC89-1B7C3E5B2114}"/>
                  </a:ext>
                </a:extLst>
              </p:cNvPr>
              <p:cNvSpPr/>
              <p:nvPr/>
            </p:nvSpPr>
            <p:spPr>
              <a:xfrm>
                <a:off x="7222807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65CDB4A5-383B-AB6D-E641-C72AED6E692E}"/>
                  </a:ext>
                </a:extLst>
              </p:cNvPr>
              <p:cNvSpPr/>
              <p:nvPr/>
            </p:nvSpPr>
            <p:spPr>
              <a:xfrm>
                <a:off x="7379969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" name="Freeform: Shape 611">
                <a:extLst>
                  <a:ext uri="{FF2B5EF4-FFF2-40B4-BE49-F238E27FC236}">
                    <a16:creationId xmlns:a16="http://schemas.microsoft.com/office/drawing/2014/main" id="{645EEB45-B1A3-3E7B-9FA4-F8536AF3BDF8}"/>
                  </a:ext>
                </a:extLst>
              </p:cNvPr>
              <p:cNvSpPr/>
              <p:nvPr/>
            </p:nvSpPr>
            <p:spPr>
              <a:xfrm>
                <a:off x="7542371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" name="Freeform: Shape 612">
                <a:extLst>
                  <a:ext uri="{FF2B5EF4-FFF2-40B4-BE49-F238E27FC236}">
                    <a16:creationId xmlns:a16="http://schemas.microsoft.com/office/drawing/2014/main" id="{3F758550-5872-6BDE-F55C-6DA508606518}"/>
                  </a:ext>
                </a:extLst>
              </p:cNvPr>
              <p:cNvSpPr/>
              <p:nvPr/>
            </p:nvSpPr>
            <p:spPr>
              <a:xfrm>
                <a:off x="7699533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" name="TextBox 613">
                <a:extLst>
                  <a:ext uri="{FF2B5EF4-FFF2-40B4-BE49-F238E27FC236}">
                    <a16:creationId xmlns:a16="http://schemas.microsoft.com/office/drawing/2014/main" id="{42D3F871-57A6-A742-C9C3-B441FD564B83}"/>
                  </a:ext>
                </a:extLst>
              </p:cNvPr>
              <p:cNvSpPr txBox="1"/>
              <p:nvPr/>
            </p:nvSpPr>
            <p:spPr>
              <a:xfrm>
                <a:off x="6268606" y="1444466"/>
                <a:ext cx="32412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Apr</a:t>
                </a:r>
              </a:p>
            </p:txBody>
          </p:sp>
          <p:sp>
            <p:nvSpPr>
              <p:cNvPr id="615" name="TextBox 614">
                <a:extLst>
                  <a:ext uri="{FF2B5EF4-FFF2-40B4-BE49-F238E27FC236}">
                    <a16:creationId xmlns:a16="http://schemas.microsoft.com/office/drawing/2014/main" id="{EF8586CA-4C78-F368-9295-A3184CC6E221}"/>
                  </a:ext>
                </a:extLst>
              </p:cNvPr>
              <p:cNvSpPr txBox="1"/>
              <p:nvPr/>
            </p:nvSpPr>
            <p:spPr>
              <a:xfrm>
                <a:off x="6415563" y="1444466"/>
                <a:ext cx="3497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May</a:t>
                </a:r>
              </a:p>
            </p:txBody>
          </p:sp>
          <p:sp>
            <p:nvSpPr>
              <p:cNvPr id="616" name="TextBox 615">
                <a:extLst>
                  <a:ext uri="{FF2B5EF4-FFF2-40B4-BE49-F238E27FC236}">
                    <a16:creationId xmlns:a16="http://schemas.microsoft.com/office/drawing/2014/main" id="{39651EC4-E9D6-FAA5-3FB3-26BDF9040761}"/>
                  </a:ext>
                </a:extLst>
              </p:cNvPr>
              <p:cNvSpPr txBox="1"/>
              <p:nvPr/>
            </p:nvSpPr>
            <p:spPr>
              <a:xfrm>
                <a:off x="6581366" y="1444466"/>
                <a:ext cx="30970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Jun</a:t>
                </a:r>
              </a:p>
            </p:txBody>
          </p:sp>
          <p:sp>
            <p:nvSpPr>
              <p:cNvPr id="617" name="TextBox 616">
                <a:extLst>
                  <a:ext uri="{FF2B5EF4-FFF2-40B4-BE49-F238E27FC236}">
                    <a16:creationId xmlns:a16="http://schemas.microsoft.com/office/drawing/2014/main" id="{98681199-8136-801F-91BD-0A9D93F2BE6B}"/>
                  </a:ext>
                </a:extLst>
              </p:cNvPr>
              <p:cNvSpPr txBox="1"/>
              <p:nvPr/>
            </p:nvSpPr>
            <p:spPr>
              <a:xfrm>
                <a:off x="6752136" y="1444466"/>
                <a:ext cx="29046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Jul</a:t>
                </a:r>
              </a:p>
            </p:txBody>
          </p:sp>
          <p:sp>
            <p:nvSpPr>
              <p:cNvPr id="618" name="TextBox 617">
                <a:extLst>
                  <a:ext uri="{FF2B5EF4-FFF2-40B4-BE49-F238E27FC236}">
                    <a16:creationId xmlns:a16="http://schemas.microsoft.com/office/drawing/2014/main" id="{13888D3C-7E64-08F1-05A2-099451857742}"/>
                  </a:ext>
                </a:extLst>
              </p:cNvPr>
              <p:cNvSpPr txBox="1"/>
              <p:nvPr/>
            </p:nvSpPr>
            <p:spPr>
              <a:xfrm>
                <a:off x="6897528" y="1444466"/>
                <a:ext cx="33855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Aug</a:t>
                </a:r>
              </a:p>
            </p:txBody>
          </p:sp>
          <p:sp>
            <p:nvSpPr>
              <p:cNvPr id="619" name="TextBox 618">
                <a:extLst>
                  <a:ext uri="{FF2B5EF4-FFF2-40B4-BE49-F238E27FC236}">
                    <a16:creationId xmlns:a16="http://schemas.microsoft.com/office/drawing/2014/main" id="{577EDE41-FA8B-9AFB-4EC0-1218C31EFEEC}"/>
                  </a:ext>
                </a:extLst>
              </p:cNvPr>
              <p:cNvSpPr txBox="1"/>
              <p:nvPr/>
            </p:nvSpPr>
            <p:spPr>
              <a:xfrm>
                <a:off x="7056528" y="1444466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Sep</a:t>
                </a:r>
              </a:p>
            </p:txBody>
          </p:sp>
          <p:sp>
            <p:nvSpPr>
              <p:cNvPr id="620" name="TextBox 619">
                <a:extLst>
                  <a:ext uri="{FF2B5EF4-FFF2-40B4-BE49-F238E27FC236}">
                    <a16:creationId xmlns:a16="http://schemas.microsoft.com/office/drawing/2014/main" id="{B9F50FAF-0F1E-7721-45A3-50DA3D63787F}"/>
                  </a:ext>
                </a:extLst>
              </p:cNvPr>
              <p:cNvSpPr txBox="1"/>
              <p:nvPr/>
            </p:nvSpPr>
            <p:spPr>
              <a:xfrm>
                <a:off x="7227297" y="1444466"/>
                <a:ext cx="31451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Oct</a:t>
                </a:r>
              </a:p>
            </p:txBody>
          </p:sp>
          <p:sp>
            <p:nvSpPr>
              <p:cNvPr id="621" name="TextBox 620">
                <a:extLst>
                  <a:ext uri="{FF2B5EF4-FFF2-40B4-BE49-F238E27FC236}">
                    <a16:creationId xmlns:a16="http://schemas.microsoft.com/office/drawing/2014/main" id="{E470A2D2-7A81-4983-723D-8FF4211C5623}"/>
                  </a:ext>
                </a:extLst>
              </p:cNvPr>
              <p:cNvSpPr txBox="1"/>
              <p:nvPr/>
            </p:nvSpPr>
            <p:spPr>
              <a:xfrm>
                <a:off x="7379493" y="1444466"/>
                <a:ext cx="33855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Nov</a:t>
                </a:r>
              </a:p>
            </p:txBody>
          </p:sp>
          <p:sp>
            <p:nvSpPr>
              <p:cNvPr id="622" name="TextBox 621">
                <a:extLst>
                  <a:ext uri="{FF2B5EF4-FFF2-40B4-BE49-F238E27FC236}">
                    <a16:creationId xmlns:a16="http://schemas.microsoft.com/office/drawing/2014/main" id="{96D35C76-07B8-B06A-CB9F-19D6B119CB70}"/>
                  </a:ext>
                </a:extLst>
              </p:cNvPr>
              <p:cNvSpPr txBox="1"/>
              <p:nvPr/>
            </p:nvSpPr>
            <p:spPr>
              <a:xfrm>
                <a:off x="7533254" y="1444466"/>
                <a:ext cx="32893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Dec</a:t>
                </a:r>
              </a:p>
            </p:txBody>
          </p:sp>
          <p:sp>
            <p:nvSpPr>
              <p:cNvPr id="623" name="TextBox 622">
                <a:extLst>
                  <a:ext uri="{FF2B5EF4-FFF2-40B4-BE49-F238E27FC236}">
                    <a16:creationId xmlns:a16="http://schemas.microsoft.com/office/drawing/2014/main" id="{8E89B518-C9AC-4008-8103-A800A078BC59}"/>
                  </a:ext>
                </a:extLst>
              </p:cNvPr>
              <p:cNvSpPr txBox="1"/>
              <p:nvPr/>
            </p:nvSpPr>
            <p:spPr>
              <a:xfrm rot="16200000">
                <a:off x="5893891" y="661756"/>
                <a:ext cx="52450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b="1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TN/TP</a:t>
                </a:r>
              </a:p>
            </p:txBody>
          </p:sp>
        </p:grpSp>
        <p:grpSp>
          <p:nvGrpSpPr>
            <p:cNvPr id="624" name="Graphic 2">
              <a:extLst>
                <a:ext uri="{FF2B5EF4-FFF2-40B4-BE49-F238E27FC236}">
                  <a16:creationId xmlns:a16="http://schemas.microsoft.com/office/drawing/2014/main" id="{533B60DE-84D5-F630-39E4-1B3A74606EBE}"/>
                </a:ext>
              </a:extLst>
            </p:cNvPr>
            <p:cNvGrpSpPr/>
            <p:nvPr/>
          </p:nvGrpSpPr>
          <p:grpSpPr>
            <a:xfrm>
              <a:off x="8125029" y="74567"/>
              <a:ext cx="1325403" cy="1405277"/>
              <a:chOff x="8125029" y="74567"/>
              <a:chExt cx="1325403" cy="1405277"/>
            </a:xfrm>
            <a:noFill/>
          </p:grpSpPr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97F1328A-FD06-6428-F8DA-F5EAFE1003B8}"/>
                  </a:ext>
                </a:extLst>
              </p:cNvPr>
              <p:cNvSpPr/>
              <p:nvPr/>
            </p:nvSpPr>
            <p:spPr>
              <a:xfrm>
                <a:off x="8245520" y="188526"/>
                <a:ext cx="1105376" cy="1058363"/>
              </a:xfrm>
              <a:custGeom>
                <a:avLst/>
                <a:gdLst>
                  <a:gd name="connsiteX0" fmla="*/ 0 w 1105376"/>
                  <a:gd name="connsiteY0" fmla="*/ 0 h 1058363"/>
                  <a:gd name="connsiteX1" fmla="*/ 41910 w 1105376"/>
                  <a:gd name="connsiteY1" fmla="*/ 0 h 1058363"/>
                  <a:gd name="connsiteX2" fmla="*/ 78581 w 1105376"/>
                  <a:gd name="connsiteY2" fmla="*/ 118994 h 1058363"/>
                  <a:gd name="connsiteX3" fmla="*/ 115253 w 1105376"/>
                  <a:gd name="connsiteY3" fmla="*/ 227852 h 1058363"/>
                  <a:gd name="connsiteX4" fmla="*/ 157162 w 1105376"/>
                  <a:gd name="connsiteY4" fmla="*/ 341811 h 1058363"/>
                  <a:gd name="connsiteX5" fmla="*/ 193834 w 1105376"/>
                  <a:gd name="connsiteY5" fmla="*/ 620282 h 1058363"/>
                  <a:gd name="connsiteX6" fmla="*/ 230505 w 1105376"/>
                  <a:gd name="connsiteY6" fmla="*/ 797515 h 1058363"/>
                  <a:gd name="connsiteX7" fmla="*/ 272415 w 1105376"/>
                  <a:gd name="connsiteY7" fmla="*/ 1058364 h 1058363"/>
                  <a:gd name="connsiteX8" fmla="*/ 314325 w 1105376"/>
                  <a:gd name="connsiteY8" fmla="*/ 941886 h 1058363"/>
                  <a:gd name="connsiteX9" fmla="*/ 340519 w 1105376"/>
                  <a:gd name="connsiteY9" fmla="*/ 977333 h 1058363"/>
                  <a:gd name="connsiteX10" fmla="*/ 377190 w 1105376"/>
                  <a:gd name="connsiteY10" fmla="*/ 807652 h 1058363"/>
                  <a:gd name="connsiteX11" fmla="*/ 419100 w 1105376"/>
                  <a:gd name="connsiteY11" fmla="*/ 762068 h 1058363"/>
                  <a:gd name="connsiteX12" fmla="*/ 445294 w 1105376"/>
                  <a:gd name="connsiteY12" fmla="*/ 681106 h 1058363"/>
                  <a:gd name="connsiteX13" fmla="*/ 492443 w 1105376"/>
                  <a:gd name="connsiteY13" fmla="*/ 724104 h 1058363"/>
                  <a:gd name="connsiteX14" fmla="*/ 523875 w 1105376"/>
                  <a:gd name="connsiteY14" fmla="*/ 759551 h 1058363"/>
                  <a:gd name="connsiteX15" fmla="*/ 555307 w 1105376"/>
                  <a:gd name="connsiteY15" fmla="*/ 787445 h 1058363"/>
                  <a:gd name="connsiteX16" fmla="*/ 597217 w 1105376"/>
                  <a:gd name="connsiteY16" fmla="*/ 845684 h 1058363"/>
                  <a:gd name="connsiteX17" fmla="*/ 644366 w 1105376"/>
                  <a:gd name="connsiteY17" fmla="*/ 896303 h 1058363"/>
                  <a:gd name="connsiteX18" fmla="*/ 675799 w 1105376"/>
                  <a:gd name="connsiteY18" fmla="*/ 964678 h 1058363"/>
                  <a:gd name="connsiteX19" fmla="*/ 712470 w 1105376"/>
                  <a:gd name="connsiteY19" fmla="*/ 1033054 h 1058363"/>
                  <a:gd name="connsiteX20" fmla="*/ 743903 w 1105376"/>
                  <a:gd name="connsiteY20" fmla="*/ 1022917 h 1058363"/>
                  <a:gd name="connsiteX21" fmla="*/ 785813 w 1105376"/>
                  <a:gd name="connsiteY21" fmla="*/ 967196 h 1058363"/>
                  <a:gd name="connsiteX22" fmla="*/ 822484 w 1105376"/>
                  <a:gd name="connsiteY22" fmla="*/ 881131 h 1058363"/>
                  <a:gd name="connsiteX23" fmla="*/ 859155 w 1105376"/>
                  <a:gd name="connsiteY23" fmla="*/ 858339 h 1058363"/>
                  <a:gd name="connsiteX24" fmla="*/ 890588 w 1105376"/>
                  <a:gd name="connsiteY24" fmla="*/ 860856 h 1058363"/>
                  <a:gd name="connsiteX25" fmla="*/ 932498 w 1105376"/>
                  <a:gd name="connsiteY25" fmla="*/ 952024 h 1058363"/>
                  <a:gd name="connsiteX26" fmla="*/ 969169 w 1105376"/>
                  <a:gd name="connsiteY26" fmla="*/ 903923 h 1058363"/>
                  <a:gd name="connsiteX27" fmla="*/ 1011079 w 1105376"/>
                  <a:gd name="connsiteY27" fmla="*/ 870993 h 1058363"/>
                  <a:gd name="connsiteX28" fmla="*/ 1042511 w 1105376"/>
                  <a:gd name="connsiteY28" fmla="*/ 632936 h 1058363"/>
                  <a:gd name="connsiteX29" fmla="*/ 1073944 w 1105376"/>
                  <a:gd name="connsiteY29" fmla="*/ 620282 h 1058363"/>
                  <a:gd name="connsiteX30" fmla="*/ 1105376 w 1105376"/>
                  <a:gd name="connsiteY30" fmla="*/ 670968 h 1058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05376" h="1058363">
                    <a:moveTo>
                      <a:pt x="0" y="0"/>
                    </a:moveTo>
                    <a:lnTo>
                      <a:pt x="41910" y="0"/>
                    </a:lnTo>
                    <a:lnTo>
                      <a:pt x="78581" y="118994"/>
                    </a:lnTo>
                    <a:lnTo>
                      <a:pt x="115253" y="227852"/>
                    </a:lnTo>
                    <a:lnTo>
                      <a:pt x="157162" y="341811"/>
                    </a:lnTo>
                    <a:lnTo>
                      <a:pt x="193834" y="620282"/>
                    </a:lnTo>
                    <a:lnTo>
                      <a:pt x="230505" y="797515"/>
                    </a:lnTo>
                    <a:lnTo>
                      <a:pt x="272415" y="1058364"/>
                    </a:lnTo>
                    <a:lnTo>
                      <a:pt x="314325" y="941886"/>
                    </a:lnTo>
                    <a:lnTo>
                      <a:pt x="340519" y="977333"/>
                    </a:lnTo>
                    <a:lnTo>
                      <a:pt x="377190" y="807652"/>
                    </a:lnTo>
                    <a:lnTo>
                      <a:pt x="419100" y="762068"/>
                    </a:lnTo>
                    <a:lnTo>
                      <a:pt x="445294" y="681106"/>
                    </a:lnTo>
                    <a:lnTo>
                      <a:pt x="492443" y="724104"/>
                    </a:lnTo>
                    <a:lnTo>
                      <a:pt x="523875" y="759551"/>
                    </a:lnTo>
                    <a:lnTo>
                      <a:pt x="555307" y="787445"/>
                    </a:lnTo>
                    <a:lnTo>
                      <a:pt x="597217" y="845684"/>
                    </a:lnTo>
                    <a:lnTo>
                      <a:pt x="644366" y="896303"/>
                    </a:lnTo>
                    <a:lnTo>
                      <a:pt x="675799" y="964678"/>
                    </a:lnTo>
                    <a:lnTo>
                      <a:pt x="712470" y="1033054"/>
                    </a:lnTo>
                    <a:lnTo>
                      <a:pt x="743903" y="1022917"/>
                    </a:lnTo>
                    <a:lnTo>
                      <a:pt x="785813" y="967196"/>
                    </a:lnTo>
                    <a:lnTo>
                      <a:pt x="822484" y="881131"/>
                    </a:lnTo>
                    <a:lnTo>
                      <a:pt x="859155" y="858339"/>
                    </a:lnTo>
                    <a:lnTo>
                      <a:pt x="890588" y="860856"/>
                    </a:lnTo>
                    <a:lnTo>
                      <a:pt x="932498" y="952024"/>
                    </a:lnTo>
                    <a:lnTo>
                      <a:pt x="969169" y="903923"/>
                    </a:lnTo>
                    <a:lnTo>
                      <a:pt x="1011079" y="870993"/>
                    </a:lnTo>
                    <a:lnTo>
                      <a:pt x="1042511" y="632936"/>
                    </a:lnTo>
                    <a:lnTo>
                      <a:pt x="1073944" y="620282"/>
                    </a:lnTo>
                    <a:lnTo>
                      <a:pt x="1105376" y="670968"/>
                    </a:lnTo>
                  </a:path>
                </a:pathLst>
              </a:custGeom>
              <a:noFill/>
              <a:ln w="29051" cap="flat">
                <a:solidFill>
                  <a:srgbClr val="CB283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A698BECD-C5CD-4309-521D-CC5D01F3E2E5}"/>
                  </a:ext>
                </a:extLst>
              </p:cNvPr>
              <p:cNvSpPr/>
              <p:nvPr/>
            </p:nvSpPr>
            <p:spPr>
              <a:xfrm>
                <a:off x="8245520" y="340450"/>
                <a:ext cx="1105376" cy="931749"/>
              </a:xfrm>
              <a:custGeom>
                <a:avLst/>
                <a:gdLst>
                  <a:gd name="connsiteX0" fmla="*/ 0 w 1105376"/>
                  <a:gd name="connsiteY0" fmla="*/ 711449 h 931749"/>
                  <a:gd name="connsiteX1" fmla="*/ 41910 w 1105376"/>
                  <a:gd name="connsiteY1" fmla="*/ 496253 h 931749"/>
                  <a:gd name="connsiteX2" fmla="*/ 78581 w 1105376"/>
                  <a:gd name="connsiteY2" fmla="*/ 258264 h 931749"/>
                  <a:gd name="connsiteX3" fmla="*/ 115253 w 1105376"/>
                  <a:gd name="connsiteY3" fmla="*/ 0 h 931749"/>
                  <a:gd name="connsiteX4" fmla="*/ 157162 w 1105376"/>
                  <a:gd name="connsiteY4" fmla="*/ 0 h 931749"/>
                  <a:gd name="connsiteX5" fmla="*/ 193834 w 1105376"/>
                  <a:gd name="connsiteY5" fmla="*/ 313917 h 931749"/>
                  <a:gd name="connsiteX6" fmla="*/ 230505 w 1105376"/>
                  <a:gd name="connsiteY6" fmla="*/ 562043 h 931749"/>
                  <a:gd name="connsiteX7" fmla="*/ 272415 w 1105376"/>
                  <a:gd name="connsiteY7" fmla="*/ 888683 h 931749"/>
                  <a:gd name="connsiteX8" fmla="*/ 314325 w 1105376"/>
                  <a:gd name="connsiteY8" fmla="*/ 845684 h 931749"/>
                  <a:gd name="connsiteX9" fmla="*/ 340519 w 1105376"/>
                  <a:gd name="connsiteY9" fmla="*/ 906440 h 931749"/>
                  <a:gd name="connsiteX10" fmla="*/ 377190 w 1105376"/>
                  <a:gd name="connsiteY10" fmla="*/ 832961 h 931749"/>
                  <a:gd name="connsiteX11" fmla="*/ 419100 w 1105376"/>
                  <a:gd name="connsiteY11" fmla="*/ 787445 h 931749"/>
                  <a:gd name="connsiteX12" fmla="*/ 445294 w 1105376"/>
                  <a:gd name="connsiteY12" fmla="*/ 676003 h 931749"/>
                  <a:gd name="connsiteX13" fmla="*/ 492443 w 1105376"/>
                  <a:gd name="connsiteY13" fmla="*/ 670968 h 931749"/>
                  <a:gd name="connsiteX14" fmla="*/ 523875 w 1105376"/>
                  <a:gd name="connsiteY14" fmla="*/ 713967 h 931749"/>
                  <a:gd name="connsiteX15" fmla="*/ 555307 w 1105376"/>
                  <a:gd name="connsiteY15" fmla="*/ 777308 h 931749"/>
                  <a:gd name="connsiteX16" fmla="*/ 597217 w 1105376"/>
                  <a:gd name="connsiteY16" fmla="*/ 853236 h 931749"/>
                  <a:gd name="connsiteX17" fmla="*/ 644366 w 1105376"/>
                  <a:gd name="connsiteY17" fmla="*/ 881131 h 931749"/>
                  <a:gd name="connsiteX18" fmla="*/ 675799 w 1105376"/>
                  <a:gd name="connsiteY18" fmla="*/ 931749 h 931749"/>
                  <a:gd name="connsiteX19" fmla="*/ 712470 w 1105376"/>
                  <a:gd name="connsiteY19" fmla="*/ 901337 h 931749"/>
                  <a:gd name="connsiteX20" fmla="*/ 743903 w 1105376"/>
                  <a:gd name="connsiteY20" fmla="*/ 906440 h 931749"/>
                  <a:gd name="connsiteX21" fmla="*/ 785813 w 1105376"/>
                  <a:gd name="connsiteY21" fmla="*/ 843099 h 931749"/>
                  <a:gd name="connsiteX22" fmla="*/ 822484 w 1105376"/>
                  <a:gd name="connsiteY22" fmla="*/ 807652 h 931749"/>
                  <a:gd name="connsiteX23" fmla="*/ 859155 w 1105376"/>
                  <a:gd name="connsiteY23" fmla="*/ 794997 h 931749"/>
                  <a:gd name="connsiteX24" fmla="*/ 890588 w 1105376"/>
                  <a:gd name="connsiteY24" fmla="*/ 830444 h 931749"/>
                  <a:gd name="connsiteX25" fmla="*/ 932498 w 1105376"/>
                  <a:gd name="connsiteY25" fmla="*/ 901337 h 931749"/>
                  <a:gd name="connsiteX26" fmla="*/ 969169 w 1105376"/>
                  <a:gd name="connsiteY26" fmla="*/ 876028 h 931749"/>
                  <a:gd name="connsiteX27" fmla="*/ 1011079 w 1105376"/>
                  <a:gd name="connsiteY27" fmla="*/ 901337 h 931749"/>
                  <a:gd name="connsiteX28" fmla="*/ 1042511 w 1105376"/>
                  <a:gd name="connsiteY28" fmla="*/ 868408 h 931749"/>
                  <a:gd name="connsiteX29" fmla="*/ 1073944 w 1105376"/>
                  <a:gd name="connsiteY29" fmla="*/ 898820 h 931749"/>
                  <a:gd name="connsiteX30" fmla="*/ 1105376 w 1105376"/>
                  <a:gd name="connsiteY30" fmla="*/ 893785 h 931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05376" h="931749">
                    <a:moveTo>
                      <a:pt x="0" y="711449"/>
                    </a:moveTo>
                    <a:lnTo>
                      <a:pt x="41910" y="496253"/>
                    </a:lnTo>
                    <a:lnTo>
                      <a:pt x="78581" y="258264"/>
                    </a:lnTo>
                    <a:lnTo>
                      <a:pt x="115253" y="0"/>
                    </a:lnTo>
                    <a:lnTo>
                      <a:pt x="157162" y="0"/>
                    </a:lnTo>
                    <a:lnTo>
                      <a:pt x="193834" y="313917"/>
                    </a:lnTo>
                    <a:lnTo>
                      <a:pt x="230505" y="562043"/>
                    </a:lnTo>
                    <a:lnTo>
                      <a:pt x="272415" y="888683"/>
                    </a:lnTo>
                    <a:lnTo>
                      <a:pt x="314325" y="845684"/>
                    </a:lnTo>
                    <a:lnTo>
                      <a:pt x="340519" y="906440"/>
                    </a:lnTo>
                    <a:lnTo>
                      <a:pt x="377190" y="832961"/>
                    </a:lnTo>
                    <a:lnTo>
                      <a:pt x="419100" y="787445"/>
                    </a:lnTo>
                    <a:lnTo>
                      <a:pt x="445294" y="676003"/>
                    </a:lnTo>
                    <a:lnTo>
                      <a:pt x="492443" y="670968"/>
                    </a:lnTo>
                    <a:lnTo>
                      <a:pt x="523875" y="713967"/>
                    </a:lnTo>
                    <a:lnTo>
                      <a:pt x="555307" y="777308"/>
                    </a:lnTo>
                    <a:lnTo>
                      <a:pt x="597217" y="853236"/>
                    </a:lnTo>
                    <a:lnTo>
                      <a:pt x="644366" y="881131"/>
                    </a:lnTo>
                    <a:lnTo>
                      <a:pt x="675799" y="931749"/>
                    </a:lnTo>
                    <a:lnTo>
                      <a:pt x="712470" y="901337"/>
                    </a:lnTo>
                    <a:lnTo>
                      <a:pt x="743903" y="906440"/>
                    </a:lnTo>
                    <a:lnTo>
                      <a:pt x="785813" y="843099"/>
                    </a:lnTo>
                    <a:lnTo>
                      <a:pt x="822484" y="807652"/>
                    </a:lnTo>
                    <a:lnTo>
                      <a:pt x="859155" y="794997"/>
                    </a:lnTo>
                    <a:lnTo>
                      <a:pt x="890588" y="830444"/>
                    </a:lnTo>
                    <a:lnTo>
                      <a:pt x="932498" y="901337"/>
                    </a:lnTo>
                    <a:lnTo>
                      <a:pt x="969169" y="876028"/>
                    </a:lnTo>
                    <a:lnTo>
                      <a:pt x="1011079" y="901337"/>
                    </a:lnTo>
                    <a:lnTo>
                      <a:pt x="1042511" y="868408"/>
                    </a:lnTo>
                    <a:lnTo>
                      <a:pt x="1073944" y="898820"/>
                    </a:lnTo>
                    <a:lnTo>
                      <a:pt x="1105376" y="893785"/>
                    </a:lnTo>
                  </a:path>
                </a:pathLst>
              </a:custGeom>
              <a:noFill/>
              <a:ln w="29051" cap="flat">
                <a:solidFill>
                  <a:srgbClr val="10209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85C0BC40-A02E-FA5E-127D-7FB60FB27BF8}"/>
                  </a:ext>
                </a:extLst>
              </p:cNvPr>
              <p:cNvSpPr/>
              <p:nvPr/>
            </p:nvSpPr>
            <p:spPr>
              <a:xfrm>
                <a:off x="8219326" y="188526"/>
                <a:ext cx="1204912" cy="1192530"/>
              </a:xfrm>
              <a:custGeom>
                <a:avLst/>
                <a:gdLst>
                  <a:gd name="connsiteX0" fmla="*/ 0 w 1204912"/>
                  <a:gd name="connsiteY0" fmla="*/ 0 h 1192530"/>
                  <a:gd name="connsiteX1" fmla="*/ 26194 w 1204912"/>
                  <a:gd name="connsiteY1" fmla="*/ 0 h 1192530"/>
                  <a:gd name="connsiteX2" fmla="*/ 68103 w 1204912"/>
                  <a:gd name="connsiteY2" fmla="*/ 0 h 1192530"/>
                  <a:gd name="connsiteX3" fmla="*/ 104775 w 1204912"/>
                  <a:gd name="connsiteY3" fmla="*/ 0 h 1192530"/>
                  <a:gd name="connsiteX4" fmla="*/ 141446 w 1204912"/>
                  <a:gd name="connsiteY4" fmla="*/ 356983 h 1192530"/>
                  <a:gd name="connsiteX5" fmla="*/ 183356 w 1204912"/>
                  <a:gd name="connsiteY5" fmla="*/ 326571 h 1192530"/>
                  <a:gd name="connsiteX6" fmla="*/ 220027 w 1204912"/>
                  <a:gd name="connsiteY6" fmla="*/ 341811 h 1192530"/>
                  <a:gd name="connsiteX7" fmla="*/ 256699 w 1204912"/>
                  <a:gd name="connsiteY7" fmla="*/ 1192530 h 1192530"/>
                  <a:gd name="connsiteX8" fmla="*/ 298608 w 1204912"/>
                  <a:gd name="connsiteY8" fmla="*/ 858339 h 1192530"/>
                  <a:gd name="connsiteX9" fmla="*/ 340519 w 1204912"/>
                  <a:gd name="connsiteY9" fmla="*/ 1124154 h 1192530"/>
                  <a:gd name="connsiteX10" fmla="*/ 366712 w 1204912"/>
                  <a:gd name="connsiteY10" fmla="*/ 843099 h 1192530"/>
                  <a:gd name="connsiteX11" fmla="*/ 403384 w 1204912"/>
                  <a:gd name="connsiteY11" fmla="*/ 964678 h 1192530"/>
                  <a:gd name="connsiteX12" fmla="*/ 445293 w 1204912"/>
                  <a:gd name="connsiteY12" fmla="*/ 615247 h 1192530"/>
                  <a:gd name="connsiteX13" fmla="*/ 471487 w 1204912"/>
                  <a:gd name="connsiteY13" fmla="*/ 706415 h 1192530"/>
                  <a:gd name="connsiteX14" fmla="*/ 518636 w 1204912"/>
                  <a:gd name="connsiteY14" fmla="*/ 721587 h 1192530"/>
                  <a:gd name="connsiteX15" fmla="*/ 550069 w 1204912"/>
                  <a:gd name="connsiteY15" fmla="*/ 744379 h 1192530"/>
                  <a:gd name="connsiteX16" fmla="*/ 581501 w 1204912"/>
                  <a:gd name="connsiteY16" fmla="*/ 812755 h 1192530"/>
                  <a:gd name="connsiteX17" fmla="*/ 623411 w 1204912"/>
                  <a:gd name="connsiteY17" fmla="*/ 805135 h 1192530"/>
                  <a:gd name="connsiteX18" fmla="*/ 670560 w 1204912"/>
                  <a:gd name="connsiteY18" fmla="*/ 919095 h 1192530"/>
                  <a:gd name="connsiteX19" fmla="*/ 701992 w 1204912"/>
                  <a:gd name="connsiteY19" fmla="*/ 964678 h 1192530"/>
                  <a:gd name="connsiteX20" fmla="*/ 738663 w 1204912"/>
                  <a:gd name="connsiteY20" fmla="*/ 1010262 h 1192530"/>
                  <a:gd name="connsiteX21" fmla="*/ 770096 w 1204912"/>
                  <a:gd name="connsiteY21" fmla="*/ 1124154 h 1192530"/>
                  <a:gd name="connsiteX22" fmla="*/ 812006 w 1204912"/>
                  <a:gd name="connsiteY22" fmla="*/ 934266 h 1192530"/>
                  <a:gd name="connsiteX23" fmla="*/ 848677 w 1204912"/>
                  <a:gd name="connsiteY23" fmla="*/ 843099 h 1192530"/>
                  <a:gd name="connsiteX24" fmla="*/ 885348 w 1204912"/>
                  <a:gd name="connsiteY24" fmla="*/ 865891 h 1192530"/>
                  <a:gd name="connsiteX25" fmla="*/ 916781 w 1204912"/>
                  <a:gd name="connsiteY25" fmla="*/ 865891 h 1192530"/>
                  <a:gd name="connsiteX26" fmla="*/ 958691 w 1204912"/>
                  <a:gd name="connsiteY26" fmla="*/ 850719 h 1192530"/>
                  <a:gd name="connsiteX27" fmla="*/ 995362 w 1204912"/>
                  <a:gd name="connsiteY27" fmla="*/ 1139394 h 1192530"/>
                  <a:gd name="connsiteX28" fmla="*/ 1037272 w 1204912"/>
                  <a:gd name="connsiteY28" fmla="*/ 721587 h 1192530"/>
                  <a:gd name="connsiteX29" fmla="*/ 1068705 w 1204912"/>
                  <a:gd name="connsiteY29" fmla="*/ 751999 h 1192530"/>
                  <a:gd name="connsiteX30" fmla="*/ 1100137 w 1204912"/>
                  <a:gd name="connsiteY30" fmla="*/ 425359 h 1192530"/>
                  <a:gd name="connsiteX31" fmla="*/ 1131570 w 1204912"/>
                  <a:gd name="connsiteY31" fmla="*/ 683623 h 1192530"/>
                  <a:gd name="connsiteX32" fmla="*/ 1204912 w 1204912"/>
                  <a:gd name="connsiteY32" fmla="*/ 903923 h 1192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04912" h="1192530">
                    <a:moveTo>
                      <a:pt x="0" y="0"/>
                    </a:moveTo>
                    <a:lnTo>
                      <a:pt x="26194" y="0"/>
                    </a:lnTo>
                    <a:lnTo>
                      <a:pt x="68103" y="0"/>
                    </a:lnTo>
                    <a:lnTo>
                      <a:pt x="104775" y="0"/>
                    </a:lnTo>
                    <a:lnTo>
                      <a:pt x="141446" y="356983"/>
                    </a:lnTo>
                    <a:lnTo>
                      <a:pt x="183356" y="326571"/>
                    </a:lnTo>
                    <a:lnTo>
                      <a:pt x="220027" y="341811"/>
                    </a:lnTo>
                    <a:lnTo>
                      <a:pt x="256699" y="1192530"/>
                    </a:lnTo>
                    <a:lnTo>
                      <a:pt x="298608" y="858339"/>
                    </a:lnTo>
                    <a:lnTo>
                      <a:pt x="340519" y="1124154"/>
                    </a:lnTo>
                    <a:lnTo>
                      <a:pt x="366712" y="843099"/>
                    </a:lnTo>
                    <a:lnTo>
                      <a:pt x="403384" y="964678"/>
                    </a:lnTo>
                    <a:lnTo>
                      <a:pt x="445293" y="615247"/>
                    </a:lnTo>
                    <a:lnTo>
                      <a:pt x="471487" y="706415"/>
                    </a:lnTo>
                    <a:lnTo>
                      <a:pt x="518636" y="721587"/>
                    </a:lnTo>
                    <a:lnTo>
                      <a:pt x="550069" y="744379"/>
                    </a:lnTo>
                    <a:lnTo>
                      <a:pt x="581501" y="812755"/>
                    </a:lnTo>
                    <a:lnTo>
                      <a:pt x="623411" y="805135"/>
                    </a:lnTo>
                    <a:lnTo>
                      <a:pt x="670560" y="919095"/>
                    </a:lnTo>
                    <a:lnTo>
                      <a:pt x="701992" y="964678"/>
                    </a:lnTo>
                    <a:lnTo>
                      <a:pt x="738663" y="1010262"/>
                    </a:lnTo>
                    <a:lnTo>
                      <a:pt x="770096" y="1124154"/>
                    </a:lnTo>
                    <a:lnTo>
                      <a:pt x="812006" y="934266"/>
                    </a:lnTo>
                    <a:lnTo>
                      <a:pt x="848677" y="843099"/>
                    </a:lnTo>
                    <a:lnTo>
                      <a:pt x="885348" y="865891"/>
                    </a:lnTo>
                    <a:lnTo>
                      <a:pt x="916781" y="865891"/>
                    </a:lnTo>
                    <a:lnTo>
                      <a:pt x="958691" y="850719"/>
                    </a:lnTo>
                    <a:lnTo>
                      <a:pt x="995362" y="1139394"/>
                    </a:lnTo>
                    <a:lnTo>
                      <a:pt x="1037272" y="721587"/>
                    </a:lnTo>
                    <a:lnTo>
                      <a:pt x="1068705" y="751999"/>
                    </a:lnTo>
                    <a:lnTo>
                      <a:pt x="1100137" y="425359"/>
                    </a:lnTo>
                    <a:lnTo>
                      <a:pt x="1131570" y="683623"/>
                    </a:lnTo>
                    <a:lnTo>
                      <a:pt x="1204912" y="903923"/>
                    </a:lnTo>
                  </a:path>
                </a:pathLst>
              </a:custGeom>
              <a:noFill/>
              <a:ln w="7280" cap="flat">
                <a:solidFill>
                  <a:srgbClr val="CB283F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CF213CF6-C63C-3ED4-E495-DCC641D304F1}"/>
                  </a:ext>
                </a:extLst>
              </p:cNvPr>
              <p:cNvSpPr/>
              <p:nvPr/>
            </p:nvSpPr>
            <p:spPr>
              <a:xfrm>
                <a:off x="8219326" y="340450"/>
                <a:ext cx="1204912" cy="987470"/>
              </a:xfrm>
              <a:custGeom>
                <a:avLst/>
                <a:gdLst>
                  <a:gd name="connsiteX0" fmla="*/ 0 w 1204912"/>
                  <a:gd name="connsiteY0" fmla="*/ 645591 h 987470"/>
                  <a:gd name="connsiteX1" fmla="*/ 26194 w 1204912"/>
                  <a:gd name="connsiteY1" fmla="*/ 713967 h 987470"/>
                  <a:gd name="connsiteX2" fmla="*/ 68103 w 1204912"/>
                  <a:gd name="connsiteY2" fmla="*/ 774723 h 987470"/>
                  <a:gd name="connsiteX3" fmla="*/ 104775 w 1204912"/>
                  <a:gd name="connsiteY3" fmla="*/ 0 h 987470"/>
                  <a:gd name="connsiteX4" fmla="*/ 141446 w 1204912"/>
                  <a:gd name="connsiteY4" fmla="*/ 0 h 987470"/>
                  <a:gd name="connsiteX5" fmla="*/ 183356 w 1204912"/>
                  <a:gd name="connsiteY5" fmla="*/ 0 h 987470"/>
                  <a:gd name="connsiteX6" fmla="*/ 220027 w 1204912"/>
                  <a:gd name="connsiteY6" fmla="*/ 0 h 987470"/>
                  <a:gd name="connsiteX7" fmla="*/ 256699 w 1204912"/>
                  <a:gd name="connsiteY7" fmla="*/ 941886 h 987470"/>
                  <a:gd name="connsiteX8" fmla="*/ 298608 w 1204912"/>
                  <a:gd name="connsiteY8" fmla="*/ 744379 h 987470"/>
                  <a:gd name="connsiteX9" fmla="*/ 340519 w 1204912"/>
                  <a:gd name="connsiteY9" fmla="*/ 979850 h 987470"/>
                  <a:gd name="connsiteX10" fmla="*/ 366712 w 1204912"/>
                  <a:gd name="connsiteY10" fmla="*/ 812755 h 987470"/>
                  <a:gd name="connsiteX11" fmla="*/ 403384 w 1204912"/>
                  <a:gd name="connsiteY11" fmla="*/ 926646 h 987470"/>
                  <a:gd name="connsiteX12" fmla="*/ 445293 w 1204912"/>
                  <a:gd name="connsiteY12" fmla="*/ 759551 h 987470"/>
                  <a:gd name="connsiteX13" fmla="*/ 471487 w 1204912"/>
                  <a:gd name="connsiteY13" fmla="*/ 676003 h 987470"/>
                  <a:gd name="connsiteX14" fmla="*/ 518636 w 1204912"/>
                  <a:gd name="connsiteY14" fmla="*/ 592455 h 987470"/>
                  <a:gd name="connsiteX15" fmla="*/ 550069 w 1204912"/>
                  <a:gd name="connsiteY15" fmla="*/ 744379 h 987470"/>
                  <a:gd name="connsiteX16" fmla="*/ 581501 w 1204912"/>
                  <a:gd name="connsiteY16" fmla="*/ 805135 h 987470"/>
                  <a:gd name="connsiteX17" fmla="*/ 623411 w 1204912"/>
                  <a:gd name="connsiteY17" fmla="*/ 782343 h 987470"/>
                  <a:gd name="connsiteX18" fmla="*/ 670560 w 1204912"/>
                  <a:gd name="connsiteY18" fmla="*/ 972230 h 987470"/>
                  <a:gd name="connsiteX19" fmla="*/ 701992 w 1204912"/>
                  <a:gd name="connsiteY19" fmla="*/ 888683 h 987470"/>
                  <a:gd name="connsiteX20" fmla="*/ 738663 w 1204912"/>
                  <a:gd name="connsiteY20" fmla="*/ 934266 h 987470"/>
                  <a:gd name="connsiteX21" fmla="*/ 770096 w 1204912"/>
                  <a:gd name="connsiteY21" fmla="*/ 881131 h 987470"/>
                  <a:gd name="connsiteX22" fmla="*/ 812006 w 1204912"/>
                  <a:gd name="connsiteY22" fmla="*/ 903854 h 987470"/>
                  <a:gd name="connsiteX23" fmla="*/ 848677 w 1204912"/>
                  <a:gd name="connsiteY23" fmla="*/ 744379 h 987470"/>
                  <a:gd name="connsiteX24" fmla="*/ 885348 w 1204912"/>
                  <a:gd name="connsiteY24" fmla="*/ 774723 h 987470"/>
                  <a:gd name="connsiteX25" fmla="*/ 916781 w 1204912"/>
                  <a:gd name="connsiteY25" fmla="*/ 865891 h 987470"/>
                  <a:gd name="connsiteX26" fmla="*/ 958691 w 1204912"/>
                  <a:gd name="connsiteY26" fmla="*/ 850719 h 987470"/>
                  <a:gd name="connsiteX27" fmla="*/ 995362 w 1204912"/>
                  <a:gd name="connsiteY27" fmla="*/ 987470 h 987470"/>
                  <a:gd name="connsiteX28" fmla="*/ 1037272 w 1204912"/>
                  <a:gd name="connsiteY28" fmla="*/ 789963 h 987470"/>
                  <a:gd name="connsiteX29" fmla="*/ 1068705 w 1204912"/>
                  <a:gd name="connsiteY29" fmla="*/ 926646 h 987470"/>
                  <a:gd name="connsiteX30" fmla="*/ 1100137 w 1204912"/>
                  <a:gd name="connsiteY30" fmla="*/ 888683 h 987470"/>
                  <a:gd name="connsiteX31" fmla="*/ 1131570 w 1204912"/>
                  <a:gd name="connsiteY31" fmla="*/ 881131 h 987470"/>
                  <a:gd name="connsiteX32" fmla="*/ 1204912 w 1204912"/>
                  <a:gd name="connsiteY32" fmla="*/ 911474 h 987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04912" h="987470">
                    <a:moveTo>
                      <a:pt x="0" y="645591"/>
                    </a:moveTo>
                    <a:lnTo>
                      <a:pt x="26194" y="713967"/>
                    </a:lnTo>
                    <a:lnTo>
                      <a:pt x="68103" y="774723"/>
                    </a:lnTo>
                    <a:lnTo>
                      <a:pt x="104775" y="0"/>
                    </a:lnTo>
                    <a:lnTo>
                      <a:pt x="141446" y="0"/>
                    </a:lnTo>
                    <a:lnTo>
                      <a:pt x="183356" y="0"/>
                    </a:lnTo>
                    <a:lnTo>
                      <a:pt x="220027" y="0"/>
                    </a:lnTo>
                    <a:lnTo>
                      <a:pt x="256699" y="941886"/>
                    </a:lnTo>
                    <a:lnTo>
                      <a:pt x="298608" y="744379"/>
                    </a:lnTo>
                    <a:lnTo>
                      <a:pt x="340519" y="979850"/>
                    </a:lnTo>
                    <a:lnTo>
                      <a:pt x="366712" y="812755"/>
                    </a:lnTo>
                    <a:lnTo>
                      <a:pt x="403384" y="926646"/>
                    </a:lnTo>
                    <a:lnTo>
                      <a:pt x="445293" y="759551"/>
                    </a:lnTo>
                    <a:lnTo>
                      <a:pt x="471487" y="676003"/>
                    </a:lnTo>
                    <a:lnTo>
                      <a:pt x="518636" y="592455"/>
                    </a:lnTo>
                    <a:lnTo>
                      <a:pt x="550069" y="744379"/>
                    </a:lnTo>
                    <a:lnTo>
                      <a:pt x="581501" y="805135"/>
                    </a:lnTo>
                    <a:lnTo>
                      <a:pt x="623411" y="782343"/>
                    </a:lnTo>
                    <a:lnTo>
                      <a:pt x="670560" y="972230"/>
                    </a:lnTo>
                    <a:lnTo>
                      <a:pt x="701992" y="888683"/>
                    </a:lnTo>
                    <a:lnTo>
                      <a:pt x="738663" y="934266"/>
                    </a:lnTo>
                    <a:lnTo>
                      <a:pt x="770096" y="881131"/>
                    </a:lnTo>
                    <a:lnTo>
                      <a:pt x="812006" y="903854"/>
                    </a:lnTo>
                    <a:lnTo>
                      <a:pt x="848677" y="744379"/>
                    </a:lnTo>
                    <a:lnTo>
                      <a:pt x="885348" y="774723"/>
                    </a:lnTo>
                    <a:lnTo>
                      <a:pt x="916781" y="865891"/>
                    </a:lnTo>
                    <a:lnTo>
                      <a:pt x="958691" y="850719"/>
                    </a:lnTo>
                    <a:lnTo>
                      <a:pt x="995362" y="987470"/>
                    </a:lnTo>
                    <a:lnTo>
                      <a:pt x="1037272" y="789963"/>
                    </a:lnTo>
                    <a:lnTo>
                      <a:pt x="1068705" y="926646"/>
                    </a:lnTo>
                    <a:lnTo>
                      <a:pt x="1100137" y="888683"/>
                    </a:lnTo>
                    <a:lnTo>
                      <a:pt x="1131570" y="881131"/>
                    </a:lnTo>
                    <a:lnTo>
                      <a:pt x="1204912" y="911474"/>
                    </a:lnTo>
                  </a:path>
                </a:pathLst>
              </a:custGeom>
              <a:noFill/>
              <a:ln w="7280" cap="flat">
                <a:solidFill>
                  <a:srgbClr val="102092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90410DC6-9D07-58EB-385A-2AA1188DAEBC}"/>
                  </a:ext>
                </a:extLst>
              </p:cNvPr>
              <p:cNvSpPr/>
              <p:nvPr/>
            </p:nvSpPr>
            <p:spPr>
              <a:xfrm>
                <a:off x="8334579" y="74567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1304E165-9FC1-19BA-3E98-5C5B732FFE80}"/>
                  </a:ext>
                </a:extLst>
              </p:cNvPr>
              <p:cNvSpPr/>
              <p:nvPr/>
            </p:nvSpPr>
            <p:spPr>
              <a:xfrm>
                <a:off x="9204211" y="74567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ln w="7280" cap="flat">
                <a:solidFill>
                  <a:srgbClr val="000000"/>
                </a:solidFill>
                <a:custDash>
                  <a:ds d="426750" sp="426750"/>
                </a:custDash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FE76B1F9-BC4D-88A5-5405-06213C07907A}"/>
                  </a:ext>
                </a:extLst>
              </p:cNvPr>
              <p:cNvSpPr/>
              <p:nvPr/>
            </p:nvSpPr>
            <p:spPr>
              <a:xfrm>
                <a:off x="8125029" y="74567"/>
                <a:ext cx="1325403" cy="1405277"/>
              </a:xfrm>
              <a:custGeom>
                <a:avLst/>
                <a:gdLst>
                  <a:gd name="connsiteX0" fmla="*/ 0 w 1325403"/>
                  <a:gd name="connsiteY0" fmla="*/ 0 h 1405277"/>
                  <a:gd name="connsiteX1" fmla="*/ 1325404 w 1325403"/>
                  <a:gd name="connsiteY1" fmla="*/ 0 h 1405277"/>
                  <a:gd name="connsiteX2" fmla="*/ 1325404 w 1325403"/>
                  <a:gd name="connsiteY2" fmla="*/ 1405278 h 1405277"/>
                  <a:gd name="connsiteX3" fmla="*/ 0 w 1325403"/>
                  <a:gd name="connsiteY3" fmla="*/ 1405278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403" h="1405277">
                    <a:moveTo>
                      <a:pt x="0" y="0"/>
                    </a:moveTo>
                    <a:lnTo>
                      <a:pt x="1325404" y="0"/>
                    </a:lnTo>
                    <a:lnTo>
                      <a:pt x="1325404" y="1405278"/>
                    </a:lnTo>
                    <a:lnTo>
                      <a:pt x="0" y="1405278"/>
                    </a:lnTo>
                    <a:close/>
                  </a:path>
                </a:pathLst>
              </a:custGeom>
              <a:noFill/>
              <a:ln w="72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2" name="Graphic 2">
              <a:extLst>
                <a:ext uri="{FF2B5EF4-FFF2-40B4-BE49-F238E27FC236}">
                  <a16:creationId xmlns:a16="http://schemas.microsoft.com/office/drawing/2014/main" id="{3664EF86-37E6-16BF-8A5B-2BFE3A1E41A0}"/>
                </a:ext>
              </a:extLst>
            </p:cNvPr>
            <p:cNvGrpSpPr/>
            <p:nvPr/>
          </p:nvGrpSpPr>
          <p:grpSpPr>
            <a:xfrm>
              <a:off x="7739987" y="14423"/>
              <a:ext cx="1825953" cy="1630098"/>
              <a:chOff x="7739987" y="14423"/>
              <a:chExt cx="1825953" cy="1630098"/>
            </a:xfrm>
          </p:grpSpPr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8A75257B-A36C-CB8F-AF17-8FA2DF15655E}"/>
                  </a:ext>
                </a:extLst>
              </p:cNvPr>
              <p:cNvSpPr/>
              <p:nvPr/>
            </p:nvSpPr>
            <p:spPr>
              <a:xfrm>
                <a:off x="8125028" y="74567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" name="TextBox 633">
                <a:extLst>
                  <a:ext uri="{FF2B5EF4-FFF2-40B4-BE49-F238E27FC236}">
                    <a16:creationId xmlns:a16="http://schemas.microsoft.com/office/drawing/2014/main" id="{313A5F97-24E0-A044-5067-28F81828FE55}"/>
                  </a:ext>
                </a:extLst>
              </p:cNvPr>
              <p:cNvSpPr txBox="1"/>
              <p:nvPr/>
            </p:nvSpPr>
            <p:spPr>
              <a:xfrm>
                <a:off x="7952422" y="1381669"/>
                <a:ext cx="22955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635" name="TextBox 634">
                <a:extLst>
                  <a:ext uri="{FF2B5EF4-FFF2-40B4-BE49-F238E27FC236}">
                    <a16:creationId xmlns:a16="http://schemas.microsoft.com/office/drawing/2014/main" id="{DF9A7890-8D49-7E82-CFD6-B2256D240CEB}"/>
                  </a:ext>
                </a:extLst>
              </p:cNvPr>
              <p:cNvSpPr txBox="1"/>
              <p:nvPr/>
            </p:nvSpPr>
            <p:spPr>
              <a:xfrm>
                <a:off x="7904797" y="1229745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20</a:t>
                </a:r>
              </a:p>
            </p:txBody>
          </p:sp>
          <p:sp>
            <p:nvSpPr>
              <p:cNvPr id="636" name="TextBox 635">
                <a:extLst>
                  <a:ext uri="{FF2B5EF4-FFF2-40B4-BE49-F238E27FC236}">
                    <a16:creationId xmlns:a16="http://schemas.microsoft.com/office/drawing/2014/main" id="{102E831E-6316-57F0-F4AE-94141CCBC35F}"/>
                  </a:ext>
                </a:extLst>
              </p:cNvPr>
              <p:cNvSpPr txBox="1"/>
              <p:nvPr/>
            </p:nvSpPr>
            <p:spPr>
              <a:xfrm>
                <a:off x="7904797" y="1077821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40</a:t>
                </a:r>
              </a:p>
            </p:txBody>
          </p:sp>
          <p:sp>
            <p:nvSpPr>
              <p:cNvPr id="637" name="TextBox 636">
                <a:extLst>
                  <a:ext uri="{FF2B5EF4-FFF2-40B4-BE49-F238E27FC236}">
                    <a16:creationId xmlns:a16="http://schemas.microsoft.com/office/drawing/2014/main" id="{D5171966-44FC-1083-37E0-41F0006B6245}"/>
                  </a:ext>
                </a:extLst>
              </p:cNvPr>
              <p:cNvSpPr txBox="1"/>
              <p:nvPr/>
            </p:nvSpPr>
            <p:spPr>
              <a:xfrm>
                <a:off x="7904797" y="925966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60</a:t>
                </a:r>
              </a:p>
            </p:txBody>
          </p:sp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63D22474-F6AC-A427-E530-04F9AC8C1287}"/>
                  </a:ext>
                </a:extLst>
              </p:cNvPr>
              <p:cNvSpPr txBox="1"/>
              <p:nvPr/>
            </p:nvSpPr>
            <p:spPr>
              <a:xfrm>
                <a:off x="7904797" y="774042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80</a:t>
                </a:r>
              </a:p>
            </p:txBody>
          </p:sp>
          <p:sp>
            <p:nvSpPr>
              <p:cNvPr id="639" name="TextBox 638">
                <a:extLst>
                  <a:ext uri="{FF2B5EF4-FFF2-40B4-BE49-F238E27FC236}">
                    <a16:creationId xmlns:a16="http://schemas.microsoft.com/office/drawing/2014/main" id="{D7AF8A5F-E6CC-C5CD-E302-2532938EA8D6}"/>
                  </a:ext>
                </a:extLst>
              </p:cNvPr>
              <p:cNvSpPr txBox="1"/>
              <p:nvPr/>
            </p:nvSpPr>
            <p:spPr>
              <a:xfrm>
                <a:off x="7857172" y="622118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100</a:t>
                </a:r>
              </a:p>
            </p:txBody>
          </p:sp>
          <p:sp>
            <p:nvSpPr>
              <p:cNvPr id="640" name="TextBox 639">
                <a:extLst>
                  <a:ext uri="{FF2B5EF4-FFF2-40B4-BE49-F238E27FC236}">
                    <a16:creationId xmlns:a16="http://schemas.microsoft.com/office/drawing/2014/main" id="{9D32A479-081F-1230-21C3-D1DD31EBCA3E}"/>
                  </a:ext>
                </a:extLst>
              </p:cNvPr>
              <p:cNvSpPr txBox="1"/>
              <p:nvPr/>
            </p:nvSpPr>
            <p:spPr>
              <a:xfrm>
                <a:off x="7857172" y="470194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120</a:t>
                </a:r>
              </a:p>
            </p:txBody>
          </p:sp>
          <p:sp>
            <p:nvSpPr>
              <p:cNvPr id="641" name="TextBox 640">
                <a:extLst>
                  <a:ext uri="{FF2B5EF4-FFF2-40B4-BE49-F238E27FC236}">
                    <a16:creationId xmlns:a16="http://schemas.microsoft.com/office/drawing/2014/main" id="{9F18E97B-C2E4-5A0D-C884-AA7325DC1600}"/>
                  </a:ext>
                </a:extLst>
              </p:cNvPr>
              <p:cNvSpPr txBox="1"/>
              <p:nvPr/>
            </p:nvSpPr>
            <p:spPr>
              <a:xfrm>
                <a:off x="7857172" y="318271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140</a:t>
                </a:r>
              </a:p>
            </p:txBody>
          </p:sp>
          <p:sp>
            <p:nvSpPr>
              <p:cNvPr id="642" name="TextBox 641">
                <a:extLst>
                  <a:ext uri="{FF2B5EF4-FFF2-40B4-BE49-F238E27FC236}">
                    <a16:creationId xmlns:a16="http://schemas.microsoft.com/office/drawing/2014/main" id="{D93A8222-F05D-C19D-E45E-31E2F70B28BA}"/>
                  </a:ext>
                </a:extLst>
              </p:cNvPr>
              <p:cNvSpPr txBox="1"/>
              <p:nvPr/>
            </p:nvSpPr>
            <p:spPr>
              <a:xfrm>
                <a:off x="7857172" y="166347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160</a:t>
                </a:r>
              </a:p>
            </p:txBody>
          </p:sp>
          <p:sp>
            <p:nvSpPr>
              <p:cNvPr id="643" name="TextBox 642">
                <a:extLst>
                  <a:ext uri="{FF2B5EF4-FFF2-40B4-BE49-F238E27FC236}">
                    <a16:creationId xmlns:a16="http://schemas.microsoft.com/office/drawing/2014/main" id="{537DE7D3-197B-3C56-4899-2E82962E5589}"/>
                  </a:ext>
                </a:extLst>
              </p:cNvPr>
              <p:cNvSpPr txBox="1"/>
              <p:nvPr/>
            </p:nvSpPr>
            <p:spPr>
              <a:xfrm>
                <a:off x="7857172" y="14423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180</a:t>
                </a:r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735DA499-E055-E675-39AE-6BCDE1F15113}"/>
                  </a:ext>
                </a:extLst>
              </p:cNvPr>
              <p:cNvSpPr/>
              <p:nvPr/>
            </p:nvSpPr>
            <p:spPr>
              <a:xfrm>
                <a:off x="8106387" y="1479844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F37436D6-A3EE-22A8-358F-AD4713994597}"/>
                  </a:ext>
                </a:extLst>
              </p:cNvPr>
              <p:cNvSpPr/>
              <p:nvPr/>
            </p:nvSpPr>
            <p:spPr>
              <a:xfrm>
                <a:off x="8106387" y="1327921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B2704DB9-4511-35C5-F42C-497DDB2C7CF8}"/>
                  </a:ext>
                </a:extLst>
              </p:cNvPr>
              <p:cNvSpPr/>
              <p:nvPr/>
            </p:nvSpPr>
            <p:spPr>
              <a:xfrm>
                <a:off x="8106387" y="1175997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B15834EA-93F1-B371-E310-F02658B560AD}"/>
                  </a:ext>
                </a:extLst>
              </p:cNvPr>
              <p:cNvSpPr/>
              <p:nvPr/>
            </p:nvSpPr>
            <p:spPr>
              <a:xfrm>
                <a:off x="8106387" y="1024073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F3CBCAFF-1F0A-CDDC-3965-2D5B2C0411F6}"/>
                  </a:ext>
                </a:extLst>
              </p:cNvPr>
              <p:cNvSpPr/>
              <p:nvPr/>
            </p:nvSpPr>
            <p:spPr>
              <a:xfrm>
                <a:off x="8106387" y="872149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C2014BA7-AD67-CC06-2B03-E7BD638255CA}"/>
                  </a:ext>
                </a:extLst>
              </p:cNvPr>
              <p:cNvSpPr/>
              <p:nvPr/>
            </p:nvSpPr>
            <p:spPr>
              <a:xfrm>
                <a:off x="8106387" y="720226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2CCC296C-5A2B-F0E6-43CA-A6AECBB2B140}"/>
                  </a:ext>
                </a:extLst>
              </p:cNvPr>
              <p:cNvSpPr/>
              <p:nvPr/>
            </p:nvSpPr>
            <p:spPr>
              <a:xfrm>
                <a:off x="8106387" y="568302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29C81E38-38FD-63BA-652C-BAB9682D33FD}"/>
                  </a:ext>
                </a:extLst>
              </p:cNvPr>
              <p:cNvSpPr/>
              <p:nvPr/>
            </p:nvSpPr>
            <p:spPr>
              <a:xfrm>
                <a:off x="8106387" y="416378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3283F13A-7A55-FE53-9FF5-E7F223015B7A}"/>
                  </a:ext>
                </a:extLst>
              </p:cNvPr>
              <p:cNvSpPr/>
              <p:nvPr/>
            </p:nvSpPr>
            <p:spPr>
              <a:xfrm>
                <a:off x="8106387" y="264454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1752F9A0-70F5-E1EB-7919-F96C566EEE7B}"/>
                  </a:ext>
                </a:extLst>
              </p:cNvPr>
              <p:cNvSpPr/>
              <p:nvPr/>
            </p:nvSpPr>
            <p:spPr>
              <a:xfrm>
                <a:off x="8106387" y="112531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74C71BBB-23CD-A182-6271-26A4549B9013}"/>
                  </a:ext>
                </a:extLst>
              </p:cNvPr>
              <p:cNvSpPr/>
              <p:nvPr/>
            </p:nvSpPr>
            <p:spPr>
              <a:xfrm>
                <a:off x="8125028" y="1479844"/>
                <a:ext cx="1325403" cy="6803"/>
              </a:xfrm>
              <a:custGeom>
                <a:avLst/>
                <a:gdLst>
                  <a:gd name="connsiteX0" fmla="*/ 0 w 1325403"/>
                  <a:gd name="connsiteY0" fmla="*/ 0 h 6803"/>
                  <a:gd name="connsiteX1" fmla="*/ 1325404 w 1325403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5403" h="6803">
                    <a:moveTo>
                      <a:pt x="0" y="0"/>
                    </a:moveTo>
                    <a:lnTo>
                      <a:pt x="1325404" y="0"/>
                    </a:lnTo>
                  </a:path>
                </a:pathLst>
              </a:custGeom>
              <a:noFill/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8439A3D6-85E3-851F-30CB-9604E5154645}"/>
                  </a:ext>
                </a:extLst>
              </p:cNvPr>
              <p:cNvSpPr/>
              <p:nvPr/>
            </p:nvSpPr>
            <p:spPr>
              <a:xfrm>
                <a:off x="8125028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AF83925F-ECB0-6487-5DEB-AAB2C6B434D0}"/>
                  </a:ext>
                </a:extLst>
              </p:cNvPr>
              <p:cNvSpPr/>
              <p:nvPr/>
            </p:nvSpPr>
            <p:spPr>
              <a:xfrm>
                <a:off x="8282191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C716AD2F-CD2F-78C3-B54B-F47C9757D994}"/>
                  </a:ext>
                </a:extLst>
              </p:cNvPr>
              <p:cNvSpPr/>
              <p:nvPr/>
            </p:nvSpPr>
            <p:spPr>
              <a:xfrm>
                <a:off x="8444592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FCF2C692-4447-4BC0-1798-4027E93A467B}"/>
                  </a:ext>
                </a:extLst>
              </p:cNvPr>
              <p:cNvSpPr/>
              <p:nvPr/>
            </p:nvSpPr>
            <p:spPr>
              <a:xfrm>
                <a:off x="8601755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73C849E7-9AA3-6596-C997-BABBF3E0E826}"/>
                  </a:ext>
                </a:extLst>
              </p:cNvPr>
              <p:cNvSpPr/>
              <p:nvPr/>
            </p:nvSpPr>
            <p:spPr>
              <a:xfrm>
                <a:off x="8764156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A1834558-5C4F-9EB0-DB2C-08BFE84EACEB}"/>
                  </a:ext>
                </a:extLst>
              </p:cNvPr>
              <p:cNvSpPr/>
              <p:nvPr/>
            </p:nvSpPr>
            <p:spPr>
              <a:xfrm>
                <a:off x="8926557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74F798CB-92B8-D033-8F63-9CA5E040B01B}"/>
                  </a:ext>
                </a:extLst>
              </p:cNvPr>
              <p:cNvSpPr/>
              <p:nvPr/>
            </p:nvSpPr>
            <p:spPr>
              <a:xfrm>
                <a:off x="9083720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A5D6D2C2-3DD1-B074-B84C-91121596796C}"/>
                  </a:ext>
                </a:extLst>
              </p:cNvPr>
              <p:cNvSpPr/>
              <p:nvPr/>
            </p:nvSpPr>
            <p:spPr>
              <a:xfrm>
                <a:off x="9246121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23880FC2-6F05-60DB-E365-3A52108A6C6E}"/>
                  </a:ext>
                </a:extLst>
              </p:cNvPr>
              <p:cNvSpPr/>
              <p:nvPr/>
            </p:nvSpPr>
            <p:spPr>
              <a:xfrm>
                <a:off x="9403284" y="1479844"/>
                <a:ext cx="6803" cy="18573"/>
              </a:xfrm>
              <a:custGeom>
                <a:avLst/>
                <a:gdLst>
                  <a:gd name="connsiteX0" fmla="*/ 0 w 6803"/>
                  <a:gd name="connsiteY0" fmla="*/ 18574 h 18573"/>
                  <a:gd name="connsiteX1" fmla="*/ 0 w 6803"/>
                  <a:gd name="connsiteY1" fmla="*/ 0 h 1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573">
                    <a:moveTo>
                      <a:pt x="0" y="18574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" name="TextBox 663">
                <a:extLst>
                  <a:ext uri="{FF2B5EF4-FFF2-40B4-BE49-F238E27FC236}">
                    <a16:creationId xmlns:a16="http://schemas.microsoft.com/office/drawing/2014/main" id="{5AF16F02-5665-111D-08D4-EC7498DE9B14}"/>
                  </a:ext>
                </a:extLst>
              </p:cNvPr>
              <p:cNvSpPr txBox="1"/>
              <p:nvPr/>
            </p:nvSpPr>
            <p:spPr>
              <a:xfrm>
                <a:off x="7972356" y="1444466"/>
                <a:ext cx="32412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Apr</a:t>
                </a:r>
              </a:p>
            </p:txBody>
          </p: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82A5C50D-E180-E8AC-4EDE-4C10ABAF5ECA}"/>
                  </a:ext>
                </a:extLst>
              </p:cNvPr>
              <p:cNvSpPr txBox="1"/>
              <p:nvPr/>
            </p:nvSpPr>
            <p:spPr>
              <a:xfrm>
                <a:off x="8119314" y="1444466"/>
                <a:ext cx="3497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May</a:t>
                </a:r>
              </a:p>
            </p:txBody>
          </p:sp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EFF8908C-7E32-F902-9349-94EC2241477F}"/>
                  </a:ext>
                </a:extLst>
              </p:cNvPr>
              <p:cNvSpPr txBox="1"/>
              <p:nvPr/>
            </p:nvSpPr>
            <p:spPr>
              <a:xfrm>
                <a:off x="8285117" y="1444466"/>
                <a:ext cx="30970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Jun</a:t>
                </a:r>
              </a:p>
            </p:txBody>
          </p:sp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B99AE2E0-98F1-5192-CE34-84B80F976D3E}"/>
                  </a:ext>
                </a:extLst>
              </p:cNvPr>
              <p:cNvSpPr txBox="1"/>
              <p:nvPr/>
            </p:nvSpPr>
            <p:spPr>
              <a:xfrm>
                <a:off x="8455886" y="1444466"/>
                <a:ext cx="29046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Jul</a:t>
                </a:r>
              </a:p>
            </p:txBody>
          </p:sp>
          <p:sp>
            <p:nvSpPr>
              <p:cNvPr id="668" name="TextBox 667">
                <a:extLst>
                  <a:ext uri="{FF2B5EF4-FFF2-40B4-BE49-F238E27FC236}">
                    <a16:creationId xmlns:a16="http://schemas.microsoft.com/office/drawing/2014/main" id="{C2C432D2-7B7B-240E-05CC-64D6F1CDAFF9}"/>
                  </a:ext>
                </a:extLst>
              </p:cNvPr>
              <p:cNvSpPr txBox="1"/>
              <p:nvPr/>
            </p:nvSpPr>
            <p:spPr>
              <a:xfrm>
                <a:off x="8601278" y="1444466"/>
                <a:ext cx="33855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Aug</a:t>
                </a:r>
              </a:p>
            </p:txBody>
          </p:sp>
          <p:sp>
            <p:nvSpPr>
              <p:cNvPr id="669" name="TextBox 668">
                <a:extLst>
                  <a:ext uri="{FF2B5EF4-FFF2-40B4-BE49-F238E27FC236}">
                    <a16:creationId xmlns:a16="http://schemas.microsoft.com/office/drawing/2014/main" id="{03A36ADC-6955-BB9C-4668-F86B79D06861}"/>
                  </a:ext>
                </a:extLst>
              </p:cNvPr>
              <p:cNvSpPr txBox="1"/>
              <p:nvPr/>
            </p:nvSpPr>
            <p:spPr>
              <a:xfrm>
                <a:off x="8760278" y="1444466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Sep</a:t>
                </a:r>
              </a:p>
            </p:txBody>
          </p:sp>
          <p:sp>
            <p:nvSpPr>
              <p:cNvPr id="670" name="TextBox 669">
                <a:extLst>
                  <a:ext uri="{FF2B5EF4-FFF2-40B4-BE49-F238E27FC236}">
                    <a16:creationId xmlns:a16="http://schemas.microsoft.com/office/drawing/2014/main" id="{D2E3B110-9710-4042-0A47-9DFC8D5AEB3C}"/>
                  </a:ext>
                </a:extLst>
              </p:cNvPr>
              <p:cNvSpPr txBox="1"/>
              <p:nvPr/>
            </p:nvSpPr>
            <p:spPr>
              <a:xfrm>
                <a:off x="8931048" y="1444466"/>
                <a:ext cx="31451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Oct</a:t>
                </a:r>
              </a:p>
            </p:txBody>
          </p:sp>
          <p:sp>
            <p:nvSpPr>
              <p:cNvPr id="671" name="TextBox 670">
                <a:extLst>
                  <a:ext uri="{FF2B5EF4-FFF2-40B4-BE49-F238E27FC236}">
                    <a16:creationId xmlns:a16="http://schemas.microsoft.com/office/drawing/2014/main" id="{3491F13B-52E3-B4F5-00E8-397CEDC54F9E}"/>
                  </a:ext>
                </a:extLst>
              </p:cNvPr>
              <p:cNvSpPr txBox="1"/>
              <p:nvPr/>
            </p:nvSpPr>
            <p:spPr>
              <a:xfrm>
                <a:off x="9083244" y="1444466"/>
                <a:ext cx="33855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Nov</a:t>
                </a:r>
              </a:p>
            </p:txBody>
          </p:sp>
          <p:sp>
            <p:nvSpPr>
              <p:cNvPr id="672" name="TextBox 671">
                <a:extLst>
                  <a:ext uri="{FF2B5EF4-FFF2-40B4-BE49-F238E27FC236}">
                    <a16:creationId xmlns:a16="http://schemas.microsoft.com/office/drawing/2014/main" id="{AB1126EC-6A4A-C55C-4E88-09CE1B704E41}"/>
                  </a:ext>
                </a:extLst>
              </p:cNvPr>
              <p:cNvSpPr txBox="1"/>
              <p:nvPr/>
            </p:nvSpPr>
            <p:spPr>
              <a:xfrm>
                <a:off x="9237004" y="1444466"/>
                <a:ext cx="32893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Dec</a:t>
                </a:r>
              </a:p>
            </p:txBody>
          </p:sp>
          <p:sp>
            <p:nvSpPr>
              <p:cNvPr id="673" name="TextBox 672">
                <a:extLst>
                  <a:ext uri="{FF2B5EF4-FFF2-40B4-BE49-F238E27FC236}">
                    <a16:creationId xmlns:a16="http://schemas.microsoft.com/office/drawing/2014/main" id="{1C7631EF-7F1A-18D0-20CF-1729D8AFBD5F}"/>
                  </a:ext>
                </a:extLst>
              </p:cNvPr>
              <p:cNvSpPr txBox="1"/>
              <p:nvPr/>
            </p:nvSpPr>
            <p:spPr>
              <a:xfrm rot="16200000">
                <a:off x="7323847" y="661755"/>
                <a:ext cx="106311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b="1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Secchi depth (cm)</a:t>
                </a:r>
              </a:p>
            </p:txBody>
          </p:sp>
        </p:grpSp>
        <p:grpSp>
          <p:nvGrpSpPr>
            <p:cNvPr id="674" name="Graphic 2">
              <a:extLst>
                <a:ext uri="{FF2B5EF4-FFF2-40B4-BE49-F238E27FC236}">
                  <a16:creationId xmlns:a16="http://schemas.microsoft.com/office/drawing/2014/main" id="{97392683-687F-6770-AAA7-2222E5A07B8F}"/>
                </a:ext>
              </a:extLst>
            </p:cNvPr>
            <p:cNvGrpSpPr/>
            <p:nvPr/>
          </p:nvGrpSpPr>
          <p:grpSpPr>
            <a:xfrm>
              <a:off x="3045414" y="1770425"/>
              <a:ext cx="1325403" cy="1405277"/>
              <a:chOff x="3045414" y="1770425"/>
              <a:chExt cx="1325403" cy="1405277"/>
            </a:xfrm>
            <a:noFill/>
          </p:grpSpPr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FC93566D-C594-8A63-85EF-753BB9FAD858}"/>
                  </a:ext>
                </a:extLst>
              </p:cNvPr>
              <p:cNvSpPr/>
              <p:nvPr/>
            </p:nvSpPr>
            <p:spPr>
              <a:xfrm>
                <a:off x="3165905" y="2243953"/>
                <a:ext cx="1105308" cy="905963"/>
              </a:xfrm>
              <a:custGeom>
                <a:avLst/>
                <a:gdLst>
                  <a:gd name="connsiteX0" fmla="*/ 0 w 1105308"/>
                  <a:gd name="connsiteY0" fmla="*/ 905964 h 905963"/>
                  <a:gd name="connsiteX1" fmla="*/ 41910 w 1105308"/>
                  <a:gd name="connsiteY1" fmla="*/ 900861 h 905963"/>
                  <a:gd name="connsiteX2" fmla="*/ 78581 w 1105308"/>
                  <a:gd name="connsiteY2" fmla="*/ 890519 h 905963"/>
                  <a:gd name="connsiteX3" fmla="*/ 115252 w 1105308"/>
                  <a:gd name="connsiteY3" fmla="*/ 859631 h 905963"/>
                  <a:gd name="connsiteX4" fmla="*/ 157162 w 1105308"/>
                  <a:gd name="connsiteY4" fmla="*/ 777308 h 905963"/>
                  <a:gd name="connsiteX5" fmla="*/ 193834 w 1105308"/>
                  <a:gd name="connsiteY5" fmla="*/ 756693 h 905963"/>
                  <a:gd name="connsiteX6" fmla="*/ 230505 w 1105308"/>
                  <a:gd name="connsiteY6" fmla="*/ 725805 h 905963"/>
                  <a:gd name="connsiteX7" fmla="*/ 272415 w 1105308"/>
                  <a:gd name="connsiteY7" fmla="*/ 777308 h 905963"/>
                  <a:gd name="connsiteX8" fmla="*/ 314325 w 1105308"/>
                  <a:gd name="connsiteY8" fmla="*/ 710361 h 905963"/>
                  <a:gd name="connsiteX9" fmla="*/ 340519 w 1105308"/>
                  <a:gd name="connsiteY9" fmla="*/ 612593 h 905963"/>
                  <a:gd name="connsiteX10" fmla="*/ 377190 w 1105308"/>
                  <a:gd name="connsiteY10" fmla="*/ 545646 h 905963"/>
                  <a:gd name="connsiteX11" fmla="*/ 419100 w 1105308"/>
                  <a:gd name="connsiteY11" fmla="*/ 519929 h 905963"/>
                  <a:gd name="connsiteX12" fmla="*/ 445294 w 1105308"/>
                  <a:gd name="connsiteY12" fmla="*/ 437538 h 905963"/>
                  <a:gd name="connsiteX13" fmla="*/ 492443 w 1105308"/>
                  <a:gd name="connsiteY13" fmla="*/ 329497 h 905963"/>
                  <a:gd name="connsiteX14" fmla="*/ 523875 w 1105308"/>
                  <a:gd name="connsiteY14" fmla="*/ 329497 h 905963"/>
                  <a:gd name="connsiteX15" fmla="*/ 555307 w 1105308"/>
                  <a:gd name="connsiteY15" fmla="*/ 432435 h 905963"/>
                  <a:gd name="connsiteX16" fmla="*/ 597218 w 1105308"/>
                  <a:gd name="connsiteY16" fmla="*/ 329497 h 905963"/>
                  <a:gd name="connsiteX17" fmla="*/ 644366 w 1105308"/>
                  <a:gd name="connsiteY17" fmla="*/ 175056 h 905963"/>
                  <a:gd name="connsiteX18" fmla="*/ 675799 w 1105308"/>
                  <a:gd name="connsiteY18" fmla="*/ 113279 h 905963"/>
                  <a:gd name="connsiteX19" fmla="*/ 712470 w 1105308"/>
                  <a:gd name="connsiteY19" fmla="*/ 0 h 905963"/>
                  <a:gd name="connsiteX20" fmla="*/ 743903 w 1105308"/>
                  <a:gd name="connsiteY20" fmla="*/ 195603 h 905963"/>
                  <a:gd name="connsiteX21" fmla="*/ 785813 w 1105308"/>
                  <a:gd name="connsiteY21" fmla="*/ 303711 h 905963"/>
                  <a:gd name="connsiteX22" fmla="*/ 822484 w 1105308"/>
                  <a:gd name="connsiteY22" fmla="*/ 571364 h 905963"/>
                  <a:gd name="connsiteX23" fmla="*/ 859155 w 1105308"/>
                  <a:gd name="connsiteY23" fmla="*/ 545646 h 905963"/>
                  <a:gd name="connsiteX24" fmla="*/ 890587 w 1105308"/>
                  <a:gd name="connsiteY24" fmla="*/ 602252 h 905963"/>
                  <a:gd name="connsiteX25" fmla="*/ 932498 w 1105308"/>
                  <a:gd name="connsiteY25" fmla="*/ 736146 h 905963"/>
                  <a:gd name="connsiteX26" fmla="*/ 969169 w 1105308"/>
                  <a:gd name="connsiteY26" fmla="*/ 818470 h 905963"/>
                  <a:gd name="connsiteX27" fmla="*/ 1011079 w 1105308"/>
                  <a:gd name="connsiteY27" fmla="*/ 756693 h 905963"/>
                  <a:gd name="connsiteX28" fmla="*/ 1042511 w 1105308"/>
                  <a:gd name="connsiteY28" fmla="*/ 730976 h 905963"/>
                  <a:gd name="connsiteX29" fmla="*/ 1073944 w 1105308"/>
                  <a:gd name="connsiteY29" fmla="*/ 684643 h 905963"/>
                  <a:gd name="connsiteX30" fmla="*/ 1105308 w 1105308"/>
                  <a:gd name="connsiteY30" fmla="*/ 715532 h 905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05308" h="905963">
                    <a:moveTo>
                      <a:pt x="0" y="905964"/>
                    </a:moveTo>
                    <a:lnTo>
                      <a:pt x="41910" y="900861"/>
                    </a:lnTo>
                    <a:lnTo>
                      <a:pt x="78581" y="890519"/>
                    </a:lnTo>
                    <a:lnTo>
                      <a:pt x="115252" y="859631"/>
                    </a:lnTo>
                    <a:lnTo>
                      <a:pt x="157162" y="777308"/>
                    </a:lnTo>
                    <a:lnTo>
                      <a:pt x="193834" y="756693"/>
                    </a:lnTo>
                    <a:lnTo>
                      <a:pt x="230505" y="725805"/>
                    </a:lnTo>
                    <a:lnTo>
                      <a:pt x="272415" y="777308"/>
                    </a:lnTo>
                    <a:lnTo>
                      <a:pt x="314325" y="710361"/>
                    </a:lnTo>
                    <a:lnTo>
                      <a:pt x="340519" y="612593"/>
                    </a:lnTo>
                    <a:lnTo>
                      <a:pt x="377190" y="545646"/>
                    </a:lnTo>
                    <a:lnTo>
                      <a:pt x="419100" y="519929"/>
                    </a:lnTo>
                    <a:lnTo>
                      <a:pt x="445294" y="437538"/>
                    </a:lnTo>
                    <a:lnTo>
                      <a:pt x="492443" y="329497"/>
                    </a:lnTo>
                    <a:lnTo>
                      <a:pt x="523875" y="329497"/>
                    </a:lnTo>
                    <a:lnTo>
                      <a:pt x="555307" y="432435"/>
                    </a:lnTo>
                    <a:lnTo>
                      <a:pt x="597218" y="329497"/>
                    </a:lnTo>
                    <a:lnTo>
                      <a:pt x="644366" y="175056"/>
                    </a:lnTo>
                    <a:lnTo>
                      <a:pt x="675799" y="113279"/>
                    </a:lnTo>
                    <a:lnTo>
                      <a:pt x="712470" y="0"/>
                    </a:lnTo>
                    <a:lnTo>
                      <a:pt x="743903" y="195603"/>
                    </a:lnTo>
                    <a:lnTo>
                      <a:pt x="785813" y="303711"/>
                    </a:lnTo>
                    <a:lnTo>
                      <a:pt x="822484" y="571364"/>
                    </a:lnTo>
                    <a:lnTo>
                      <a:pt x="859155" y="545646"/>
                    </a:lnTo>
                    <a:lnTo>
                      <a:pt x="890587" y="602252"/>
                    </a:lnTo>
                    <a:lnTo>
                      <a:pt x="932498" y="736146"/>
                    </a:lnTo>
                    <a:lnTo>
                      <a:pt x="969169" y="818470"/>
                    </a:lnTo>
                    <a:lnTo>
                      <a:pt x="1011079" y="756693"/>
                    </a:lnTo>
                    <a:lnTo>
                      <a:pt x="1042511" y="730976"/>
                    </a:lnTo>
                    <a:lnTo>
                      <a:pt x="1073944" y="684643"/>
                    </a:lnTo>
                    <a:lnTo>
                      <a:pt x="1105308" y="715532"/>
                    </a:lnTo>
                  </a:path>
                </a:pathLst>
              </a:custGeom>
              <a:noFill/>
              <a:ln w="29051" cap="flat">
                <a:solidFill>
                  <a:srgbClr val="CB283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34BC50A1-646A-F452-AE98-8F88BC8E88F9}"/>
                  </a:ext>
                </a:extLst>
              </p:cNvPr>
              <p:cNvSpPr/>
              <p:nvPr/>
            </p:nvSpPr>
            <p:spPr>
              <a:xfrm>
                <a:off x="3165905" y="2367506"/>
                <a:ext cx="1105308" cy="741248"/>
              </a:xfrm>
              <a:custGeom>
                <a:avLst/>
                <a:gdLst>
                  <a:gd name="connsiteX0" fmla="*/ 0 w 1105308"/>
                  <a:gd name="connsiteY0" fmla="*/ 550817 h 741248"/>
                  <a:gd name="connsiteX1" fmla="*/ 41910 w 1105308"/>
                  <a:gd name="connsiteY1" fmla="*/ 571364 h 741248"/>
                  <a:gd name="connsiteX2" fmla="*/ 78581 w 1105308"/>
                  <a:gd name="connsiteY2" fmla="*/ 700087 h 741248"/>
                  <a:gd name="connsiteX3" fmla="*/ 115252 w 1105308"/>
                  <a:gd name="connsiteY3" fmla="*/ 741249 h 741248"/>
                  <a:gd name="connsiteX4" fmla="*/ 157162 w 1105308"/>
                  <a:gd name="connsiteY4" fmla="*/ 684643 h 741248"/>
                  <a:gd name="connsiteX5" fmla="*/ 193834 w 1105308"/>
                  <a:gd name="connsiteY5" fmla="*/ 684643 h 741248"/>
                  <a:gd name="connsiteX6" fmla="*/ 230505 w 1105308"/>
                  <a:gd name="connsiteY6" fmla="*/ 669199 h 741248"/>
                  <a:gd name="connsiteX7" fmla="*/ 272415 w 1105308"/>
                  <a:gd name="connsiteY7" fmla="*/ 669199 h 741248"/>
                  <a:gd name="connsiteX8" fmla="*/ 314325 w 1105308"/>
                  <a:gd name="connsiteY8" fmla="*/ 550817 h 741248"/>
                  <a:gd name="connsiteX9" fmla="*/ 340519 w 1105308"/>
                  <a:gd name="connsiteY9" fmla="*/ 370658 h 741248"/>
                  <a:gd name="connsiteX10" fmla="*/ 377190 w 1105308"/>
                  <a:gd name="connsiteY10" fmla="*/ 277994 h 741248"/>
                  <a:gd name="connsiteX11" fmla="*/ 419100 w 1105308"/>
                  <a:gd name="connsiteY11" fmla="*/ 102938 h 741248"/>
                  <a:gd name="connsiteX12" fmla="*/ 445294 w 1105308"/>
                  <a:gd name="connsiteY12" fmla="*/ 102938 h 741248"/>
                  <a:gd name="connsiteX13" fmla="*/ 492443 w 1105308"/>
                  <a:gd name="connsiteY13" fmla="*/ 0 h 741248"/>
                  <a:gd name="connsiteX14" fmla="*/ 523875 w 1105308"/>
                  <a:gd name="connsiteY14" fmla="*/ 205944 h 741248"/>
                  <a:gd name="connsiteX15" fmla="*/ 555307 w 1105308"/>
                  <a:gd name="connsiteY15" fmla="*/ 272823 h 741248"/>
                  <a:gd name="connsiteX16" fmla="*/ 597218 w 1105308"/>
                  <a:gd name="connsiteY16" fmla="*/ 283097 h 741248"/>
                  <a:gd name="connsiteX17" fmla="*/ 644366 w 1105308"/>
                  <a:gd name="connsiteY17" fmla="*/ 231662 h 741248"/>
                  <a:gd name="connsiteX18" fmla="*/ 675799 w 1105308"/>
                  <a:gd name="connsiteY18" fmla="*/ 118382 h 741248"/>
                  <a:gd name="connsiteX19" fmla="*/ 712470 w 1105308"/>
                  <a:gd name="connsiteY19" fmla="*/ 164714 h 741248"/>
                  <a:gd name="connsiteX20" fmla="*/ 743903 w 1105308"/>
                  <a:gd name="connsiteY20" fmla="*/ 102938 h 741248"/>
                  <a:gd name="connsiteX21" fmla="*/ 785813 w 1105308"/>
                  <a:gd name="connsiteY21" fmla="*/ 252208 h 741248"/>
                  <a:gd name="connsiteX22" fmla="*/ 822484 w 1105308"/>
                  <a:gd name="connsiteY22" fmla="*/ 216217 h 741248"/>
                  <a:gd name="connsiteX23" fmla="*/ 859155 w 1105308"/>
                  <a:gd name="connsiteY23" fmla="*/ 267652 h 741248"/>
                  <a:gd name="connsiteX24" fmla="*/ 890587 w 1105308"/>
                  <a:gd name="connsiteY24" fmla="*/ 355214 h 741248"/>
                  <a:gd name="connsiteX25" fmla="*/ 932498 w 1105308"/>
                  <a:gd name="connsiteY25" fmla="*/ 540476 h 741248"/>
                  <a:gd name="connsiteX26" fmla="*/ 969169 w 1105308"/>
                  <a:gd name="connsiteY26" fmla="*/ 679473 h 741248"/>
                  <a:gd name="connsiteX27" fmla="*/ 1011079 w 1105308"/>
                  <a:gd name="connsiteY27" fmla="*/ 638311 h 741248"/>
                  <a:gd name="connsiteX28" fmla="*/ 1042511 w 1105308"/>
                  <a:gd name="connsiteY28" fmla="*/ 463255 h 741248"/>
                  <a:gd name="connsiteX29" fmla="*/ 1073944 w 1105308"/>
                  <a:gd name="connsiteY29" fmla="*/ 308882 h 741248"/>
                  <a:gd name="connsiteX30" fmla="*/ 1105308 w 1105308"/>
                  <a:gd name="connsiteY30" fmla="*/ 262550 h 741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05308" h="741248">
                    <a:moveTo>
                      <a:pt x="0" y="550817"/>
                    </a:moveTo>
                    <a:lnTo>
                      <a:pt x="41910" y="571364"/>
                    </a:lnTo>
                    <a:lnTo>
                      <a:pt x="78581" y="700087"/>
                    </a:lnTo>
                    <a:lnTo>
                      <a:pt x="115252" y="741249"/>
                    </a:lnTo>
                    <a:lnTo>
                      <a:pt x="157162" y="684643"/>
                    </a:lnTo>
                    <a:lnTo>
                      <a:pt x="193834" y="684643"/>
                    </a:lnTo>
                    <a:lnTo>
                      <a:pt x="230505" y="669199"/>
                    </a:lnTo>
                    <a:lnTo>
                      <a:pt x="272415" y="669199"/>
                    </a:lnTo>
                    <a:lnTo>
                      <a:pt x="314325" y="550817"/>
                    </a:lnTo>
                    <a:lnTo>
                      <a:pt x="340519" y="370658"/>
                    </a:lnTo>
                    <a:lnTo>
                      <a:pt x="377190" y="277994"/>
                    </a:lnTo>
                    <a:lnTo>
                      <a:pt x="419100" y="102938"/>
                    </a:lnTo>
                    <a:lnTo>
                      <a:pt x="445294" y="102938"/>
                    </a:lnTo>
                    <a:lnTo>
                      <a:pt x="492443" y="0"/>
                    </a:lnTo>
                    <a:lnTo>
                      <a:pt x="523875" y="205944"/>
                    </a:lnTo>
                    <a:lnTo>
                      <a:pt x="555307" y="272823"/>
                    </a:lnTo>
                    <a:lnTo>
                      <a:pt x="597218" y="283097"/>
                    </a:lnTo>
                    <a:lnTo>
                      <a:pt x="644366" y="231662"/>
                    </a:lnTo>
                    <a:lnTo>
                      <a:pt x="675799" y="118382"/>
                    </a:lnTo>
                    <a:lnTo>
                      <a:pt x="712470" y="164714"/>
                    </a:lnTo>
                    <a:lnTo>
                      <a:pt x="743903" y="102938"/>
                    </a:lnTo>
                    <a:lnTo>
                      <a:pt x="785813" y="252208"/>
                    </a:lnTo>
                    <a:lnTo>
                      <a:pt x="822484" y="216217"/>
                    </a:lnTo>
                    <a:lnTo>
                      <a:pt x="859155" y="267652"/>
                    </a:lnTo>
                    <a:lnTo>
                      <a:pt x="890587" y="355214"/>
                    </a:lnTo>
                    <a:lnTo>
                      <a:pt x="932498" y="540476"/>
                    </a:lnTo>
                    <a:lnTo>
                      <a:pt x="969169" y="679473"/>
                    </a:lnTo>
                    <a:lnTo>
                      <a:pt x="1011079" y="638311"/>
                    </a:lnTo>
                    <a:lnTo>
                      <a:pt x="1042511" y="463255"/>
                    </a:lnTo>
                    <a:lnTo>
                      <a:pt x="1073944" y="308882"/>
                    </a:lnTo>
                    <a:lnTo>
                      <a:pt x="1105308" y="262550"/>
                    </a:lnTo>
                  </a:path>
                </a:pathLst>
              </a:custGeom>
              <a:noFill/>
              <a:ln w="29051" cap="flat">
                <a:solidFill>
                  <a:srgbClr val="10209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76122AC1-84CE-9C3D-2AC6-5BD4E4229BB8}"/>
                  </a:ext>
                </a:extLst>
              </p:cNvPr>
              <p:cNvSpPr/>
              <p:nvPr/>
            </p:nvSpPr>
            <p:spPr>
              <a:xfrm>
                <a:off x="3139712" y="1863089"/>
                <a:ext cx="1204844" cy="1297168"/>
              </a:xfrm>
              <a:custGeom>
                <a:avLst/>
                <a:gdLst>
                  <a:gd name="connsiteX0" fmla="*/ 0 w 1204844"/>
                  <a:gd name="connsiteY0" fmla="*/ 1281725 h 1297168"/>
                  <a:gd name="connsiteX1" fmla="*/ 26194 w 1204844"/>
                  <a:gd name="connsiteY1" fmla="*/ 1281725 h 1297168"/>
                  <a:gd name="connsiteX2" fmla="*/ 68104 w 1204844"/>
                  <a:gd name="connsiteY2" fmla="*/ 1297169 h 1297168"/>
                  <a:gd name="connsiteX3" fmla="*/ 104775 w 1204844"/>
                  <a:gd name="connsiteY3" fmla="*/ 1266281 h 1297168"/>
                  <a:gd name="connsiteX4" fmla="*/ 141446 w 1204844"/>
                  <a:gd name="connsiteY4" fmla="*/ 1250837 h 1297168"/>
                  <a:gd name="connsiteX5" fmla="*/ 183356 w 1204844"/>
                  <a:gd name="connsiteY5" fmla="*/ 1204504 h 1297168"/>
                  <a:gd name="connsiteX6" fmla="*/ 220027 w 1204844"/>
                  <a:gd name="connsiteY6" fmla="*/ 1019175 h 1297168"/>
                  <a:gd name="connsiteX7" fmla="*/ 256699 w 1204844"/>
                  <a:gd name="connsiteY7" fmla="*/ 1189060 h 1297168"/>
                  <a:gd name="connsiteX8" fmla="*/ 298609 w 1204844"/>
                  <a:gd name="connsiteY8" fmla="*/ 1111840 h 1297168"/>
                  <a:gd name="connsiteX9" fmla="*/ 340519 w 1204844"/>
                  <a:gd name="connsiteY9" fmla="*/ 1173616 h 1297168"/>
                  <a:gd name="connsiteX10" fmla="*/ 366712 w 1204844"/>
                  <a:gd name="connsiteY10" fmla="*/ 988287 h 1297168"/>
                  <a:gd name="connsiteX11" fmla="*/ 403384 w 1204844"/>
                  <a:gd name="connsiteY11" fmla="*/ 818402 h 1297168"/>
                  <a:gd name="connsiteX12" fmla="*/ 445294 w 1204844"/>
                  <a:gd name="connsiteY12" fmla="*/ 972843 h 1297168"/>
                  <a:gd name="connsiteX13" fmla="*/ 471487 w 1204844"/>
                  <a:gd name="connsiteY13" fmla="*/ 911066 h 1297168"/>
                  <a:gd name="connsiteX14" fmla="*/ 518636 w 1204844"/>
                  <a:gd name="connsiteY14" fmla="*/ 571364 h 1297168"/>
                  <a:gd name="connsiteX15" fmla="*/ 550069 w 1204844"/>
                  <a:gd name="connsiteY15" fmla="*/ 648585 h 1297168"/>
                  <a:gd name="connsiteX16" fmla="*/ 581501 w 1204844"/>
                  <a:gd name="connsiteY16" fmla="*/ 911066 h 1297168"/>
                  <a:gd name="connsiteX17" fmla="*/ 623411 w 1204844"/>
                  <a:gd name="connsiteY17" fmla="*/ 880178 h 1297168"/>
                  <a:gd name="connsiteX18" fmla="*/ 670560 w 1204844"/>
                  <a:gd name="connsiteY18" fmla="*/ 339702 h 1297168"/>
                  <a:gd name="connsiteX19" fmla="*/ 701993 w 1204844"/>
                  <a:gd name="connsiteY19" fmla="*/ 447811 h 1297168"/>
                  <a:gd name="connsiteX20" fmla="*/ 738664 w 1204844"/>
                  <a:gd name="connsiteY20" fmla="*/ 694917 h 1297168"/>
                  <a:gd name="connsiteX21" fmla="*/ 770096 w 1204844"/>
                  <a:gd name="connsiteY21" fmla="*/ 0 h 1297168"/>
                  <a:gd name="connsiteX22" fmla="*/ 812006 w 1204844"/>
                  <a:gd name="connsiteY22" fmla="*/ 1034619 h 1297168"/>
                  <a:gd name="connsiteX23" fmla="*/ 848678 w 1204844"/>
                  <a:gd name="connsiteY23" fmla="*/ 1019175 h 1297168"/>
                  <a:gd name="connsiteX24" fmla="*/ 885349 w 1204844"/>
                  <a:gd name="connsiteY24" fmla="*/ 802957 h 1297168"/>
                  <a:gd name="connsiteX25" fmla="*/ 916781 w 1204844"/>
                  <a:gd name="connsiteY25" fmla="*/ 957399 h 1297168"/>
                  <a:gd name="connsiteX26" fmla="*/ 958691 w 1204844"/>
                  <a:gd name="connsiteY26" fmla="*/ 1189060 h 1297168"/>
                  <a:gd name="connsiteX27" fmla="*/ 995363 w 1204844"/>
                  <a:gd name="connsiteY27" fmla="*/ 1204504 h 1297168"/>
                  <a:gd name="connsiteX28" fmla="*/ 1037273 w 1204844"/>
                  <a:gd name="connsiteY28" fmla="*/ 1204504 h 1297168"/>
                  <a:gd name="connsiteX29" fmla="*/ 1068705 w 1204844"/>
                  <a:gd name="connsiteY29" fmla="*/ 1003731 h 1297168"/>
                  <a:gd name="connsiteX30" fmla="*/ 1100137 w 1204844"/>
                  <a:gd name="connsiteY30" fmla="*/ 1127284 h 1297168"/>
                  <a:gd name="connsiteX31" fmla="*/ 1131502 w 1204844"/>
                  <a:gd name="connsiteY31" fmla="*/ 1065507 h 1297168"/>
                  <a:gd name="connsiteX32" fmla="*/ 1204845 w 1204844"/>
                  <a:gd name="connsiteY32" fmla="*/ 1096396 h 129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04844" h="1297168">
                    <a:moveTo>
                      <a:pt x="0" y="1281725"/>
                    </a:moveTo>
                    <a:lnTo>
                      <a:pt x="26194" y="1281725"/>
                    </a:lnTo>
                    <a:lnTo>
                      <a:pt x="68104" y="1297169"/>
                    </a:lnTo>
                    <a:lnTo>
                      <a:pt x="104775" y="1266281"/>
                    </a:lnTo>
                    <a:lnTo>
                      <a:pt x="141446" y="1250837"/>
                    </a:lnTo>
                    <a:lnTo>
                      <a:pt x="183356" y="1204504"/>
                    </a:lnTo>
                    <a:lnTo>
                      <a:pt x="220027" y="1019175"/>
                    </a:lnTo>
                    <a:lnTo>
                      <a:pt x="256699" y="1189060"/>
                    </a:lnTo>
                    <a:lnTo>
                      <a:pt x="298609" y="1111840"/>
                    </a:lnTo>
                    <a:lnTo>
                      <a:pt x="340519" y="1173616"/>
                    </a:lnTo>
                    <a:lnTo>
                      <a:pt x="366712" y="988287"/>
                    </a:lnTo>
                    <a:lnTo>
                      <a:pt x="403384" y="818402"/>
                    </a:lnTo>
                    <a:lnTo>
                      <a:pt x="445294" y="972843"/>
                    </a:lnTo>
                    <a:lnTo>
                      <a:pt x="471487" y="911066"/>
                    </a:lnTo>
                    <a:lnTo>
                      <a:pt x="518636" y="571364"/>
                    </a:lnTo>
                    <a:lnTo>
                      <a:pt x="550069" y="648585"/>
                    </a:lnTo>
                    <a:lnTo>
                      <a:pt x="581501" y="911066"/>
                    </a:lnTo>
                    <a:lnTo>
                      <a:pt x="623411" y="880178"/>
                    </a:lnTo>
                    <a:lnTo>
                      <a:pt x="670560" y="339702"/>
                    </a:lnTo>
                    <a:lnTo>
                      <a:pt x="701993" y="447811"/>
                    </a:lnTo>
                    <a:lnTo>
                      <a:pt x="738664" y="694917"/>
                    </a:lnTo>
                    <a:lnTo>
                      <a:pt x="770096" y="0"/>
                    </a:lnTo>
                    <a:lnTo>
                      <a:pt x="812006" y="1034619"/>
                    </a:lnTo>
                    <a:lnTo>
                      <a:pt x="848678" y="1019175"/>
                    </a:lnTo>
                    <a:lnTo>
                      <a:pt x="885349" y="802957"/>
                    </a:lnTo>
                    <a:lnTo>
                      <a:pt x="916781" y="957399"/>
                    </a:lnTo>
                    <a:lnTo>
                      <a:pt x="958691" y="1189060"/>
                    </a:lnTo>
                    <a:lnTo>
                      <a:pt x="995363" y="1204504"/>
                    </a:lnTo>
                    <a:lnTo>
                      <a:pt x="1037273" y="1204504"/>
                    </a:lnTo>
                    <a:lnTo>
                      <a:pt x="1068705" y="1003731"/>
                    </a:lnTo>
                    <a:lnTo>
                      <a:pt x="1100137" y="1127284"/>
                    </a:lnTo>
                    <a:lnTo>
                      <a:pt x="1131502" y="1065507"/>
                    </a:lnTo>
                    <a:lnTo>
                      <a:pt x="1204845" y="1096396"/>
                    </a:lnTo>
                  </a:path>
                </a:pathLst>
              </a:custGeom>
              <a:noFill/>
              <a:ln w="7280" cap="flat">
                <a:solidFill>
                  <a:srgbClr val="CB283F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8266D126-2A7E-8C72-A88B-C988C6232975}"/>
                  </a:ext>
                </a:extLst>
              </p:cNvPr>
              <p:cNvSpPr/>
              <p:nvPr/>
            </p:nvSpPr>
            <p:spPr>
              <a:xfrm>
                <a:off x="3139712" y="2202792"/>
                <a:ext cx="1204844" cy="942022"/>
              </a:xfrm>
              <a:custGeom>
                <a:avLst/>
                <a:gdLst>
                  <a:gd name="connsiteX0" fmla="*/ 0 w 1204844"/>
                  <a:gd name="connsiteY0" fmla="*/ 880246 h 942022"/>
                  <a:gd name="connsiteX1" fmla="*/ 26194 w 1204844"/>
                  <a:gd name="connsiteY1" fmla="*/ 494143 h 942022"/>
                  <a:gd name="connsiteX2" fmla="*/ 68104 w 1204844"/>
                  <a:gd name="connsiteY2" fmla="*/ 772137 h 942022"/>
                  <a:gd name="connsiteX3" fmla="*/ 104775 w 1204844"/>
                  <a:gd name="connsiteY3" fmla="*/ 942023 h 942022"/>
                  <a:gd name="connsiteX4" fmla="*/ 141446 w 1204844"/>
                  <a:gd name="connsiteY4" fmla="*/ 880246 h 942022"/>
                  <a:gd name="connsiteX5" fmla="*/ 183356 w 1204844"/>
                  <a:gd name="connsiteY5" fmla="*/ 895690 h 942022"/>
                  <a:gd name="connsiteX6" fmla="*/ 220027 w 1204844"/>
                  <a:gd name="connsiteY6" fmla="*/ 772137 h 942022"/>
                  <a:gd name="connsiteX7" fmla="*/ 256699 w 1204844"/>
                  <a:gd name="connsiteY7" fmla="*/ 880246 h 942022"/>
                  <a:gd name="connsiteX8" fmla="*/ 298609 w 1204844"/>
                  <a:gd name="connsiteY8" fmla="*/ 849358 h 942022"/>
                  <a:gd name="connsiteX9" fmla="*/ 340519 w 1204844"/>
                  <a:gd name="connsiteY9" fmla="*/ 772137 h 942022"/>
                  <a:gd name="connsiteX10" fmla="*/ 366712 w 1204844"/>
                  <a:gd name="connsiteY10" fmla="*/ 525032 h 942022"/>
                  <a:gd name="connsiteX11" fmla="*/ 403384 w 1204844"/>
                  <a:gd name="connsiteY11" fmla="*/ 308882 h 942022"/>
                  <a:gd name="connsiteX12" fmla="*/ 445294 w 1204844"/>
                  <a:gd name="connsiteY12" fmla="*/ 494143 h 942022"/>
                  <a:gd name="connsiteX13" fmla="*/ 471487 w 1204844"/>
                  <a:gd name="connsiteY13" fmla="*/ 0 h 942022"/>
                  <a:gd name="connsiteX14" fmla="*/ 518636 w 1204844"/>
                  <a:gd name="connsiteY14" fmla="*/ 308882 h 942022"/>
                  <a:gd name="connsiteX15" fmla="*/ 550069 w 1204844"/>
                  <a:gd name="connsiteY15" fmla="*/ 185329 h 942022"/>
                  <a:gd name="connsiteX16" fmla="*/ 581501 w 1204844"/>
                  <a:gd name="connsiteY16" fmla="*/ 617696 h 942022"/>
                  <a:gd name="connsiteX17" fmla="*/ 623411 w 1204844"/>
                  <a:gd name="connsiteY17" fmla="*/ 509588 h 942022"/>
                  <a:gd name="connsiteX18" fmla="*/ 670560 w 1204844"/>
                  <a:gd name="connsiteY18" fmla="*/ 216217 h 942022"/>
                  <a:gd name="connsiteX19" fmla="*/ 701993 w 1204844"/>
                  <a:gd name="connsiteY19" fmla="*/ 463255 h 942022"/>
                  <a:gd name="connsiteX20" fmla="*/ 738664 w 1204844"/>
                  <a:gd name="connsiteY20" fmla="*/ 169885 h 942022"/>
                  <a:gd name="connsiteX21" fmla="*/ 770096 w 1204844"/>
                  <a:gd name="connsiteY21" fmla="*/ 355215 h 942022"/>
                  <a:gd name="connsiteX22" fmla="*/ 812006 w 1204844"/>
                  <a:gd name="connsiteY22" fmla="*/ 277994 h 942022"/>
                  <a:gd name="connsiteX23" fmla="*/ 848678 w 1204844"/>
                  <a:gd name="connsiteY23" fmla="*/ 617696 h 942022"/>
                  <a:gd name="connsiteX24" fmla="*/ 885349 w 1204844"/>
                  <a:gd name="connsiteY24" fmla="*/ 247106 h 942022"/>
                  <a:gd name="connsiteX25" fmla="*/ 916781 w 1204844"/>
                  <a:gd name="connsiteY25" fmla="*/ 432367 h 942022"/>
                  <a:gd name="connsiteX26" fmla="*/ 958691 w 1204844"/>
                  <a:gd name="connsiteY26" fmla="*/ 880246 h 942022"/>
                  <a:gd name="connsiteX27" fmla="*/ 995363 w 1204844"/>
                  <a:gd name="connsiteY27" fmla="*/ 803026 h 942022"/>
                  <a:gd name="connsiteX28" fmla="*/ 1037273 w 1204844"/>
                  <a:gd name="connsiteY28" fmla="*/ 849358 h 942022"/>
                  <a:gd name="connsiteX29" fmla="*/ 1068705 w 1204844"/>
                  <a:gd name="connsiteY29" fmla="*/ 756693 h 942022"/>
                  <a:gd name="connsiteX30" fmla="*/ 1100137 w 1204844"/>
                  <a:gd name="connsiteY30" fmla="*/ 277994 h 942022"/>
                  <a:gd name="connsiteX31" fmla="*/ 1131502 w 1204844"/>
                  <a:gd name="connsiteY31" fmla="*/ 386103 h 942022"/>
                  <a:gd name="connsiteX32" fmla="*/ 1204845 w 1204844"/>
                  <a:gd name="connsiteY32" fmla="*/ 617696 h 94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04844" h="942022">
                    <a:moveTo>
                      <a:pt x="0" y="880246"/>
                    </a:moveTo>
                    <a:lnTo>
                      <a:pt x="26194" y="494143"/>
                    </a:lnTo>
                    <a:lnTo>
                      <a:pt x="68104" y="772137"/>
                    </a:lnTo>
                    <a:lnTo>
                      <a:pt x="104775" y="942023"/>
                    </a:lnTo>
                    <a:lnTo>
                      <a:pt x="141446" y="880246"/>
                    </a:lnTo>
                    <a:lnTo>
                      <a:pt x="183356" y="895690"/>
                    </a:lnTo>
                    <a:lnTo>
                      <a:pt x="220027" y="772137"/>
                    </a:lnTo>
                    <a:lnTo>
                      <a:pt x="256699" y="880246"/>
                    </a:lnTo>
                    <a:lnTo>
                      <a:pt x="298609" y="849358"/>
                    </a:lnTo>
                    <a:lnTo>
                      <a:pt x="340519" y="772137"/>
                    </a:lnTo>
                    <a:lnTo>
                      <a:pt x="366712" y="525032"/>
                    </a:lnTo>
                    <a:lnTo>
                      <a:pt x="403384" y="308882"/>
                    </a:lnTo>
                    <a:lnTo>
                      <a:pt x="445294" y="494143"/>
                    </a:lnTo>
                    <a:lnTo>
                      <a:pt x="471487" y="0"/>
                    </a:lnTo>
                    <a:lnTo>
                      <a:pt x="518636" y="308882"/>
                    </a:lnTo>
                    <a:lnTo>
                      <a:pt x="550069" y="185329"/>
                    </a:lnTo>
                    <a:lnTo>
                      <a:pt x="581501" y="617696"/>
                    </a:lnTo>
                    <a:lnTo>
                      <a:pt x="623411" y="509588"/>
                    </a:lnTo>
                    <a:lnTo>
                      <a:pt x="670560" y="216217"/>
                    </a:lnTo>
                    <a:lnTo>
                      <a:pt x="701993" y="463255"/>
                    </a:lnTo>
                    <a:lnTo>
                      <a:pt x="738664" y="169885"/>
                    </a:lnTo>
                    <a:lnTo>
                      <a:pt x="770096" y="355215"/>
                    </a:lnTo>
                    <a:lnTo>
                      <a:pt x="812006" y="277994"/>
                    </a:lnTo>
                    <a:lnTo>
                      <a:pt x="848678" y="617696"/>
                    </a:lnTo>
                    <a:lnTo>
                      <a:pt x="885349" y="247106"/>
                    </a:lnTo>
                    <a:lnTo>
                      <a:pt x="916781" y="432367"/>
                    </a:lnTo>
                    <a:lnTo>
                      <a:pt x="958691" y="880246"/>
                    </a:lnTo>
                    <a:lnTo>
                      <a:pt x="995363" y="803026"/>
                    </a:lnTo>
                    <a:lnTo>
                      <a:pt x="1037273" y="849358"/>
                    </a:lnTo>
                    <a:lnTo>
                      <a:pt x="1068705" y="756693"/>
                    </a:lnTo>
                    <a:lnTo>
                      <a:pt x="1100137" y="277994"/>
                    </a:lnTo>
                    <a:lnTo>
                      <a:pt x="1131502" y="386103"/>
                    </a:lnTo>
                    <a:lnTo>
                      <a:pt x="1204845" y="617696"/>
                    </a:lnTo>
                  </a:path>
                </a:pathLst>
              </a:custGeom>
              <a:noFill/>
              <a:ln w="7280" cap="flat">
                <a:solidFill>
                  <a:srgbClr val="102092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F33E9D2C-6F2D-B038-7633-CF72D6B8A3F0}"/>
                  </a:ext>
                </a:extLst>
              </p:cNvPr>
              <p:cNvSpPr/>
              <p:nvPr/>
            </p:nvSpPr>
            <p:spPr>
              <a:xfrm>
                <a:off x="3254964" y="1770425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402809F2-03B2-EBEC-192D-45EF02C576D8}"/>
                  </a:ext>
                </a:extLst>
              </p:cNvPr>
              <p:cNvSpPr/>
              <p:nvPr/>
            </p:nvSpPr>
            <p:spPr>
              <a:xfrm>
                <a:off x="4124597" y="1770425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ln w="7280" cap="flat">
                <a:solidFill>
                  <a:srgbClr val="000000"/>
                </a:solidFill>
                <a:custDash>
                  <a:ds d="426750" sp="426750"/>
                </a:custDash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4C0086F5-03E4-A1F9-A196-7BC98B2405A2}"/>
                  </a:ext>
                </a:extLst>
              </p:cNvPr>
              <p:cNvSpPr/>
              <p:nvPr/>
            </p:nvSpPr>
            <p:spPr>
              <a:xfrm>
                <a:off x="3045414" y="1770425"/>
                <a:ext cx="1325403" cy="1405277"/>
              </a:xfrm>
              <a:custGeom>
                <a:avLst/>
                <a:gdLst>
                  <a:gd name="connsiteX0" fmla="*/ 0 w 1325403"/>
                  <a:gd name="connsiteY0" fmla="*/ 0 h 1405277"/>
                  <a:gd name="connsiteX1" fmla="*/ 1325404 w 1325403"/>
                  <a:gd name="connsiteY1" fmla="*/ 0 h 1405277"/>
                  <a:gd name="connsiteX2" fmla="*/ 1325404 w 1325403"/>
                  <a:gd name="connsiteY2" fmla="*/ 1405278 h 1405277"/>
                  <a:gd name="connsiteX3" fmla="*/ 0 w 1325403"/>
                  <a:gd name="connsiteY3" fmla="*/ 1405278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403" h="1405277">
                    <a:moveTo>
                      <a:pt x="0" y="0"/>
                    </a:moveTo>
                    <a:lnTo>
                      <a:pt x="1325404" y="0"/>
                    </a:lnTo>
                    <a:lnTo>
                      <a:pt x="1325404" y="1405278"/>
                    </a:lnTo>
                    <a:lnTo>
                      <a:pt x="0" y="1405278"/>
                    </a:lnTo>
                    <a:close/>
                  </a:path>
                </a:pathLst>
              </a:custGeom>
              <a:noFill/>
              <a:ln w="72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2" name="Graphic 2">
              <a:extLst>
                <a:ext uri="{FF2B5EF4-FFF2-40B4-BE49-F238E27FC236}">
                  <a16:creationId xmlns:a16="http://schemas.microsoft.com/office/drawing/2014/main" id="{AF4D0798-94A4-2517-9A46-EDFCA0DA5F7A}"/>
                </a:ext>
              </a:extLst>
            </p:cNvPr>
            <p:cNvGrpSpPr/>
            <p:nvPr/>
          </p:nvGrpSpPr>
          <p:grpSpPr>
            <a:xfrm>
              <a:off x="2660305" y="1687761"/>
              <a:ext cx="1825953" cy="1652618"/>
              <a:chOff x="2660305" y="1687761"/>
              <a:chExt cx="1825953" cy="1652618"/>
            </a:xfrm>
          </p:grpSpPr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416D2106-073B-56CA-38FA-798757FEED55}"/>
                  </a:ext>
                </a:extLst>
              </p:cNvPr>
              <p:cNvSpPr/>
              <p:nvPr/>
            </p:nvSpPr>
            <p:spPr>
              <a:xfrm>
                <a:off x="3045414" y="1770425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4" name="TextBox 683">
                <a:extLst>
                  <a:ext uri="{FF2B5EF4-FFF2-40B4-BE49-F238E27FC236}">
                    <a16:creationId xmlns:a16="http://schemas.microsoft.com/office/drawing/2014/main" id="{D7713396-016E-2159-E94A-A5D5A87589C2}"/>
                  </a:ext>
                </a:extLst>
              </p:cNvPr>
              <p:cNvSpPr txBox="1"/>
              <p:nvPr/>
            </p:nvSpPr>
            <p:spPr>
              <a:xfrm>
                <a:off x="2872808" y="3077527"/>
                <a:ext cx="22955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685" name="TextBox 684">
                <a:extLst>
                  <a:ext uri="{FF2B5EF4-FFF2-40B4-BE49-F238E27FC236}">
                    <a16:creationId xmlns:a16="http://schemas.microsoft.com/office/drawing/2014/main" id="{4056677A-390E-AEE8-4E49-0B859CC8D5B6}"/>
                  </a:ext>
                </a:extLst>
              </p:cNvPr>
              <p:cNvSpPr txBox="1"/>
              <p:nvPr/>
            </p:nvSpPr>
            <p:spPr>
              <a:xfrm>
                <a:off x="2825183" y="2923154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686" name="TextBox 685">
                <a:extLst>
                  <a:ext uri="{FF2B5EF4-FFF2-40B4-BE49-F238E27FC236}">
                    <a16:creationId xmlns:a16="http://schemas.microsoft.com/office/drawing/2014/main" id="{040A7F8B-5CC1-A48E-2A24-03A3473DD8BC}"/>
                  </a:ext>
                </a:extLst>
              </p:cNvPr>
              <p:cNvSpPr txBox="1"/>
              <p:nvPr/>
            </p:nvSpPr>
            <p:spPr>
              <a:xfrm>
                <a:off x="2825183" y="2768713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20</a:t>
                </a:r>
              </a:p>
            </p:txBody>
          </p:sp>
          <p:sp>
            <p:nvSpPr>
              <p:cNvPr id="687" name="TextBox 686">
                <a:extLst>
                  <a:ext uri="{FF2B5EF4-FFF2-40B4-BE49-F238E27FC236}">
                    <a16:creationId xmlns:a16="http://schemas.microsoft.com/office/drawing/2014/main" id="{D4B380D8-6BA1-2244-50A5-8356B57E3394}"/>
                  </a:ext>
                </a:extLst>
              </p:cNvPr>
              <p:cNvSpPr txBox="1"/>
              <p:nvPr/>
            </p:nvSpPr>
            <p:spPr>
              <a:xfrm>
                <a:off x="2825183" y="2614272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30</a:t>
                </a:r>
              </a:p>
            </p:txBody>
          </p:sp>
          <p:sp>
            <p:nvSpPr>
              <p:cNvPr id="688" name="TextBox 687">
                <a:extLst>
                  <a:ext uri="{FF2B5EF4-FFF2-40B4-BE49-F238E27FC236}">
                    <a16:creationId xmlns:a16="http://schemas.microsoft.com/office/drawing/2014/main" id="{4440AD2A-834D-9584-F2EE-5996AC71F803}"/>
                  </a:ext>
                </a:extLst>
              </p:cNvPr>
              <p:cNvSpPr txBox="1"/>
              <p:nvPr/>
            </p:nvSpPr>
            <p:spPr>
              <a:xfrm>
                <a:off x="2825183" y="2459831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40</a:t>
                </a:r>
              </a:p>
            </p:txBody>
          </p:sp>
          <p:sp>
            <p:nvSpPr>
              <p:cNvPr id="689" name="TextBox 688">
                <a:extLst>
                  <a:ext uri="{FF2B5EF4-FFF2-40B4-BE49-F238E27FC236}">
                    <a16:creationId xmlns:a16="http://schemas.microsoft.com/office/drawing/2014/main" id="{A0627657-3D4B-3D33-4155-B77205E949F9}"/>
                  </a:ext>
                </a:extLst>
              </p:cNvPr>
              <p:cNvSpPr txBox="1"/>
              <p:nvPr/>
            </p:nvSpPr>
            <p:spPr>
              <a:xfrm>
                <a:off x="2825183" y="2305458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50</a:t>
                </a:r>
              </a:p>
            </p:txBody>
          </p:sp>
          <p:sp>
            <p:nvSpPr>
              <p:cNvPr id="690" name="TextBox 689">
                <a:extLst>
                  <a:ext uri="{FF2B5EF4-FFF2-40B4-BE49-F238E27FC236}">
                    <a16:creationId xmlns:a16="http://schemas.microsoft.com/office/drawing/2014/main" id="{3502D21F-21CA-5B84-3729-2EB80DA00F9B}"/>
                  </a:ext>
                </a:extLst>
              </p:cNvPr>
              <p:cNvSpPr txBox="1"/>
              <p:nvPr/>
            </p:nvSpPr>
            <p:spPr>
              <a:xfrm>
                <a:off x="2825183" y="2151017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60</a:t>
                </a:r>
              </a:p>
            </p:txBody>
          </p:sp>
          <p:sp>
            <p:nvSpPr>
              <p:cNvPr id="691" name="TextBox 690">
                <a:extLst>
                  <a:ext uri="{FF2B5EF4-FFF2-40B4-BE49-F238E27FC236}">
                    <a16:creationId xmlns:a16="http://schemas.microsoft.com/office/drawing/2014/main" id="{934EF2CE-B7F5-DEC4-CB0E-E98C260ECA57}"/>
                  </a:ext>
                </a:extLst>
              </p:cNvPr>
              <p:cNvSpPr txBox="1"/>
              <p:nvPr/>
            </p:nvSpPr>
            <p:spPr>
              <a:xfrm>
                <a:off x="2825183" y="1996576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70</a:t>
                </a:r>
              </a:p>
            </p:txBody>
          </p:sp>
          <p:sp>
            <p:nvSpPr>
              <p:cNvPr id="692" name="TextBox 691">
                <a:extLst>
                  <a:ext uri="{FF2B5EF4-FFF2-40B4-BE49-F238E27FC236}">
                    <a16:creationId xmlns:a16="http://schemas.microsoft.com/office/drawing/2014/main" id="{5CCA5DF1-BFFC-8FE6-2D9E-F743761A2A6C}"/>
                  </a:ext>
                </a:extLst>
              </p:cNvPr>
              <p:cNvSpPr txBox="1"/>
              <p:nvPr/>
            </p:nvSpPr>
            <p:spPr>
              <a:xfrm>
                <a:off x="2825183" y="1842135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80</a:t>
                </a:r>
              </a:p>
            </p:txBody>
          </p:sp>
          <p:sp>
            <p:nvSpPr>
              <p:cNvPr id="693" name="TextBox 692">
                <a:extLst>
                  <a:ext uri="{FF2B5EF4-FFF2-40B4-BE49-F238E27FC236}">
                    <a16:creationId xmlns:a16="http://schemas.microsoft.com/office/drawing/2014/main" id="{86436B1D-E6A1-5FCA-A4F9-EEBE4FE02536}"/>
                  </a:ext>
                </a:extLst>
              </p:cNvPr>
              <p:cNvSpPr txBox="1"/>
              <p:nvPr/>
            </p:nvSpPr>
            <p:spPr>
              <a:xfrm>
                <a:off x="2825183" y="1687761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90</a:t>
                </a:r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1B01F723-415F-D8C5-1E90-9B8C2847C2F9}"/>
                  </a:ext>
                </a:extLst>
              </p:cNvPr>
              <p:cNvSpPr/>
              <p:nvPr/>
            </p:nvSpPr>
            <p:spPr>
              <a:xfrm>
                <a:off x="3026772" y="3175702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265A8A75-F3FA-5291-73CE-7195C9679870}"/>
                  </a:ext>
                </a:extLst>
              </p:cNvPr>
              <p:cNvSpPr/>
              <p:nvPr/>
            </p:nvSpPr>
            <p:spPr>
              <a:xfrm>
                <a:off x="3026772" y="3021262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15C07733-0D8B-8F9C-2174-822477E05340}"/>
                  </a:ext>
                </a:extLst>
              </p:cNvPr>
              <p:cNvSpPr/>
              <p:nvPr/>
            </p:nvSpPr>
            <p:spPr>
              <a:xfrm>
                <a:off x="3026772" y="2866820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74EDBD51-6A69-9727-ACFD-075A6E681AD8}"/>
                  </a:ext>
                </a:extLst>
              </p:cNvPr>
              <p:cNvSpPr/>
              <p:nvPr/>
            </p:nvSpPr>
            <p:spPr>
              <a:xfrm>
                <a:off x="3026772" y="2712379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7378C6D0-C1BA-E6EA-3F73-E67299348F48}"/>
                  </a:ext>
                </a:extLst>
              </p:cNvPr>
              <p:cNvSpPr/>
              <p:nvPr/>
            </p:nvSpPr>
            <p:spPr>
              <a:xfrm>
                <a:off x="3026772" y="2558006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" name="Freeform: Shape 698">
                <a:extLst>
                  <a:ext uri="{FF2B5EF4-FFF2-40B4-BE49-F238E27FC236}">
                    <a16:creationId xmlns:a16="http://schemas.microsoft.com/office/drawing/2014/main" id="{3D051E51-F051-F9E8-89EC-C8C3791A88E7}"/>
                  </a:ext>
                </a:extLst>
              </p:cNvPr>
              <p:cNvSpPr/>
              <p:nvPr/>
            </p:nvSpPr>
            <p:spPr>
              <a:xfrm>
                <a:off x="3026772" y="2403565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" name="Freeform: Shape 699">
                <a:extLst>
                  <a:ext uri="{FF2B5EF4-FFF2-40B4-BE49-F238E27FC236}">
                    <a16:creationId xmlns:a16="http://schemas.microsoft.com/office/drawing/2014/main" id="{4BE0C995-7BB5-4A0B-AEE4-68A50C4BCA55}"/>
                  </a:ext>
                </a:extLst>
              </p:cNvPr>
              <p:cNvSpPr/>
              <p:nvPr/>
            </p:nvSpPr>
            <p:spPr>
              <a:xfrm>
                <a:off x="3026772" y="2249124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" name="Freeform: Shape 700">
                <a:extLst>
                  <a:ext uri="{FF2B5EF4-FFF2-40B4-BE49-F238E27FC236}">
                    <a16:creationId xmlns:a16="http://schemas.microsoft.com/office/drawing/2014/main" id="{1CFAE9F3-BFEC-CC41-BA4A-7DA5EEEC8804}"/>
                  </a:ext>
                </a:extLst>
              </p:cNvPr>
              <p:cNvSpPr/>
              <p:nvPr/>
            </p:nvSpPr>
            <p:spPr>
              <a:xfrm>
                <a:off x="3026772" y="2094683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C2BE436B-495C-046F-35FC-EB5895405681}"/>
                  </a:ext>
                </a:extLst>
              </p:cNvPr>
              <p:cNvSpPr/>
              <p:nvPr/>
            </p:nvSpPr>
            <p:spPr>
              <a:xfrm>
                <a:off x="3026772" y="1940310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5A7DCAA8-A0EC-BE8D-97D7-1C4294E9BACE}"/>
                  </a:ext>
                </a:extLst>
              </p:cNvPr>
              <p:cNvSpPr/>
              <p:nvPr/>
            </p:nvSpPr>
            <p:spPr>
              <a:xfrm>
                <a:off x="3026772" y="1785869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C4191624-9B4E-E10A-94C1-F434552A8593}"/>
                  </a:ext>
                </a:extLst>
              </p:cNvPr>
              <p:cNvSpPr/>
              <p:nvPr/>
            </p:nvSpPr>
            <p:spPr>
              <a:xfrm>
                <a:off x="3045414" y="3175702"/>
                <a:ext cx="1325335" cy="6803"/>
              </a:xfrm>
              <a:custGeom>
                <a:avLst/>
                <a:gdLst>
                  <a:gd name="connsiteX0" fmla="*/ 0 w 1325335"/>
                  <a:gd name="connsiteY0" fmla="*/ 0 h 6803"/>
                  <a:gd name="connsiteX1" fmla="*/ 1325336 w 1325335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5335" h="6803">
                    <a:moveTo>
                      <a:pt x="0" y="0"/>
                    </a:moveTo>
                    <a:lnTo>
                      <a:pt x="1325336" y="0"/>
                    </a:lnTo>
                  </a:path>
                </a:pathLst>
              </a:custGeom>
              <a:noFill/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EB6184D4-0146-FF57-B132-52797863F477}"/>
                  </a:ext>
                </a:extLst>
              </p:cNvPr>
              <p:cNvSpPr/>
              <p:nvPr/>
            </p:nvSpPr>
            <p:spPr>
              <a:xfrm>
                <a:off x="3045414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" name="Freeform: Shape 705">
                <a:extLst>
                  <a:ext uri="{FF2B5EF4-FFF2-40B4-BE49-F238E27FC236}">
                    <a16:creationId xmlns:a16="http://schemas.microsoft.com/office/drawing/2014/main" id="{579B48DC-961F-92AB-B0E2-3EAEB73CBF18}"/>
                  </a:ext>
                </a:extLst>
              </p:cNvPr>
              <p:cNvSpPr/>
              <p:nvPr/>
            </p:nvSpPr>
            <p:spPr>
              <a:xfrm>
                <a:off x="3202577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3BA8FBC3-E1C7-C184-3BCE-F19CDD6855F2}"/>
                  </a:ext>
                </a:extLst>
              </p:cNvPr>
              <p:cNvSpPr/>
              <p:nvPr/>
            </p:nvSpPr>
            <p:spPr>
              <a:xfrm>
                <a:off x="3364978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CD7FA993-8F42-84C8-A84E-A21A3CE2CBA0}"/>
                  </a:ext>
                </a:extLst>
              </p:cNvPr>
              <p:cNvSpPr/>
              <p:nvPr/>
            </p:nvSpPr>
            <p:spPr>
              <a:xfrm>
                <a:off x="3522140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7164C00E-1C53-47FB-E2AF-CD0F01107CC9}"/>
                  </a:ext>
                </a:extLst>
              </p:cNvPr>
              <p:cNvSpPr/>
              <p:nvPr/>
            </p:nvSpPr>
            <p:spPr>
              <a:xfrm>
                <a:off x="3684542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" name="Freeform: Shape 709">
                <a:extLst>
                  <a:ext uri="{FF2B5EF4-FFF2-40B4-BE49-F238E27FC236}">
                    <a16:creationId xmlns:a16="http://schemas.microsoft.com/office/drawing/2014/main" id="{99222B55-4229-38AB-90A0-C14EEE7DB9A7}"/>
                  </a:ext>
                </a:extLst>
              </p:cNvPr>
              <p:cNvSpPr/>
              <p:nvPr/>
            </p:nvSpPr>
            <p:spPr>
              <a:xfrm>
                <a:off x="3846943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76EB8701-F878-9D45-1E16-D99BD88BF227}"/>
                  </a:ext>
                </a:extLst>
              </p:cNvPr>
              <p:cNvSpPr/>
              <p:nvPr/>
            </p:nvSpPr>
            <p:spPr>
              <a:xfrm>
                <a:off x="4004105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" name="Freeform: Shape 711">
                <a:extLst>
                  <a:ext uri="{FF2B5EF4-FFF2-40B4-BE49-F238E27FC236}">
                    <a16:creationId xmlns:a16="http://schemas.microsoft.com/office/drawing/2014/main" id="{558B29FA-2406-69C8-E6D6-D3653F268745}"/>
                  </a:ext>
                </a:extLst>
              </p:cNvPr>
              <p:cNvSpPr/>
              <p:nvPr/>
            </p:nvSpPr>
            <p:spPr>
              <a:xfrm>
                <a:off x="4166507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" name="Freeform: Shape 712">
                <a:extLst>
                  <a:ext uri="{FF2B5EF4-FFF2-40B4-BE49-F238E27FC236}">
                    <a16:creationId xmlns:a16="http://schemas.microsoft.com/office/drawing/2014/main" id="{BEC6BA04-7F33-DCEA-6C6B-4D5E78F3FCBD}"/>
                  </a:ext>
                </a:extLst>
              </p:cNvPr>
              <p:cNvSpPr/>
              <p:nvPr/>
            </p:nvSpPr>
            <p:spPr>
              <a:xfrm>
                <a:off x="4323601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" name="TextBox 713">
                <a:extLst>
                  <a:ext uri="{FF2B5EF4-FFF2-40B4-BE49-F238E27FC236}">
                    <a16:creationId xmlns:a16="http://schemas.microsoft.com/office/drawing/2014/main" id="{CC064444-7F29-A1D1-B54F-B269913A0CDA}"/>
                  </a:ext>
                </a:extLst>
              </p:cNvPr>
              <p:cNvSpPr txBox="1"/>
              <p:nvPr/>
            </p:nvSpPr>
            <p:spPr>
              <a:xfrm>
                <a:off x="2892742" y="3140324"/>
                <a:ext cx="32412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Apr</a:t>
                </a:r>
              </a:p>
            </p:txBody>
          </p:sp>
          <p:sp>
            <p:nvSpPr>
              <p:cNvPr id="715" name="TextBox 714">
                <a:extLst>
                  <a:ext uri="{FF2B5EF4-FFF2-40B4-BE49-F238E27FC236}">
                    <a16:creationId xmlns:a16="http://schemas.microsoft.com/office/drawing/2014/main" id="{C776C1AA-205A-17A6-B319-AACF32696868}"/>
                  </a:ext>
                </a:extLst>
              </p:cNvPr>
              <p:cNvSpPr txBox="1"/>
              <p:nvPr/>
            </p:nvSpPr>
            <p:spPr>
              <a:xfrm>
                <a:off x="3039699" y="3140324"/>
                <a:ext cx="3497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May</a:t>
                </a:r>
              </a:p>
            </p:txBody>
          </p:sp>
          <p:sp>
            <p:nvSpPr>
              <p:cNvPr id="716" name="TextBox 715">
                <a:extLst>
                  <a:ext uri="{FF2B5EF4-FFF2-40B4-BE49-F238E27FC236}">
                    <a16:creationId xmlns:a16="http://schemas.microsoft.com/office/drawing/2014/main" id="{E39B01C5-3F58-913B-C34C-4FDF7EAAB003}"/>
                  </a:ext>
                </a:extLst>
              </p:cNvPr>
              <p:cNvSpPr txBox="1"/>
              <p:nvPr/>
            </p:nvSpPr>
            <p:spPr>
              <a:xfrm>
                <a:off x="3205502" y="3140324"/>
                <a:ext cx="30970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Jun</a:t>
                </a:r>
              </a:p>
            </p:txBody>
          </p:sp>
          <p:sp>
            <p:nvSpPr>
              <p:cNvPr id="717" name="TextBox 716">
                <a:extLst>
                  <a:ext uri="{FF2B5EF4-FFF2-40B4-BE49-F238E27FC236}">
                    <a16:creationId xmlns:a16="http://schemas.microsoft.com/office/drawing/2014/main" id="{17056C19-8BB3-6870-2EAB-BC475D670792}"/>
                  </a:ext>
                </a:extLst>
              </p:cNvPr>
              <p:cNvSpPr txBox="1"/>
              <p:nvPr/>
            </p:nvSpPr>
            <p:spPr>
              <a:xfrm>
                <a:off x="3376272" y="3140324"/>
                <a:ext cx="29046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Jul</a:t>
                </a:r>
              </a:p>
            </p:txBody>
          </p:sp>
          <p:sp>
            <p:nvSpPr>
              <p:cNvPr id="718" name="TextBox 717">
                <a:extLst>
                  <a:ext uri="{FF2B5EF4-FFF2-40B4-BE49-F238E27FC236}">
                    <a16:creationId xmlns:a16="http://schemas.microsoft.com/office/drawing/2014/main" id="{1998A311-E554-6101-AF17-12872A923D18}"/>
                  </a:ext>
                </a:extLst>
              </p:cNvPr>
              <p:cNvSpPr txBox="1"/>
              <p:nvPr/>
            </p:nvSpPr>
            <p:spPr>
              <a:xfrm>
                <a:off x="3521664" y="3140324"/>
                <a:ext cx="33855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Aug</a:t>
                </a:r>
              </a:p>
            </p:txBody>
          </p:sp>
          <p:sp>
            <p:nvSpPr>
              <p:cNvPr id="719" name="TextBox 718">
                <a:extLst>
                  <a:ext uri="{FF2B5EF4-FFF2-40B4-BE49-F238E27FC236}">
                    <a16:creationId xmlns:a16="http://schemas.microsoft.com/office/drawing/2014/main" id="{4E651E1C-2C61-0854-364A-C18A77EE7A11}"/>
                  </a:ext>
                </a:extLst>
              </p:cNvPr>
              <p:cNvSpPr txBox="1"/>
              <p:nvPr/>
            </p:nvSpPr>
            <p:spPr>
              <a:xfrm>
                <a:off x="3680664" y="3140324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Sep</a:t>
                </a:r>
              </a:p>
            </p:txBody>
          </p:sp>
          <p:sp>
            <p:nvSpPr>
              <p:cNvPr id="720" name="TextBox 719">
                <a:extLst>
                  <a:ext uri="{FF2B5EF4-FFF2-40B4-BE49-F238E27FC236}">
                    <a16:creationId xmlns:a16="http://schemas.microsoft.com/office/drawing/2014/main" id="{4A438C57-5DC7-71B9-24C0-8BA8F79E6252}"/>
                  </a:ext>
                </a:extLst>
              </p:cNvPr>
              <p:cNvSpPr txBox="1"/>
              <p:nvPr/>
            </p:nvSpPr>
            <p:spPr>
              <a:xfrm>
                <a:off x="3851433" y="3140324"/>
                <a:ext cx="31451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Oct</a:t>
                </a:r>
              </a:p>
            </p:txBody>
          </p:sp>
          <p:sp>
            <p:nvSpPr>
              <p:cNvPr id="721" name="TextBox 720">
                <a:extLst>
                  <a:ext uri="{FF2B5EF4-FFF2-40B4-BE49-F238E27FC236}">
                    <a16:creationId xmlns:a16="http://schemas.microsoft.com/office/drawing/2014/main" id="{8EB505E5-C78F-59BE-0E20-B33128BA849C}"/>
                  </a:ext>
                </a:extLst>
              </p:cNvPr>
              <p:cNvSpPr txBox="1"/>
              <p:nvPr/>
            </p:nvSpPr>
            <p:spPr>
              <a:xfrm>
                <a:off x="4003629" y="3140324"/>
                <a:ext cx="33855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Nov</a:t>
                </a:r>
              </a:p>
            </p:txBody>
          </p:sp>
          <p:sp>
            <p:nvSpPr>
              <p:cNvPr id="722" name="TextBox 721">
                <a:extLst>
                  <a:ext uri="{FF2B5EF4-FFF2-40B4-BE49-F238E27FC236}">
                    <a16:creationId xmlns:a16="http://schemas.microsoft.com/office/drawing/2014/main" id="{BEFCCB3D-D268-4FDF-9789-86A6009E9DE9}"/>
                  </a:ext>
                </a:extLst>
              </p:cNvPr>
              <p:cNvSpPr txBox="1"/>
              <p:nvPr/>
            </p:nvSpPr>
            <p:spPr>
              <a:xfrm>
                <a:off x="4157322" y="3140324"/>
                <a:ext cx="32893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Dec</a:t>
                </a:r>
              </a:p>
            </p:txBody>
          </p:sp>
          <p:sp>
            <p:nvSpPr>
              <p:cNvPr id="723" name="TextBox 722">
                <a:extLst>
                  <a:ext uri="{FF2B5EF4-FFF2-40B4-BE49-F238E27FC236}">
                    <a16:creationId xmlns:a16="http://schemas.microsoft.com/office/drawing/2014/main" id="{DE03037D-54D6-B404-C4A5-5843F9691325}"/>
                  </a:ext>
                </a:extLst>
              </p:cNvPr>
              <p:cNvSpPr txBox="1"/>
              <p:nvPr/>
            </p:nvSpPr>
            <p:spPr>
              <a:xfrm rot="16200000">
                <a:off x="2216112" y="2357613"/>
                <a:ext cx="11192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b="1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Chlorophyll (µg/L)</a:t>
                </a:r>
              </a:p>
            </p:txBody>
          </p:sp>
        </p:grpSp>
        <p:grpSp>
          <p:nvGrpSpPr>
            <p:cNvPr id="724" name="Graphic 2">
              <a:extLst>
                <a:ext uri="{FF2B5EF4-FFF2-40B4-BE49-F238E27FC236}">
                  <a16:creationId xmlns:a16="http://schemas.microsoft.com/office/drawing/2014/main" id="{D6A6A5E6-32D2-A81B-34A0-C1DD5675283F}"/>
                </a:ext>
              </a:extLst>
            </p:cNvPr>
            <p:cNvGrpSpPr/>
            <p:nvPr/>
          </p:nvGrpSpPr>
          <p:grpSpPr>
            <a:xfrm>
              <a:off x="4722018" y="1770425"/>
              <a:ext cx="1325403" cy="1405277"/>
              <a:chOff x="4722018" y="1770425"/>
              <a:chExt cx="1325403" cy="1405277"/>
            </a:xfrm>
            <a:noFill/>
          </p:grpSpPr>
          <p:sp>
            <p:nvSpPr>
              <p:cNvPr id="725" name="Freeform: Shape 724">
                <a:extLst>
                  <a:ext uri="{FF2B5EF4-FFF2-40B4-BE49-F238E27FC236}">
                    <a16:creationId xmlns:a16="http://schemas.microsoft.com/office/drawing/2014/main" id="{3F574825-AB1E-569E-328F-DBB6EBE51B48}"/>
                  </a:ext>
                </a:extLst>
              </p:cNvPr>
              <p:cNvSpPr/>
              <p:nvPr/>
            </p:nvSpPr>
            <p:spPr>
              <a:xfrm>
                <a:off x="4842510" y="2865732"/>
                <a:ext cx="1105308" cy="307589"/>
              </a:xfrm>
              <a:custGeom>
                <a:avLst/>
                <a:gdLst>
                  <a:gd name="connsiteX0" fmla="*/ 0 w 1105308"/>
                  <a:gd name="connsiteY0" fmla="*/ 307590 h 307589"/>
                  <a:gd name="connsiteX1" fmla="*/ 41910 w 1105308"/>
                  <a:gd name="connsiteY1" fmla="*/ 307590 h 307589"/>
                  <a:gd name="connsiteX2" fmla="*/ 78581 w 1105308"/>
                  <a:gd name="connsiteY2" fmla="*/ 302963 h 307589"/>
                  <a:gd name="connsiteX3" fmla="*/ 115253 w 1105308"/>
                  <a:gd name="connsiteY3" fmla="*/ 291329 h 307589"/>
                  <a:gd name="connsiteX4" fmla="*/ 157162 w 1105308"/>
                  <a:gd name="connsiteY4" fmla="*/ 263298 h 307589"/>
                  <a:gd name="connsiteX5" fmla="*/ 193834 w 1105308"/>
                  <a:gd name="connsiteY5" fmla="*/ 256359 h 307589"/>
                  <a:gd name="connsiteX6" fmla="*/ 230437 w 1105308"/>
                  <a:gd name="connsiteY6" fmla="*/ 109538 h 307589"/>
                  <a:gd name="connsiteX7" fmla="*/ 272347 w 1105308"/>
                  <a:gd name="connsiteY7" fmla="*/ 55925 h 307589"/>
                  <a:gd name="connsiteX8" fmla="*/ 314257 w 1105308"/>
                  <a:gd name="connsiteY8" fmla="*/ 0 h 307589"/>
                  <a:gd name="connsiteX9" fmla="*/ 340451 w 1105308"/>
                  <a:gd name="connsiteY9" fmla="*/ 32589 h 307589"/>
                  <a:gd name="connsiteX10" fmla="*/ 377122 w 1105308"/>
                  <a:gd name="connsiteY10" fmla="*/ 93209 h 307589"/>
                  <a:gd name="connsiteX11" fmla="*/ 419032 w 1105308"/>
                  <a:gd name="connsiteY11" fmla="*/ 139814 h 307589"/>
                  <a:gd name="connsiteX12" fmla="*/ 445226 w 1105308"/>
                  <a:gd name="connsiteY12" fmla="*/ 235336 h 307589"/>
                  <a:gd name="connsiteX13" fmla="*/ 492374 w 1105308"/>
                  <a:gd name="connsiteY13" fmla="*/ 230709 h 307589"/>
                  <a:gd name="connsiteX14" fmla="*/ 523807 w 1105308"/>
                  <a:gd name="connsiteY14" fmla="*/ 223701 h 307589"/>
                  <a:gd name="connsiteX15" fmla="*/ 555239 w 1105308"/>
                  <a:gd name="connsiteY15" fmla="*/ 230709 h 307589"/>
                  <a:gd name="connsiteX16" fmla="*/ 597149 w 1105308"/>
                  <a:gd name="connsiteY16" fmla="*/ 214381 h 307589"/>
                  <a:gd name="connsiteX17" fmla="*/ 644298 w 1105308"/>
                  <a:gd name="connsiteY17" fmla="*/ 198052 h 307589"/>
                  <a:gd name="connsiteX18" fmla="*/ 675731 w 1105308"/>
                  <a:gd name="connsiteY18" fmla="*/ 195739 h 307589"/>
                  <a:gd name="connsiteX19" fmla="*/ 712402 w 1105308"/>
                  <a:gd name="connsiteY19" fmla="*/ 177097 h 307589"/>
                  <a:gd name="connsiteX20" fmla="*/ 743834 w 1105308"/>
                  <a:gd name="connsiteY20" fmla="*/ 193426 h 307589"/>
                  <a:gd name="connsiteX21" fmla="*/ 785744 w 1105308"/>
                  <a:gd name="connsiteY21" fmla="*/ 202747 h 307589"/>
                  <a:gd name="connsiteX22" fmla="*/ 822416 w 1105308"/>
                  <a:gd name="connsiteY22" fmla="*/ 230709 h 307589"/>
                  <a:gd name="connsiteX23" fmla="*/ 859087 w 1105308"/>
                  <a:gd name="connsiteY23" fmla="*/ 237717 h 307589"/>
                  <a:gd name="connsiteX24" fmla="*/ 890519 w 1105308"/>
                  <a:gd name="connsiteY24" fmla="*/ 235336 h 307589"/>
                  <a:gd name="connsiteX25" fmla="*/ 932429 w 1105308"/>
                  <a:gd name="connsiteY25" fmla="*/ 263298 h 307589"/>
                  <a:gd name="connsiteX26" fmla="*/ 969101 w 1105308"/>
                  <a:gd name="connsiteY26" fmla="*/ 270306 h 307589"/>
                  <a:gd name="connsiteX27" fmla="*/ 1011011 w 1105308"/>
                  <a:gd name="connsiteY27" fmla="*/ 256359 h 307589"/>
                  <a:gd name="connsiteX28" fmla="*/ 1042443 w 1105308"/>
                  <a:gd name="connsiteY28" fmla="*/ 249351 h 307589"/>
                  <a:gd name="connsiteX29" fmla="*/ 1073876 w 1105308"/>
                  <a:gd name="connsiteY29" fmla="*/ 240030 h 307589"/>
                  <a:gd name="connsiteX30" fmla="*/ 1105308 w 1105308"/>
                  <a:gd name="connsiteY30" fmla="*/ 253977 h 307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05308" h="307589">
                    <a:moveTo>
                      <a:pt x="0" y="307590"/>
                    </a:moveTo>
                    <a:lnTo>
                      <a:pt x="41910" y="307590"/>
                    </a:lnTo>
                    <a:lnTo>
                      <a:pt x="78581" y="302963"/>
                    </a:lnTo>
                    <a:lnTo>
                      <a:pt x="115253" y="291329"/>
                    </a:lnTo>
                    <a:lnTo>
                      <a:pt x="157162" y="263298"/>
                    </a:lnTo>
                    <a:lnTo>
                      <a:pt x="193834" y="256359"/>
                    </a:lnTo>
                    <a:lnTo>
                      <a:pt x="230437" y="109538"/>
                    </a:lnTo>
                    <a:lnTo>
                      <a:pt x="272347" y="55925"/>
                    </a:lnTo>
                    <a:lnTo>
                      <a:pt x="314257" y="0"/>
                    </a:lnTo>
                    <a:lnTo>
                      <a:pt x="340451" y="32589"/>
                    </a:lnTo>
                    <a:lnTo>
                      <a:pt x="377122" y="93209"/>
                    </a:lnTo>
                    <a:lnTo>
                      <a:pt x="419032" y="139814"/>
                    </a:lnTo>
                    <a:lnTo>
                      <a:pt x="445226" y="235336"/>
                    </a:lnTo>
                    <a:lnTo>
                      <a:pt x="492374" y="230709"/>
                    </a:lnTo>
                    <a:lnTo>
                      <a:pt x="523807" y="223701"/>
                    </a:lnTo>
                    <a:lnTo>
                      <a:pt x="555239" y="230709"/>
                    </a:lnTo>
                    <a:lnTo>
                      <a:pt x="597149" y="214381"/>
                    </a:lnTo>
                    <a:lnTo>
                      <a:pt x="644298" y="198052"/>
                    </a:lnTo>
                    <a:lnTo>
                      <a:pt x="675731" y="195739"/>
                    </a:lnTo>
                    <a:lnTo>
                      <a:pt x="712402" y="177097"/>
                    </a:lnTo>
                    <a:lnTo>
                      <a:pt x="743834" y="193426"/>
                    </a:lnTo>
                    <a:lnTo>
                      <a:pt x="785744" y="202747"/>
                    </a:lnTo>
                    <a:lnTo>
                      <a:pt x="822416" y="230709"/>
                    </a:lnTo>
                    <a:lnTo>
                      <a:pt x="859087" y="237717"/>
                    </a:lnTo>
                    <a:lnTo>
                      <a:pt x="890519" y="235336"/>
                    </a:lnTo>
                    <a:lnTo>
                      <a:pt x="932429" y="263298"/>
                    </a:lnTo>
                    <a:lnTo>
                      <a:pt x="969101" y="270306"/>
                    </a:lnTo>
                    <a:lnTo>
                      <a:pt x="1011011" y="256359"/>
                    </a:lnTo>
                    <a:lnTo>
                      <a:pt x="1042443" y="249351"/>
                    </a:lnTo>
                    <a:lnTo>
                      <a:pt x="1073876" y="240030"/>
                    </a:lnTo>
                    <a:lnTo>
                      <a:pt x="1105308" y="253977"/>
                    </a:lnTo>
                  </a:path>
                </a:pathLst>
              </a:custGeom>
              <a:noFill/>
              <a:ln w="29051" cap="flat">
                <a:solidFill>
                  <a:srgbClr val="CB283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" name="Freeform: Shape 725">
                <a:extLst>
                  <a:ext uri="{FF2B5EF4-FFF2-40B4-BE49-F238E27FC236}">
                    <a16:creationId xmlns:a16="http://schemas.microsoft.com/office/drawing/2014/main" id="{D48561C7-C83B-8A88-5C2B-8E57B428F99A}"/>
                  </a:ext>
                </a:extLst>
              </p:cNvPr>
              <p:cNvSpPr/>
              <p:nvPr/>
            </p:nvSpPr>
            <p:spPr>
              <a:xfrm>
                <a:off x="4842510" y="2332060"/>
                <a:ext cx="1105308" cy="827314"/>
              </a:xfrm>
              <a:custGeom>
                <a:avLst/>
                <a:gdLst>
                  <a:gd name="connsiteX0" fmla="*/ 0 w 1105308"/>
                  <a:gd name="connsiteY0" fmla="*/ 787650 h 827314"/>
                  <a:gd name="connsiteX1" fmla="*/ 41910 w 1105308"/>
                  <a:gd name="connsiteY1" fmla="*/ 792344 h 827314"/>
                  <a:gd name="connsiteX2" fmla="*/ 78581 w 1105308"/>
                  <a:gd name="connsiteY2" fmla="*/ 820307 h 827314"/>
                  <a:gd name="connsiteX3" fmla="*/ 115253 w 1105308"/>
                  <a:gd name="connsiteY3" fmla="*/ 827314 h 827314"/>
                  <a:gd name="connsiteX4" fmla="*/ 157162 w 1105308"/>
                  <a:gd name="connsiteY4" fmla="*/ 817993 h 827314"/>
                  <a:gd name="connsiteX5" fmla="*/ 193834 w 1105308"/>
                  <a:gd name="connsiteY5" fmla="*/ 817993 h 827314"/>
                  <a:gd name="connsiteX6" fmla="*/ 230437 w 1105308"/>
                  <a:gd name="connsiteY6" fmla="*/ 813299 h 827314"/>
                  <a:gd name="connsiteX7" fmla="*/ 272347 w 1105308"/>
                  <a:gd name="connsiteY7" fmla="*/ 748053 h 827314"/>
                  <a:gd name="connsiteX8" fmla="*/ 314257 w 1105308"/>
                  <a:gd name="connsiteY8" fmla="*/ 454411 h 827314"/>
                  <a:gd name="connsiteX9" fmla="*/ 340451 w 1105308"/>
                  <a:gd name="connsiteY9" fmla="*/ 0 h 827314"/>
                  <a:gd name="connsiteX10" fmla="*/ 377122 w 1105308"/>
                  <a:gd name="connsiteY10" fmla="*/ 0 h 827314"/>
                  <a:gd name="connsiteX11" fmla="*/ 419032 w 1105308"/>
                  <a:gd name="connsiteY11" fmla="*/ 244657 h 827314"/>
                  <a:gd name="connsiteX12" fmla="*/ 445226 w 1105308"/>
                  <a:gd name="connsiteY12" fmla="*/ 680493 h 827314"/>
                  <a:gd name="connsiteX13" fmla="*/ 492374 w 1105308"/>
                  <a:gd name="connsiteY13" fmla="*/ 720090 h 827314"/>
                  <a:gd name="connsiteX14" fmla="*/ 523807 w 1105308"/>
                  <a:gd name="connsiteY14" fmla="*/ 720090 h 827314"/>
                  <a:gd name="connsiteX15" fmla="*/ 555239 w 1105308"/>
                  <a:gd name="connsiteY15" fmla="*/ 664165 h 827314"/>
                  <a:gd name="connsiteX16" fmla="*/ 597149 w 1105308"/>
                  <a:gd name="connsiteY16" fmla="*/ 533672 h 827314"/>
                  <a:gd name="connsiteX17" fmla="*/ 644298 w 1105308"/>
                  <a:gd name="connsiteY17" fmla="*/ 477747 h 827314"/>
                  <a:gd name="connsiteX18" fmla="*/ 675731 w 1105308"/>
                  <a:gd name="connsiteY18" fmla="*/ 419440 h 827314"/>
                  <a:gd name="connsiteX19" fmla="*/ 712402 w 1105308"/>
                  <a:gd name="connsiteY19" fmla="*/ 377530 h 827314"/>
                  <a:gd name="connsiteX20" fmla="*/ 743834 w 1105308"/>
                  <a:gd name="connsiteY20" fmla="*/ 349568 h 827314"/>
                  <a:gd name="connsiteX21" fmla="*/ 785744 w 1105308"/>
                  <a:gd name="connsiteY21" fmla="*/ 433456 h 827314"/>
                  <a:gd name="connsiteX22" fmla="*/ 822416 w 1105308"/>
                  <a:gd name="connsiteY22" fmla="*/ 568643 h 827314"/>
                  <a:gd name="connsiteX23" fmla="*/ 859087 w 1105308"/>
                  <a:gd name="connsiteY23" fmla="*/ 652531 h 827314"/>
                  <a:gd name="connsiteX24" fmla="*/ 890519 w 1105308"/>
                  <a:gd name="connsiteY24" fmla="*/ 661851 h 827314"/>
                  <a:gd name="connsiteX25" fmla="*/ 932429 w 1105308"/>
                  <a:gd name="connsiteY25" fmla="*/ 722403 h 827314"/>
                  <a:gd name="connsiteX26" fmla="*/ 969101 w 1105308"/>
                  <a:gd name="connsiteY26" fmla="*/ 769008 h 827314"/>
                  <a:gd name="connsiteX27" fmla="*/ 1011011 w 1105308"/>
                  <a:gd name="connsiteY27" fmla="*/ 792344 h 827314"/>
                  <a:gd name="connsiteX28" fmla="*/ 1042443 w 1105308"/>
                  <a:gd name="connsiteY28" fmla="*/ 748053 h 827314"/>
                  <a:gd name="connsiteX29" fmla="*/ 1073876 w 1105308"/>
                  <a:gd name="connsiteY29" fmla="*/ 701448 h 827314"/>
                  <a:gd name="connsiteX30" fmla="*/ 1105308 w 1105308"/>
                  <a:gd name="connsiteY30" fmla="*/ 696822 h 82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05308" h="827314">
                    <a:moveTo>
                      <a:pt x="0" y="787650"/>
                    </a:moveTo>
                    <a:lnTo>
                      <a:pt x="41910" y="792344"/>
                    </a:lnTo>
                    <a:lnTo>
                      <a:pt x="78581" y="820307"/>
                    </a:lnTo>
                    <a:lnTo>
                      <a:pt x="115253" y="827314"/>
                    </a:lnTo>
                    <a:lnTo>
                      <a:pt x="157162" y="817993"/>
                    </a:lnTo>
                    <a:lnTo>
                      <a:pt x="193834" y="817993"/>
                    </a:lnTo>
                    <a:lnTo>
                      <a:pt x="230437" y="813299"/>
                    </a:lnTo>
                    <a:lnTo>
                      <a:pt x="272347" y="748053"/>
                    </a:lnTo>
                    <a:lnTo>
                      <a:pt x="314257" y="454411"/>
                    </a:lnTo>
                    <a:lnTo>
                      <a:pt x="340451" y="0"/>
                    </a:lnTo>
                    <a:lnTo>
                      <a:pt x="377122" y="0"/>
                    </a:lnTo>
                    <a:lnTo>
                      <a:pt x="419032" y="244657"/>
                    </a:lnTo>
                    <a:lnTo>
                      <a:pt x="445226" y="680493"/>
                    </a:lnTo>
                    <a:lnTo>
                      <a:pt x="492374" y="720090"/>
                    </a:lnTo>
                    <a:lnTo>
                      <a:pt x="523807" y="720090"/>
                    </a:lnTo>
                    <a:lnTo>
                      <a:pt x="555239" y="664165"/>
                    </a:lnTo>
                    <a:lnTo>
                      <a:pt x="597149" y="533672"/>
                    </a:lnTo>
                    <a:lnTo>
                      <a:pt x="644298" y="477747"/>
                    </a:lnTo>
                    <a:lnTo>
                      <a:pt x="675731" y="419440"/>
                    </a:lnTo>
                    <a:lnTo>
                      <a:pt x="712402" y="377530"/>
                    </a:lnTo>
                    <a:lnTo>
                      <a:pt x="743834" y="349568"/>
                    </a:lnTo>
                    <a:lnTo>
                      <a:pt x="785744" y="433456"/>
                    </a:lnTo>
                    <a:lnTo>
                      <a:pt x="822416" y="568643"/>
                    </a:lnTo>
                    <a:lnTo>
                      <a:pt x="859087" y="652531"/>
                    </a:lnTo>
                    <a:lnTo>
                      <a:pt x="890519" y="661851"/>
                    </a:lnTo>
                    <a:lnTo>
                      <a:pt x="932429" y="722403"/>
                    </a:lnTo>
                    <a:lnTo>
                      <a:pt x="969101" y="769008"/>
                    </a:lnTo>
                    <a:lnTo>
                      <a:pt x="1011011" y="792344"/>
                    </a:lnTo>
                    <a:lnTo>
                      <a:pt x="1042443" y="748053"/>
                    </a:lnTo>
                    <a:lnTo>
                      <a:pt x="1073876" y="701448"/>
                    </a:lnTo>
                    <a:lnTo>
                      <a:pt x="1105308" y="696822"/>
                    </a:lnTo>
                  </a:path>
                </a:pathLst>
              </a:custGeom>
              <a:noFill/>
              <a:ln w="29051" cap="flat">
                <a:solidFill>
                  <a:srgbClr val="10209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" name="Freeform: Shape 726">
                <a:extLst>
                  <a:ext uri="{FF2B5EF4-FFF2-40B4-BE49-F238E27FC236}">
                    <a16:creationId xmlns:a16="http://schemas.microsoft.com/office/drawing/2014/main" id="{019710FF-C1FB-56FE-0A41-EEA96E5EEBAE}"/>
                  </a:ext>
                </a:extLst>
              </p:cNvPr>
              <p:cNvSpPr/>
              <p:nvPr/>
            </p:nvSpPr>
            <p:spPr>
              <a:xfrm>
                <a:off x="4816316" y="2700269"/>
                <a:ext cx="1204844" cy="475433"/>
              </a:xfrm>
              <a:custGeom>
                <a:avLst/>
                <a:gdLst>
                  <a:gd name="connsiteX0" fmla="*/ 0 w 1204844"/>
                  <a:gd name="connsiteY0" fmla="*/ 468426 h 475433"/>
                  <a:gd name="connsiteX1" fmla="*/ 26194 w 1204844"/>
                  <a:gd name="connsiteY1" fmla="*/ 475433 h 475433"/>
                  <a:gd name="connsiteX2" fmla="*/ 68104 w 1204844"/>
                  <a:gd name="connsiteY2" fmla="*/ 475433 h 475433"/>
                  <a:gd name="connsiteX3" fmla="*/ 104775 w 1204844"/>
                  <a:gd name="connsiteY3" fmla="*/ 468426 h 475433"/>
                  <a:gd name="connsiteX4" fmla="*/ 141446 w 1204844"/>
                  <a:gd name="connsiteY4" fmla="*/ 461418 h 475433"/>
                  <a:gd name="connsiteX5" fmla="*/ 183356 w 1204844"/>
                  <a:gd name="connsiteY5" fmla="*/ 440463 h 475433"/>
                  <a:gd name="connsiteX6" fmla="*/ 220027 w 1204844"/>
                  <a:gd name="connsiteY6" fmla="*/ 384538 h 475433"/>
                  <a:gd name="connsiteX7" fmla="*/ 256631 w 1204844"/>
                  <a:gd name="connsiteY7" fmla="*/ 440463 h 475433"/>
                  <a:gd name="connsiteX8" fmla="*/ 298541 w 1204844"/>
                  <a:gd name="connsiteY8" fmla="*/ 0 h 475433"/>
                  <a:gd name="connsiteX9" fmla="*/ 340451 w 1204844"/>
                  <a:gd name="connsiteY9" fmla="*/ 223701 h 475433"/>
                  <a:gd name="connsiteX10" fmla="*/ 366644 w 1204844"/>
                  <a:gd name="connsiteY10" fmla="*/ 272687 h 475433"/>
                  <a:gd name="connsiteX11" fmla="*/ 403316 w 1204844"/>
                  <a:gd name="connsiteY11" fmla="*/ 97903 h 475433"/>
                  <a:gd name="connsiteX12" fmla="*/ 445226 w 1204844"/>
                  <a:gd name="connsiteY12" fmla="*/ 405493 h 475433"/>
                  <a:gd name="connsiteX13" fmla="*/ 471420 w 1204844"/>
                  <a:gd name="connsiteY13" fmla="*/ 412500 h 475433"/>
                  <a:gd name="connsiteX14" fmla="*/ 518568 w 1204844"/>
                  <a:gd name="connsiteY14" fmla="*/ 384538 h 475433"/>
                  <a:gd name="connsiteX15" fmla="*/ 550001 w 1204844"/>
                  <a:gd name="connsiteY15" fmla="*/ 391477 h 475433"/>
                  <a:gd name="connsiteX16" fmla="*/ 581433 w 1204844"/>
                  <a:gd name="connsiteY16" fmla="*/ 391477 h 475433"/>
                  <a:gd name="connsiteX17" fmla="*/ 623343 w 1204844"/>
                  <a:gd name="connsiteY17" fmla="*/ 405493 h 475433"/>
                  <a:gd name="connsiteX18" fmla="*/ 670492 w 1204844"/>
                  <a:gd name="connsiteY18" fmla="*/ 342560 h 475433"/>
                  <a:gd name="connsiteX19" fmla="*/ 701924 w 1204844"/>
                  <a:gd name="connsiteY19" fmla="*/ 342560 h 475433"/>
                  <a:gd name="connsiteX20" fmla="*/ 738596 w 1204844"/>
                  <a:gd name="connsiteY20" fmla="*/ 398485 h 475433"/>
                  <a:gd name="connsiteX21" fmla="*/ 770028 w 1204844"/>
                  <a:gd name="connsiteY21" fmla="*/ 286634 h 475433"/>
                  <a:gd name="connsiteX22" fmla="*/ 811938 w 1204844"/>
                  <a:gd name="connsiteY22" fmla="*/ 391477 h 475433"/>
                  <a:gd name="connsiteX23" fmla="*/ 848610 w 1204844"/>
                  <a:gd name="connsiteY23" fmla="*/ 426448 h 475433"/>
                  <a:gd name="connsiteX24" fmla="*/ 885281 w 1204844"/>
                  <a:gd name="connsiteY24" fmla="*/ 370522 h 475433"/>
                  <a:gd name="connsiteX25" fmla="*/ 916713 w 1204844"/>
                  <a:gd name="connsiteY25" fmla="*/ 412500 h 475433"/>
                  <a:gd name="connsiteX26" fmla="*/ 958623 w 1204844"/>
                  <a:gd name="connsiteY26" fmla="*/ 419440 h 475433"/>
                  <a:gd name="connsiteX27" fmla="*/ 995295 w 1204844"/>
                  <a:gd name="connsiteY27" fmla="*/ 454410 h 475433"/>
                  <a:gd name="connsiteX28" fmla="*/ 1037204 w 1204844"/>
                  <a:gd name="connsiteY28" fmla="*/ 433455 h 475433"/>
                  <a:gd name="connsiteX29" fmla="*/ 1068637 w 1204844"/>
                  <a:gd name="connsiteY29" fmla="*/ 377530 h 475433"/>
                  <a:gd name="connsiteX30" fmla="*/ 1100070 w 1204844"/>
                  <a:gd name="connsiteY30" fmla="*/ 433455 h 475433"/>
                  <a:gd name="connsiteX31" fmla="*/ 1131502 w 1204844"/>
                  <a:gd name="connsiteY31" fmla="*/ 405493 h 475433"/>
                  <a:gd name="connsiteX32" fmla="*/ 1204845 w 1204844"/>
                  <a:gd name="connsiteY32" fmla="*/ 419440 h 475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04844" h="475433">
                    <a:moveTo>
                      <a:pt x="0" y="468426"/>
                    </a:moveTo>
                    <a:lnTo>
                      <a:pt x="26194" y="475433"/>
                    </a:lnTo>
                    <a:lnTo>
                      <a:pt x="68104" y="475433"/>
                    </a:lnTo>
                    <a:lnTo>
                      <a:pt x="104775" y="468426"/>
                    </a:lnTo>
                    <a:lnTo>
                      <a:pt x="141446" y="461418"/>
                    </a:lnTo>
                    <a:lnTo>
                      <a:pt x="183356" y="440463"/>
                    </a:lnTo>
                    <a:lnTo>
                      <a:pt x="220027" y="384538"/>
                    </a:lnTo>
                    <a:lnTo>
                      <a:pt x="256631" y="440463"/>
                    </a:lnTo>
                    <a:lnTo>
                      <a:pt x="298541" y="0"/>
                    </a:lnTo>
                    <a:lnTo>
                      <a:pt x="340451" y="223701"/>
                    </a:lnTo>
                    <a:lnTo>
                      <a:pt x="366644" y="272687"/>
                    </a:lnTo>
                    <a:lnTo>
                      <a:pt x="403316" y="97903"/>
                    </a:lnTo>
                    <a:lnTo>
                      <a:pt x="445226" y="405493"/>
                    </a:lnTo>
                    <a:lnTo>
                      <a:pt x="471420" y="412500"/>
                    </a:lnTo>
                    <a:lnTo>
                      <a:pt x="518568" y="384538"/>
                    </a:lnTo>
                    <a:lnTo>
                      <a:pt x="550001" y="391477"/>
                    </a:lnTo>
                    <a:lnTo>
                      <a:pt x="581433" y="391477"/>
                    </a:lnTo>
                    <a:lnTo>
                      <a:pt x="623343" y="405493"/>
                    </a:lnTo>
                    <a:lnTo>
                      <a:pt x="670492" y="342560"/>
                    </a:lnTo>
                    <a:lnTo>
                      <a:pt x="701924" y="342560"/>
                    </a:lnTo>
                    <a:lnTo>
                      <a:pt x="738596" y="398485"/>
                    </a:lnTo>
                    <a:lnTo>
                      <a:pt x="770028" y="286634"/>
                    </a:lnTo>
                    <a:lnTo>
                      <a:pt x="811938" y="391477"/>
                    </a:lnTo>
                    <a:lnTo>
                      <a:pt x="848610" y="426448"/>
                    </a:lnTo>
                    <a:lnTo>
                      <a:pt x="885281" y="370522"/>
                    </a:lnTo>
                    <a:lnTo>
                      <a:pt x="916713" y="412500"/>
                    </a:lnTo>
                    <a:lnTo>
                      <a:pt x="958623" y="419440"/>
                    </a:lnTo>
                    <a:lnTo>
                      <a:pt x="995295" y="454410"/>
                    </a:lnTo>
                    <a:lnTo>
                      <a:pt x="1037204" y="433455"/>
                    </a:lnTo>
                    <a:lnTo>
                      <a:pt x="1068637" y="377530"/>
                    </a:lnTo>
                    <a:lnTo>
                      <a:pt x="1100070" y="433455"/>
                    </a:lnTo>
                    <a:lnTo>
                      <a:pt x="1131502" y="405493"/>
                    </a:lnTo>
                    <a:lnTo>
                      <a:pt x="1204845" y="419440"/>
                    </a:lnTo>
                  </a:path>
                </a:pathLst>
              </a:custGeom>
              <a:noFill/>
              <a:ln w="7280" cap="flat">
                <a:solidFill>
                  <a:srgbClr val="CB283F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Freeform: Shape 727">
                <a:extLst>
                  <a:ext uri="{FF2B5EF4-FFF2-40B4-BE49-F238E27FC236}">
                    <a16:creationId xmlns:a16="http://schemas.microsoft.com/office/drawing/2014/main" id="{9856BF1F-4384-F7FD-0424-C0040F1DED07}"/>
                  </a:ext>
                </a:extLst>
              </p:cNvPr>
              <p:cNvSpPr/>
              <p:nvPr/>
            </p:nvSpPr>
            <p:spPr>
              <a:xfrm>
                <a:off x="4816316" y="1784372"/>
                <a:ext cx="1204844" cy="1384322"/>
              </a:xfrm>
              <a:custGeom>
                <a:avLst/>
                <a:gdLst>
                  <a:gd name="connsiteX0" fmla="*/ 0 w 1204844"/>
                  <a:gd name="connsiteY0" fmla="*/ 1370307 h 1384322"/>
                  <a:gd name="connsiteX1" fmla="*/ 26194 w 1204844"/>
                  <a:gd name="connsiteY1" fmla="*/ 1279412 h 1384322"/>
                  <a:gd name="connsiteX2" fmla="*/ 68104 w 1204844"/>
                  <a:gd name="connsiteY2" fmla="*/ 1356360 h 1384322"/>
                  <a:gd name="connsiteX3" fmla="*/ 104775 w 1204844"/>
                  <a:gd name="connsiteY3" fmla="*/ 1384323 h 1384322"/>
                  <a:gd name="connsiteX4" fmla="*/ 141446 w 1204844"/>
                  <a:gd name="connsiteY4" fmla="*/ 1363300 h 1384322"/>
                  <a:gd name="connsiteX5" fmla="*/ 183356 w 1204844"/>
                  <a:gd name="connsiteY5" fmla="*/ 1377315 h 1384322"/>
                  <a:gd name="connsiteX6" fmla="*/ 220027 w 1204844"/>
                  <a:gd name="connsiteY6" fmla="*/ 1356360 h 1384322"/>
                  <a:gd name="connsiteX7" fmla="*/ 256631 w 1204844"/>
                  <a:gd name="connsiteY7" fmla="*/ 1363300 h 1384322"/>
                  <a:gd name="connsiteX8" fmla="*/ 298541 w 1204844"/>
                  <a:gd name="connsiteY8" fmla="*/ 1363300 h 1384322"/>
                  <a:gd name="connsiteX9" fmla="*/ 340451 w 1204844"/>
                  <a:gd name="connsiteY9" fmla="*/ 1160553 h 1384322"/>
                  <a:gd name="connsiteX10" fmla="*/ 366644 w 1204844"/>
                  <a:gd name="connsiteY10" fmla="*/ 482441 h 1384322"/>
                  <a:gd name="connsiteX11" fmla="*/ 403316 w 1204844"/>
                  <a:gd name="connsiteY11" fmla="*/ 0 h 1384322"/>
                  <a:gd name="connsiteX12" fmla="*/ 445226 w 1204844"/>
                  <a:gd name="connsiteY12" fmla="*/ 1160553 h 1384322"/>
                  <a:gd name="connsiteX13" fmla="*/ 471420 w 1204844"/>
                  <a:gd name="connsiteY13" fmla="*/ 1216547 h 1384322"/>
                  <a:gd name="connsiteX14" fmla="*/ 518568 w 1204844"/>
                  <a:gd name="connsiteY14" fmla="*/ 1307374 h 1384322"/>
                  <a:gd name="connsiteX15" fmla="*/ 550001 w 1204844"/>
                  <a:gd name="connsiteY15" fmla="*/ 1279412 h 1384322"/>
                  <a:gd name="connsiteX16" fmla="*/ 581433 w 1204844"/>
                  <a:gd name="connsiteY16" fmla="*/ 1216547 h 1384322"/>
                  <a:gd name="connsiteX17" fmla="*/ 623343 w 1204844"/>
                  <a:gd name="connsiteY17" fmla="*/ 1139598 h 1384322"/>
                  <a:gd name="connsiteX18" fmla="*/ 670492 w 1204844"/>
                  <a:gd name="connsiteY18" fmla="*/ 887934 h 1384322"/>
                  <a:gd name="connsiteX19" fmla="*/ 701924 w 1204844"/>
                  <a:gd name="connsiteY19" fmla="*/ 1048703 h 1384322"/>
                  <a:gd name="connsiteX20" fmla="*/ 738596 w 1204844"/>
                  <a:gd name="connsiteY20" fmla="*/ 964814 h 1384322"/>
                  <a:gd name="connsiteX21" fmla="*/ 770028 w 1204844"/>
                  <a:gd name="connsiteY21" fmla="*/ 762068 h 1384322"/>
                  <a:gd name="connsiteX22" fmla="*/ 811938 w 1204844"/>
                  <a:gd name="connsiteY22" fmla="*/ 964814 h 1384322"/>
                  <a:gd name="connsiteX23" fmla="*/ 848610 w 1204844"/>
                  <a:gd name="connsiteY23" fmla="*/ 1216547 h 1384322"/>
                  <a:gd name="connsiteX24" fmla="*/ 885281 w 1204844"/>
                  <a:gd name="connsiteY24" fmla="*/ 1167561 h 1384322"/>
                  <a:gd name="connsiteX25" fmla="*/ 916713 w 1204844"/>
                  <a:gd name="connsiteY25" fmla="*/ 1216547 h 1384322"/>
                  <a:gd name="connsiteX26" fmla="*/ 958623 w 1204844"/>
                  <a:gd name="connsiteY26" fmla="*/ 1244509 h 1384322"/>
                  <a:gd name="connsiteX27" fmla="*/ 995295 w 1204844"/>
                  <a:gd name="connsiteY27" fmla="*/ 1349353 h 1384322"/>
                  <a:gd name="connsiteX28" fmla="*/ 1037204 w 1204844"/>
                  <a:gd name="connsiteY28" fmla="*/ 1356360 h 1384322"/>
                  <a:gd name="connsiteX29" fmla="*/ 1068637 w 1204844"/>
                  <a:gd name="connsiteY29" fmla="*/ 1314382 h 1384322"/>
                  <a:gd name="connsiteX30" fmla="*/ 1100070 w 1204844"/>
                  <a:gd name="connsiteY30" fmla="*/ 1216547 h 1384322"/>
                  <a:gd name="connsiteX31" fmla="*/ 1131502 w 1204844"/>
                  <a:gd name="connsiteY31" fmla="*/ 1216547 h 1384322"/>
                  <a:gd name="connsiteX32" fmla="*/ 1204845 w 1204844"/>
                  <a:gd name="connsiteY32" fmla="*/ 1300435 h 1384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04844" h="1384322">
                    <a:moveTo>
                      <a:pt x="0" y="1370307"/>
                    </a:moveTo>
                    <a:lnTo>
                      <a:pt x="26194" y="1279412"/>
                    </a:lnTo>
                    <a:lnTo>
                      <a:pt x="68104" y="1356360"/>
                    </a:lnTo>
                    <a:lnTo>
                      <a:pt x="104775" y="1384323"/>
                    </a:lnTo>
                    <a:lnTo>
                      <a:pt x="141446" y="1363300"/>
                    </a:lnTo>
                    <a:lnTo>
                      <a:pt x="183356" y="1377315"/>
                    </a:lnTo>
                    <a:lnTo>
                      <a:pt x="220027" y="1356360"/>
                    </a:lnTo>
                    <a:lnTo>
                      <a:pt x="256631" y="1363300"/>
                    </a:lnTo>
                    <a:lnTo>
                      <a:pt x="298541" y="1363300"/>
                    </a:lnTo>
                    <a:lnTo>
                      <a:pt x="340451" y="1160553"/>
                    </a:lnTo>
                    <a:lnTo>
                      <a:pt x="366644" y="482441"/>
                    </a:lnTo>
                    <a:lnTo>
                      <a:pt x="403316" y="0"/>
                    </a:lnTo>
                    <a:lnTo>
                      <a:pt x="445226" y="1160553"/>
                    </a:lnTo>
                    <a:lnTo>
                      <a:pt x="471420" y="1216547"/>
                    </a:lnTo>
                    <a:lnTo>
                      <a:pt x="518568" y="1307374"/>
                    </a:lnTo>
                    <a:lnTo>
                      <a:pt x="550001" y="1279412"/>
                    </a:lnTo>
                    <a:lnTo>
                      <a:pt x="581433" y="1216547"/>
                    </a:lnTo>
                    <a:lnTo>
                      <a:pt x="623343" y="1139598"/>
                    </a:lnTo>
                    <a:lnTo>
                      <a:pt x="670492" y="887934"/>
                    </a:lnTo>
                    <a:lnTo>
                      <a:pt x="701924" y="1048703"/>
                    </a:lnTo>
                    <a:lnTo>
                      <a:pt x="738596" y="964814"/>
                    </a:lnTo>
                    <a:lnTo>
                      <a:pt x="770028" y="762068"/>
                    </a:lnTo>
                    <a:lnTo>
                      <a:pt x="811938" y="964814"/>
                    </a:lnTo>
                    <a:lnTo>
                      <a:pt x="848610" y="1216547"/>
                    </a:lnTo>
                    <a:lnTo>
                      <a:pt x="885281" y="1167561"/>
                    </a:lnTo>
                    <a:lnTo>
                      <a:pt x="916713" y="1216547"/>
                    </a:lnTo>
                    <a:lnTo>
                      <a:pt x="958623" y="1244509"/>
                    </a:lnTo>
                    <a:lnTo>
                      <a:pt x="995295" y="1349353"/>
                    </a:lnTo>
                    <a:lnTo>
                      <a:pt x="1037204" y="1356360"/>
                    </a:lnTo>
                    <a:lnTo>
                      <a:pt x="1068637" y="1314382"/>
                    </a:lnTo>
                    <a:lnTo>
                      <a:pt x="1100070" y="1216547"/>
                    </a:lnTo>
                    <a:lnTo>
                      <a:pt x="1131502" y="1216547"/>
                    </a:lnTo>
                    <a:lnTo>
                      <a:pt x="1204845" y="1300435"/>
                    </a:lnTo>
                  </a:path>
                </a:pathLst>
              </a:custGeom>
              <a:noFill/>
              <a:ln w="7280" cap="flat">
                <a:solidFill>
                  <a:srgbClr val="102092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" name="Freeform: Shape 728">
                <a:extLst>
                  <a:ext uri="{FF2B5EF4-FFF2-40B4-BE49-F238E27FC236}">
                    <a16:creationId xmlns:a16="http://schemas.microsoft.com/office/drawing/2014/main" id="{30C77539-6C7B-813F-E5D6-AF779D2E94FF}"/>
                  </a:ext>
                </a:extLst>
              </p:cNvPr>
              <p:cNvSpPr/>
              <p:nvPr/>
            </p:nvSpPr>
            <p:spPr>
              <a:xfrm>
                <a:off x="4931568" y="1770425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Freeform: Shape 729">
                <a:extLst>
                  <a:ext uri="{FF2B5EF4-FFF2-40B4-BE49-F238E27FC236}">
                    <a16:creationId xmlns:a16="http://schemas.microsoft.com/office/drawing/2014/main" id="{794E819E-7CDC-AC4D-BEF2-8B4F9AA88259}"/>
                  </a:ext>
                </a:extLst>
              </p:cNvPr>
              <p:cNvSpPr/>
              <p:nvPr/>
            </p:nvSpPr>
            <p:spPr>
              <a:xfrm>
                <a:off x="5801133" y="1770425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ln w="7280" cap="flat">
                <a:solidFill>
                  <a:srgbClr val="000000"/>
                </a:solidFill>
                <a:custDash>
                  <a:ds d="426750" sp="426750"/>
                </a:custDash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" name="Freeform: Shape 730">
                <a:extLst>
                  <a:ext uri="{FF2B5EF4-FFF2-40B4-BE49-F238E27FC236}">
                    <a16:creationId xmlns:a16="http://schemas.microsoft.com/office/drawing/2014/main" id="{FBB03837-2C07-A191-575E-7EEF52170130}"/>
                  </a:ext>
                </a:extLst>
              </p:cNvPr>
              <p:cNvSpPr/>
              <p:nvPr/>
            </p:nvSpPr>
            <p:spPr>
              <a:xfrm>
                <a:off x="4722018" y="1770425"/>
                <a:ext cx="1325403" cy="1405277"/>
              </a:xfrm>
              <a:custGeom>
                <a:avLst/>
                <a:gdLst>
                  <a:gd name="connsiteX0" fmla="*/ 0 w 1325403"/>
                  <a:gd name="connsiteY0" fmla="*/ 0 h 1405277"/>
                  <a:gd name="connsiteX1" fmla="*/ 1325404 w 1325403"/>
                  <a:gd name="connsiteY1" fmla="*/ 0 h 1405277"/>
                  <a:gd name="connsiteX2" fmla="*/ 1325404 w 1325403"/>
                  <a:gd name="connsiteY2" fmla="*/ 1405278 h 1405277"/>
                  <a:gd name="connsiteX3" fmla="*/ 0 w 1325403"/>
                  <a:gd name="connsiteY3" fmla="*/ 1405278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403" h="1405277">
                    <a:moveTo>
                      <a:pt x="0" y="0"/>
                    </a:moveTo>
                    <a:lnTo>
                      <a:pt x="1325404" y="0"/>
                    </a:lnTo>
                    <a:lnTo>
                      <a:pt x="1325404" y="1405278"/>
                    </a:lnTo>
                    <a:lnTo>
                      <a:pt x="0" y="1405278"/>
                    </a:lnTo>
                    <a:close/>
                  </a:path>
                </a:pathLst>
              </a:custGeom>
              <a:noFill/>
              <a:ln w="72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" name="Graphic 2">
              <a:extLst>
                <a:ext uri="{FF2B5EF4-FFF2-40B4-BE49-F238E27FC236}">
                  <a16:creationId xmlns:a16="http://schemas.microsoft.com/office/drawing/2014/main" id="{AAE99C86-BC4B-F3B3-9B6D-742F22283304}"/>
                </a:ext>
              </a:extLst>
            </p:cNvPr>
            <p:cNvGrpSpPr/>
            <p:nvPr/>
          </p:nvGrpSpPr>
          <p:grpSpPr>
            <a:xfrm>
              <a:off x="4364123" y="1679325"/>
              <a:ext cx="1798739" cy="1661054"/>
              <a:chOff x="4364123" y="1679325"/>
              <a:chExt cx="1798739" cy="1661054"/>
            </a:xfrm>
          </p:grpSpPr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9DF2F45B-1EFA-11F0-963C-3B77B39CF1F5}"/>
                  </a:ext>
                </a:extLst>
              </p:cNvPr>
              <p:cNvSpPr/>
              <p:nvPr/>
            </p:nvSpPr>
            <p:spPr>
              <a:xfrm>
                <a:off x="4722018" y="1770425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" name="TextBox 733">
                <a:extLst>
                  <a:ext uri="{FF2B5EF4-FFF2-40B4-BE49-F238E27FC236}">
                    <a16:creationId xmlns:a16="http://schemas.microsoft.com/office/drawing/2014/main" id="{F09426B7-94AA-8730-C768-BE5FBDE4FE57}"/>
                  </a:ext>
                </a:extLst>
              </p:cNvPr>
              <p:cNvSpPr txBox="1"/>
              <p:nvPr/>
            </p:nvSpPr>
            <p:spPr>
              <a:xfrm>
                <a:off x="4549344" y="3077527"/>
                <a:ext cx="22955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735" name="TextBox 734">
                <a:extLst>
                  <a:ext uri="{FF2B5EF4-FFF2-40B4-BE49-F238E27FC236}">
                    <a16:creationId xmlns:a16="http://schemas.microsoft.com/office/drawing/2014/main" id="{B2B8FD16-A287-8AB4-A093-CFC7C648BED1}"/>
                  </a:ext>
                </a:extLst>
              </p:cNvPr>
              <p:cNvSpPr txBox="1"/>
              <p:nvPr/>
            </p:nvSpPr>
            <p:spPr>
              <a:xfrm>
                <a:off x="4501719" y="2937714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20</a:t>
                </a:r>
              </a:p>
            </p:txBody>
          </p:sp>
          <p:sp>
            <p:nvSpPr>
              <p:cNvPr id="736" name="TextBox 735">
                <a:extLst>
                  <a:ext uri="{FF2B5EF4-FFF2-40B4-BE49-F238E27FC236}">
                    <a16:creationId xmlns:a16="http://schemas.microsoft.com/office/drawing/2014/main" id="{E0AFC9E3-FA9E-DBBD-A5E2-A247DE1030A3}"/>
                  </a:ext>
                </a:extLst>
              </p:cNvPr>
              <p:cNvSpPr txBox="1"/>
              <p:nvPr/>
            </p:nvSpPr>
            <p:spPr>
              <a:xfrm>
                <a:off x="4501719" y="2797900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40</a:t>
                </a:r>
              </a:p>
            </p:txBody>
          </p:sp>
          <p:sp>
            <p:nvSpPr>
              <p:cNvPr id="737" name="TextBox 736">
                <a:extLst>
                  <a:ext uri="{FF2B5EF4-FFF2-40B4-BE49-F238E27FC236}">
                    <a16:creationId xmlns:a16="http://schemas.microsoft.com/office/drawing/2014/main" id="{153A96FC-C135-38D4-21E7-AAFA9BE25541}"/>
                  </a:ext>
                </a:extLst>
              </p:cNvPr>
              <p:cNvSpPr txBox="1"/>
              <p:nvPr/>
            </p:nvSpPr>
            <p:spPr>
              <a:xfrm>
                <a:off x="4501719" y="2658087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60</a:t>
                </a:r>
              </a:p>
            </p:txBody>
          </p:sp>
          <p:sp>
            <p:nvSpPr>
              <p:cNvPr id="738" name="TextBox 737">
                <a:extLst>
                  <a:ext uri="{FF2B5EF4-FFF2-40B4-BE49-F238E27FC236}">
                    <a16:creationId xmlns:a16="http://schemas.microsoft.com/office/drawing/2014/main" id="{8799691C-8A15-C18B-5846-0F41EA06079E}"/>
                  </a:ext>
                </a:extLst>
              </p:cNvPr>
              <p:cNvSpPr txBox="1"/>
              <p:nvPr/>
            </p:nvSpPr>
            <p:spPr>
              <a:xfrm>
                <a:off x="4501719" y="2518273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80</a:t>
                </a:r>
              </a:p>
            </p:txBody>
          </p:sp>
          <p:sp>
            <p:nvSpPr>
              <p:cNvPr id="739" name="TextBox 738">
                <a:extLst>
                  <a:ext uri="{FF2B5EF4-FFF2-40B4-BE49-F238E27FC236}">
                    <a16:creationId xmlns:a16="http://schemas.microsoft.com/office/drawing/2014/main" id="{6E4E242E-965D-6363-826A-E8645736F7D6}"/>
                  </a:ext>
                </a:extLst>
              </p:cNvPr>
              <p:cNvSpPr txBox="1"/>
              <p:nvPr/>
            </p:nvSpPr>
            <p:spPr>
              <a:xfrm>
                <a:off x="4454094" y="2378392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100</a:t>
                </a:r>
              </a:p>
            </p:txBody>
          </p:sp>
          <p:sp>
            <p:nvSpPr>
              <p:cNvPr id="740" name="TextBox 739">
                <a:extLst>
                  <a:ext uri="{FF2B5EF4-FFF2-40B4-BE49-F238E27FC236}">
                    <a16:creationId xmlns:a16="http://schemas.microsoft.com/office/drawing/2014/main" id="{DED10031-1860-C45E-B092-554ED8E1C7B4}"/>
                  </a:ext>
                </a:extLst>
              </p:cNvPr>
              <p:cNvSpPr txBox="1"/>
              <p:nvPr/>
            </p:nvSpPr>
            <p:spPr>
              <a:xfrm>
                <a:off x="4454094" y="2238579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120</a:t>
                </a:r>
              </a:p>
            </p:txBody>
          </p:sp>
          <p:sp>
            <p:nvSpPr>
              <p:cNvPr id="741" name="TextBox 740">
                <a:extLst>
                  <a:ext uri="{FF2B5EF4-FFF2-40B4-BE49-F238E27FC236}">
                    <a16:creationId xmlns:a16="http://schemas.microsoft.com/office/drawing/2014/main" id="{3AEC1672-BEBA-480D-183B-81CBD3435DED}"/>
                  </a:ext>
                </a:extLst>
              </p:cNvPr>
              <p:cNvSpPr txBox="1"/>
              <p:nvPr/>
            </p:nvSpPr>
            <p:spPr>
              <a:xfrm>
                <a:off x="4454094" y="2098765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140</a:t>
                </a:r>
              </a:p>
            </p:txBody>
          </p:sp>
          <p:sp>
            <p:nvSpPr>
              <p:cNvPr id="742" name="TextBox 741">
                <a:extLst>
                  <a:ext uri="{FF2B5EF4-FFF2-40B4-BE49-F238E27FC236}">
                    <a16:creationId xmlns:a16="http://schemas.microsoft.com/office/drawing/2014/main" id="{24CF605E-A8B1-88BA-9B5E-20C4D29A11DF}"/>
                  </a:ext>
                </a:extLst>
              </p:cNvPr>
              <p:cNvSpPr txBox="1"/>
              <p:nvPr/>
            </p:nvSpPr>
            <p:spPr>
              <a:xfrm>
                <a:off x="4454094" y="1958952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160</a:t>
                </a:r>
              </a:p>
            </p:txBody>
          </p:sp>
          <p:sp>
            <p:nvSpPr>
              <p:cNvPr id="743" name="TextBox 742">
                <a:extLst>
                  <a:ext uri="{FF2B5EF4-FFF2-40B4-BE49-F238E27FC236}">
                    <a16:creationId xmlns:a16="http://schemas.microsoft.com/office/drawing/2014/main" id="{A113A940-B1C8-26E0-AA5A-BE2DE5079D61}"/>
                  </a:ext>
                </a:extLst>
              </p:cNvPr>
              <p:cNvSpPr txBox="1"/>
              <p:nvPr/>
            </p:nvSpPr>
            <p:spPr>
              <a:xfrm>
                <a:off x="4454094" y="1819138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180</a:t>
                </a:r>
              </a:p>
            </p:txBody>
          </p:sp>
          <p:sp>
            <p:nvSpPr>
              <p:cNvPr id="744" name="TextBox 743">
                <a:extLst>
                  <a:ext uri="{FF2B5EF4-FFF2-40B4-BE49-F238E27FC236}">
                    <a16:creationId xmlns:a16="http://schemas.microsoft.com/office/drawing/2014/main" id="{31B82250-B4AA-EC44-A21F-D0B4B89CD6F0}"/>
                  </a:ext>
                </a:extLst>
              </p:cNvPr>
              <p:cNvSpPr txBox="1"/>
              <p:nvPr/>
            </p:nvSpPr>
            <p:spPr>
              <a:xfrm>
                <a:off x="4454094" y="1679325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200</a:t>
                </a:r>
              </a:p>
            </p:txBody>
          </p:sp>
          <p:sp>
            <p:nvSpPr>
              <p:cNvPr id="745" name="Freeform: Shape 744">
                <a:extLst>
                  <a:ext uri="{FF2B5EF4-FFF2-40B4-BE49-F238E27FC236}">
                    <a16:creationId xmlns:a16="http://schemas.microsoft.com/office/drawing/2014/main" id="{EDBE9EF8-6228-6278-200C-F6019FBAB027}"/>
                  </a:ext>
                </a:extLst>
              </p:cNvPr>
              <p:cNvSpPr/>
              <p:nvPr/>
            </p:nvSpPr>
            <p:spPr>
              <a:xfrm>
                <a:off x="4703376" y="3175702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" name="Freeform: Shape 745">
                <a:extLst>
                  <a:ext uri="{FF2B5EF4-FFF2-40B4-BE49-F238E27FC236}">
                    <a16:creationId xmlns:a16="http://schemas.microsoft.com/office/drawing/2014/main" id="{AFA5AF4A-01C9-D4DA-5C9D-FF2491668610}"/>
                  </a:ext>
                </a:extLst>
              </p:cNvPr>
              <p:cNvSpPr/>
              <p:nvPr/>
            </p:nvSpPr>
            <p:spPr>
              <a:xfrm>
                <a:off x="4703376" y="3035821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" name="Freeform: Shape 746">
                <a:extLst>
                  <a:ext uri="{FF2B5EF4-FFF2-40B4-BE49-F238E27FC236}">
                    <a16:creationId xmlns:a16="http://schemas.microsoft.com/office/drawing/2014/main" id="{949EAF10-3CFA-9D69-DBA4-58A561446EDA}"/>
                  </a:ext>
                </a:extLst>
              </p:cNvPr>
              <p:cNvSpPr/>
              <p:nvPr/>
            </p:nvSpPr>
            <p:spPr>
              <a:xfrm>
                <a:off x="4703376" y="2896008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" name="Freeform: Shape 747">
                <a:extLst>
                  <a:ext uri="{FF2B5EF4-FFF2-40B4-BE49-F238E27FC236}">
                    <a16:creationId xmlns:a16="http://schemas.microsoft.com/office/drawing/2014/main" id="{C3D5203D-D7C5-101A-D8A2-BABD4938B839}"/>
                  </a:ext>
                </a:extLst>
              </p:cNvPr>
              <p:cNvSpPr/>
              <p:nvPr/>
            </p:nvSpPr>
            <p:spPr>
              <a:xfrm>
                <a:off x="4703376" y="2756194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" name="Freeform: Shape 748">
                <a:extLst>
                  <a:ext uri="{FF2B5EF4-FFF2-40B4-BE49-F238E27FC236}">
                    <a16:creationId xmlns:a16="http://schemas.microsoft.com/office/drawing/2014/main" id="{BB093BFD-4F75-C9A1-5F86-9DA9E3C46539}"/>
                  </a:ext>
                </a:extLst>
              </p:cNvPr>
              <p:cNvSpPr/>
              <p:nvPr/>
            </p:nvSpPr>
            <p:spPr>
              <a:xfrm>
                <a:off x="4703376" y="2616381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" name="Freeform: Shape 749">
                <a:extLst>
                  <a:ext uri="{FF2B5EF4-FFF2-40B4-BE49-F238E27FC236}">
                    <a16:creationId xmlns:a16="http://schemas.microsoft.com/office/drawing/2014/main" id="{E780B3B9-ADD9-3B97-6083-7963A0792C63}"/>
                  </a:ext>
                </a:extLst>
              </p:cNvPr>
              <p:cNvSpPr/>
              <p:nvPr/>
            </p:nvSpPr>
            <p:spPr>
              <a:xfrm>
                <a:off x="4703376" y="2476568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" name="Freeform: Shape 750">
                <a:extLst>
                  <a:ext uri="{FF2B5EF4-FFF2-40B4-BE49-F238E27FC236}">
                    <a16:creationId xmlns:a16="http://schemas.microsoft.com/office/drawing/2014/main" id="{10D3A3A1-8FC6-7556-529A-CF4DEF207879}"/>
                  </a:ext>
                </a:extLst>
              </p:cNvPr>
              <p:cNvSpPr/>
              <p:nvPr/>
            </p:nvSpPr>
            <p:spPr>
              <a:xfrm>
                <a:off x="4703376" y="2336686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" name="Freeform: Shape 751">
                <a:extLst>
                  <a:ext uri="{FF2B5EF4-FFF2-40B4-BE49-F238E27FC236}">
                    <a16:creationId xmlns:a16="http://schemas.microsoft.com/office/drawing/2014/main" id="{690A4E54-C1D0-D2F3-8CB1-900E8D29A5C4}"/>
                  </a:ext>
                </a:extLst>
              </p:cNvPr>
              <p:cNvSpPr/>
              <p:nvPr/>
            </p:nvSpPr>
            <p:spPr>
              <a:xfrm>
                <a:off x="4703376" y="2196873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" name="Freeform: Shape 752">
                <a:extLst>
                  <a:ext uri="{FF2B5EF4-FFF2-40B4-BE49-F238E27FC236}">
                    <a16:creationId xmlns:a16="http://schemas.microsoft.com/office/drawing/2014/main" id="{E3735B45-5AA4-8C33-906F-AF5F5D60616D}"/>
                  </a:ext>
                </a:extLst>
              </p:cNvPr>
              <p:cNvSpPr/>
              <p:nvPr/>
            </p:nvSpPr>
            <p:spPr>
              <a:xfrm>
                <a:off x="4703376" y="2057059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" name="Freeform: Shape 753">
                <a:extLst>
                  <a:ext uri="{FF2B5EF4-FFF2-40B4-BE49-F238E27FC236}">
                    <a16:creationId xmlns:a16="http://schemas.microsoft.com/office/drawing/2014/main" id="{C067086A-8C5F-A9BE-8555-F9DBFB750AAF}"/>
                  </a:ext>
                </a:extLst>
              </p:cNvPr>
              <p:cNvSpPr/>
              <p:nvPr/>
            </p:nvSpPr>
            <p:spPr>
              <a:xfrm>
                <a:off x="4703376" y="1917246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" name="Freeform: Shape 754">
                <a:extLst>
                  <a:ext uri="{FF2B5EF4-FFF2-40B4-BE49-F238E27FC236}">
                    <a16:creationId xmlns:a16="http://schemas.microsoft.com/office/drawing/2014/main" id="{60C83BA5-8714-095C-D378-8A8F740FC8FB}"/>
                  </a:ext>
                </a:extLst>
              </p:cNvPr>
              <p:cNvSpPr/>
              <p:nvPr/>
            </p:nvSpPr>
            <p:spPr>
              <a:xfrm>
                <a:off x="4703376" y="1777433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" name="Freeform: Shape 755">
                <a:extLst>
                  <a:ext uri="{FF2B5EF4-FFF2-40B4-BE49-F238E27FC236}">
                    <a16:creationId xmlns:a16="http://schemas.microsoft.com/office/drawing/2014/main" id="{3AAEB1A0-7C8A-B7D8-4C57-9774DB13899E}"/>
                  </a:ext>
                </a:extLst>
              </p:cNvPr>
              <p:cNvSpPr/>
              <p:nvPr/>
            </p:nvSpPr>
            <p:spPr>
              <a:xfrm>
                <a:off x="4722018" y="3175702"/>
                <a:ext cx="1325335" cy="6803"/>
              </a:xfrm>
              <a:custGeom>
                <a:avLst/>
                <a:gdLst>
                  <a:gd name="connsiteX0" fmla="*/ 0 w 1325335"/>
                  <a:gd name="connsiteY0" fmla="*/ 0 h 6803"/>
                  <a:gd name="connsiteX1" fmla="*/ 1325336 w 1325335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5335" h="6803">
                    <a:moveTo>
                      <a:pt x="0" y="0"/>
                    </a:moveTo>
                    <a:lnTo>
                      <a:pt x="1325336" y="0"/>
                    </a:lnTo>
                  </a:path>
                </a:pathLst>
              </a:custGeom>
              <a:noFill/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" name="Freeform: Shape 756">
                <a:extLst>
                  <a:ext uri="{FF2B5EF4-FFF2-40B4-BE49-F238E27FC236}">
                    <a16:creationId xmlns:a16="http://schemas.microsoft.com/office/drawing/2014/main" id="{D41698FC-7473-E384-F17E-EBE30C32E354}"/>
                  </a:ext>
                </a:extLst>
              </p:cNvPr>
              <p:cNvSpPr/>
              <p:nvPr/>
            </p:nvSpPr>
            <p:spPr>
              <a:xfrm>
                <a:off x="4722018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" name="Freeform: Shape 757">
                <a:extLst>
                  <a:ext uri="{FF2B5EF4-FFF2-40B4-BE49-F238E27FC236}">
                    <a16:creationId xmlns:a16="http://schemas.microsoft.com/office/drawing/2014/main" id="{E5D049FA-4B06-BD86-BAEC-93AD6C11FB4F}"/>
                  </a:ext>
                </a:extLst>
              </p:cNvPr>
              <p:cNvSpPr/>
              <p:nvPr/>
            </p:nvSpPr>
            <p:spPr>
              <a:xfrm>
                <a:off x="4879181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" name="Freeform: Shape 758">
                <a:extLst>
                  <a:ext uri="{FF2B5EF4-FFF2-40B4-BE49-F238E27FC236}">
                    <a16:creationId xmlns:a16="http://schemas.microsoft.com/office/drawing/2014/main" id="{FA6E8490-7CFC-8A40-5ADA-D393C5C87DD3}"/>
                  </a:ext>
                </a:extLst>
              </p:cNvPr>
              <p:cNvSpPr/>
              <p:nvPr/>
            </p:nvSpPr>
            <p:spPr>
              <a:xfrm>
                <a:off x="5041582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" name="Freeform: Shape 759">
                <a:extLst>
                  <a:ext uri="{FF2B5EF4-FFF2-40B4-BE49-F238E27FC236}">
                    <a16:creationId xmlns:a16="http://schemas.microsoft.com/office/drawing/2014/main" id="{763EB640-57C6-AFC8-BF60-BCBD70762DAF}"/>
                  </a:ext>
                </a:extLst>
              </p:cNvPr>
              <p:cNvSpPr/>
              <p:nvPr/>
            </p:nvSpPr>
            <p:spPr>
              <a:xfrm>
                <a:off x="5198676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" name="Freeform: Shape 760">
                <a:extLst>
                  <a:ext uri="{FF2B5EF4-FFF2-40B4-BE49-F238E27FC236}">
                    <a16:creationId xmlns:a16="http://schemas.microsoft.com/office/drawing/2014/main" id="{B6DD1F6C-B8E1-DCF9-65B2-67AD8701C3C6}"/>
                  </a:ext>
                </a:extLst>
              </p:cNvPr>
              <p:cNvSpPr/>
              <p:nvPr/>
            </p:nvSpPr>
            <p:spPr>
              <a:xfrm>
                <a:off x="5361078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" name="Freeform: Shape 761">
                <a:extLst>
                  <a:ext uri="{FF2B5EF4-FFF2-40B4-BE49-F238E27FC236}">
                    <a16:creationId xmlns:a16="http://schemas.microsoft.com/office/drawing/2014/main" id="{142B283E-676A-5932-CB21-C4F5A882FCC7}"/>
                  </a:ext>
                </a:extLst>
              </p:cNvPr>
              <p:cNvSpPr/>
              <p:nvPr/>
            </p:nvSpPr>
            <p:spPr>
              <a:xfrm>
                <a:off x="5523479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" name="Freeform: Shape 762">
                <a:extLst>
                  <a:ext uri="{FF2B5EF4-FFF2-40B4-BE49-F238E27FC236}">
                    <a16:creationId xmlns:a16="http://schemas.microsoft.com/office/drawing/2014/main" id="{8581EE65-F584-CB7E-5F29-92175A0441AF}"/>
                  </a:ext>
                </a:extLst>
              </p:cNvPr>
              <p:cNvSpPr/>
              <p:nvPr/>
            </p:nvSpPr>
            <p:spPr>
              <a:xfrm>
                <a:off x="5680642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" name="Freeform: Shape 763">
                <a:extLst>
                  <a:ext uri="{FF2B5EF4-FFF2-40B4-BE49-F238E27FC236}">
                    <a16:creationId xmlns:a16="http://schemas.microsoft.com/office/drawing/2014/main" id="{D25901DC-83B9-3BF9-1C5E-6EBF142668FC}"/>
                  </a:ext>
                </a:extLst>
              </p:cNvPr>
              <p:cNvSpPr/>
              <p:nvPr/>
            </p:nvSpPr>
            <p:spPr>
              <a:xfrm>
                <a:off x="5843043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" name="Freeform: Shape 764">
                <a:extLst>
                  <a:ext uri="{FF2B5EF4-FFF2-40B4-BE49-F238E27FC236}">
                    <a16:creationId xmlns:a16="http://schemas.microsoft.com/office/drawing/2014/main" id="{F78B9BA3-8A8E-C4C9-E99C-43E78706BE27}"/>
                  </a:ext>
                </a:extLst>
              </p:cNvPr>
              <p:cNvSpPr/>
              <p:nvPr/>
            </p:nvSpPr>
            <p:spPr>
              <a:xfrm>
                <a:off x="6000205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" name="TextBox 765">
                <a:extLst>
                  <a:ext uri="{FF2B5EF4-FFF2-40B4-BE49-F238E27FC236}">
                    <a16:creationId xmlns:a16="http://schemas.microsoft.com/office/drawing/2014/main" id="{35AF03D5-CDE7-D0BF-BA21-BB13B631780D}"/>
                  </a:ext>
                </a:extLst>
              </p:cNvPr>
              <p:cNvSpPr txBox="1"/>
              <p:nvPr/>
            </p:nvSpPr>
            <p:spPr>
              <a:xfrm>
                <a:off x="4569346" y="3140324"/>
                <a:ext cx="32412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Apr</a:t>
                </a:r>
              </a:p>
            </p:txBody>
          </p:sp>
          <p:sp>
            <p:nvSpPr>
              <p:cNvPr id="767" name="TextBox 766">
                <a:extLst>
                  <a:ext uri="{FF2B5EF4-FFF2-40B4-BE49-F238E27FC236}">
                    <a16:creationId xmlns:a16="http://schemas.microsoft.com/office/drawing/2014/main" id="{10310354-D873-86D9-8DB3-16119CF6627F}"/>
                  </a:ext>
                </a:extLst>
              </p:cNvPr>
              <p:cNvSpPr txBox="1"/>
              <p:nvPr/>
            </p:nvSpPr>
            <p:spPr>
              <a:xfrm>
                <a:off x="4716303" y="3140324"/>
                <a:ext cx="3497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May</a:t>
                </a:r>
              </a:p>
            </p:txBody>
          </p:sp>
          <p:sp>
            <p:nvSpPr>
              <p:cNvPr id="768" name="TextBox 767">
                <a:extLst>
                  <a:ext uri="{FF2B5EF4-FFF2-40B4-BE49-F238E27FC236}">
                    <a16:creationId xmlns:a16="http://schemas.microsoft.com/office/drawing/2014/main" id="{44247EF8-24E4-5000-1AAF-FE88717CAAB6}"/>
                  </a:ext>
                </a:extLst>
              </p:cNvPr>
              <p:cNvSpPr txBox="1"/>
              <p:nvPr/>
            </p:nvSpPr>
            <p:spPr>
              <a:xfrm>
                <a:off x="4882106" y="3140324"/>
                <a:ext cx="30970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Jun</a:t>
                </a:r>
              </a:p>
            </p:txBody>
          </p:sp>
          <p:sp>
            <p:nvSpPr>
              <p:cNvPr id="769" name="TextBox 768">
                <a:extLst>
                  <a:ext uri="{FF2B5EF4-FFF2-40B4-BE49-F238E27FC236}">
                    <a16:creationId xmlns:a16="http://schemas.microsoft.com/office/drawing/2014/main" id="{6FD5C493-5746-711A-F064-AA5F68B98387}"/>
                  </a:ext>
                </a:extLst>
              </p:cNvPr>
              <p:cNvSpPr txBox="1"/>
              <p:nvPr/>
            </p:nvSpPr>
            <p:spPr>
              <a:xfrm>
                <a:off x="5052808" y="3140324"/>
                <a:ext cx="29046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Jul</a:t>
                </a:r>
              </a:p>
            </p:txBody>
          </p:sp>
          <p:sp>
            <p:nvSpPr>
              <p:cNvPr id="770" name="TextBox 769">
                <a:extLst>
                  <a:ext uri="{FF2B5EF4-FFF2-40B4-BE49-F238E27FC236}">
                    <a16:creationId xmlns:a16="http://schemas.microsoft.com/office/drawing/2014/main" id="{0CC3F488-BD9E-71DC-8A21-409870BFE62D}"/>
                  </a:ext>
                </a:extLst>
              </p:cNvPr>
              <p:cNvSpPr txBox="1"/>
              <p:nvPr/>
            </p:nvSpPr>
            <p:spPr>
              <a:xfrm>
                <a:off x="5198200" y="3140324"/>
                <a:ext cx="33855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Aug</a:t>
                </a:r>
              </a:p>
            </p:txBody>
          </p:sp>
          <p:sp>
            <p:nvSpPr>
              <p:cNvPr id="771" name="TextBox 770">
                <a:extLst>
                  <a:ext uri="{FF2B5EF4-FFF2-40B4-BE49-F238E27FC236}">
                    <a16:creationId xmlns:a16="http://schemas.microsoft.com/office/drawing/2014/main" id="{64C79EC2-DFC9-3E8E-575D-FC2C5C5D6F1D}"/>
                  </a:ext>
                </a:extLst>
              </p:cNvPr>
              <p:cNvSpPr txBox="1"/>
              <p:nvPr/>
            </p:nvSpPr>
            <p:spPr>
              <a:xfrm>
                <a:off x="5357200" y="3140324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Sep</a:t>
                </a:r>
              </a:p>
            </p:txBody>
          </p:sp>
          <p:sp>
            <p:nvSpPr>
              <p:cNvPr id="772" name="TextBox 771">
                <a:extLst>
                  <a:ext uri="{FF2B5EF4-FFF2-40B4-BE49-F238E27FC236}">
                    <a16:creationId xmlns:a16="http://schemas.microsoft.com/office/drawing/2014/main" id="{43C0A357-244D-FCB6-F034-5E928E2E63BA}"/>
                  </a:ext>
                </a:extLst>
              </p:cNvPr>
              <p:cNvSpPr txBox="1"/>
              <p:nvPr/>
            </p:nvSpPr>
            <p:spPr>
              <a:xfrm>
                <a:off x="5527969" y="3140324"/>
                <a:ext cx="31451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Oct</a:t>
                </a:r>
              </a:p>
            </p:txBody>
          </p:sp>
          <p:sp>
            <p:nvSpPr>
              <p:cNvPr id="773" name="TextBox 772">
                <a:extLst>
                  <a:ext uri="{FF2B5EF4-FFF2-40B4-BE49-F238E27FC236}">
                    <a16:creationId xmlns:a16="http://schemas.microsoft.com/office/drawing/2014/main" id="{5CA7AAAE-CA21-E5EB-0B72-38A8A520C8FA}"/>
                  </a:ext>
                </a:extLst>
              </p:cNvPr>
              <p:cNvSpPr txBox="1"/>
              <p:nvPr/>
            </p:nvSpPr>
            <p:spPr>
              <a:xfrm>
                <a:off x="5680165" y="3140324"/>
                <a:ext cx="33855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Nov</a:t>
                </a:r>
              </a:p>
            </p:txBody>
          </p:sp>
          <p:sp>
            <p:nvSpPr>
              <p:cNvPr id="774" name="TextBox 773">
                <a:extLst>
                  <a:ext uri="{FF2B5EF4-FFF2-40B4-BE49-F238E27FC236}">
                    <a16:creationId xmlns:a16="http://schemas.microsoft.com/office/drawing/2014/main" id="{36C7C92A-914C-A61C-688D-AA63185DDC49}"/>
                  </a:ext>
                </a:extLst>
              </p:cNvPr>
              <p:cNvSpPr txBox="1"/>
              <p:nvPr/>
            </p:nvSpPr>
            <p:spPr>
              <a:xfrm>
                <a:off x="5833926" y="3140324"/>
                <a:ext cx="32893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Dec</a:t>
                </a:r>
              </a:p>
            </p:txBody>
          </p:sp>
          <p:sp>
            <p:nvSpPr>
              <p:cNvPr id="775" name="TextBox 774">
                <a:extLst>
                  <a:ext uri="{FF2B5EF4-FFF2-40B4-BE49-F238E27FC236}">
                    <a16:creationId xmlns:a16="http://schemas.microsoft.com/office/drawing/2014/main" id="{FBB21095-B499-93C4-A55E-F02A7F179B97}"/>
                  </a:ext>
                </a:extLst>
              </p:cNvPr>
              <p:cNvSpPr txBox="1"/>
              <p:nvPr/>
            </p:nvSpPr>
            <p:spPr>
              <a:xfrm rot="16200000">
                <a:off x="3903900" y="2357613"/>
                <a:ext cx="115127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b="1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Phycocyanin (µg/L)</a:t>
                </a:r>
              </a:p>
            </p:txBody>
          </p:sp>
        </p:grpSp>
        <p:grpSp>
          <p:nvGrpSpPr>
            <p:cNvPr id="776" name="Graphic 2">
              <a:extLst>
                <a:ext uri="{FF2B5EF4-FFF2-40B4-BE49-F238E27FC236}">
                  <a16:creationId xmlns:a16="http://schemas.microsoft.com/office/drawing/2014/main" id="{5EFCC060-DF46-D4F4-21E0-7CC468540760}"/>
                </a:ext>
              </a:extLst>
            </p:cNvPr>
            <p:cNvGrpSpPr/>
            <p:nvPr/>
          </p:nvGrpSpPr>
          <p:grpSpPr>
            <a:xfrm>
              <a:off x="6421278" y="1770425"/>
              <a:ext cx="1325403" cy="1405277"/>
              <a:chOff x="6421278" y="1770425"/>
              <a:chExt cx="1325403" cy="1405277"/>
            </a:xfrm>
            <a:noFill/>
          </p:grpSpPr>
          <p:sp>
            <p:nvSpPr>
              <p:cNvPr id="777" name="Freeform: Shape 776">
                <a:extLst>
                  <a:ext uri="{FF2B5EF4-FFF2-40B4-BE49-F238E27FC236}">
                    <a16:creationId xmlns:a16="http://schemas.microsoft.com/office/drawing/2014/main" id="{DC06F505-3EF9-3B52-E643-5B38381B7E5D}"/>
                  </a:ext>
                </a:extLst>
              </p:cNvPr>
              <p:cNvSpPr/>
              <p:nvPr/>
            </p:nvSpPr>
            <p:spPr>
              <a:xfrm>
                <a:off x="6541770" y="2090941"/>
                <a:ext cx="1105376" cy="599054"/>
              </a:xfrm>
              <a:custGeom>
                <a:avLst/>
                <a:gdLst>
                  <a:gd name="connsiteX0" fmla="*/ 0 w 1105376"/>
                  <a:gd name="connsiteY0" fmla="*/ 15988 h 599054"/>
                  <a:gd name="connsiteX1" fmla="*/ 41910 w 1105376"/>
                  <a:gd name="connsiteY1" fmla="*/ 0 h 599054"/>
                  <a:gd name="connsiteX2" fmla="*/ 78581 w 1105376"/>
                  <a:gd name="connsiteY2" fmla="*/ 202134 h 599054"/>
                  <a:gd name="connsiteX3" fmla="*/ 115253 w 1105376"/>
                  <a:gd name="connsiteY3" fmla="*/ 430190 h 599054"/>
                  <a:gd name="connsiteX4" fmla="*/ 157162 w 1105376"/>
                  <a:gd name="connsiteY4" fmla="*/ 564560 h 599054"/>
                  <a:gd name="connsiteX5" fmla="*/ 193834 w 1105376"/>
                  <a:gd name="connsiteY5" fmla="*/ 543606 h 599054"/>
                  <a:gd name="connsiteX6" fmla="*/ 230505 w 1105376"/>
                  <a:gd name="connsiteY6" fmla="*/ 421549 h 599054"/>
                  <a:gd name="connsiteX7" fmla="*/ 272415 w 1105376"/>
                  <a:gd name="connsiteY7" fmla="*/ 327864 h 599054"/>
                  <a:gd name="connsiteX8" fmla="*/ 314325 w 1105376"/>
                  <a:gd name="connsiteY8" fmla="*/ 357460 h 599054"/>
                  <a:gd name="connsiteX9" fmla="*/ 340519 w 1105376"/>
                  <a:gd name="connsiteY9" fmla="*/ 496729 h 599054"/>
                  <a:gd name="connsiteX10" fmla="*/ 377190 w 1105376"/>
                  <a:gd name="connsiteY10" fmla="*/ 599055 h 599054"/>
                  <a:gd name="connsiteX11" fmla="*/ 419100 w 1105376"/>
                  <a:gd name="connsiteY11" fmla="*/ 522650 h 599054"/>
                  <a:gd name="connsiteX12" fmla="*/ 445293 w 1105376"/>
                  <a:gd name="connsiteY12" fmla="*/ 507819 h 599054"/>
                  <a:gd name="connsiteX13" fmla="*/ 492443 w 1105376"/>
                  <a:gd name="connsiteY13" fmla="*/ 538639 h 599054"/>
                  <a:gd name="connsiteX14" fmla="*/ 523875 w 1105376"/>
                  <a:gd name="connsiteY14" fmla="*/ 565785 h 599054"/>
                  <a:gd name="connsiteX15" fmla="*/ 555307 w 1105376"/>
                  <a:gd name="connsiteY15" fmla="*/ 522650 h 599054"/>
                  <a:gd name="connsiteX16" fmla="*/ 597217 w 1105376"/>
                  <a:gd name="connsiteY16" fmla="*/ 467133 h 599054"/>
                  <a:gd name="connsiteX17" fmla="*/ 644366 w 1105376"/>
                  <a:gd name="connsiteY17" fmla="*/ 416651 h 599054"/>
                  <a:gd name="connsiteX18" fmla="*/ 675798 w 1105376"/>
                  <a:gd name="connsiteY18" fmla="*/ 393178 h 599054"/>
                  <a:gd name="connsiteX19" fmla="*/ 712470 w 1105376"/>
                  <a:gd name="connsiteY19" fmla="*/ 398145 h 599054"/>
                  <a:gd name="connsiteX20" fmla="*/ 743902 w 1105376"/>
                  <a:gd name="connsiteY20" fmla="*/ 433864 h 599054"/>
                  <a:gd name="connsiteX21" fmla="*/ 785813 w 1105376"/>
                  <a:gd name="connsiteY21" fmla="*/ 489313 h 599054"/>
                  <a:gd name="connsiteX22" fmla="*/ 822483 w 1105376"/>
                  <a:gd name="connsiteY22" fmla="*/ 512785 h 599054"/>
                  <a:gd name="connsiteX23" fmla="*/ 859155 w 1105376"/>
                  <a:gd name="connsiteY23" fmla="*/ 486864 h 599054"/>
                  <a:gd name="connsiteX24" fmla="*/ 890587 w 1105376"/>
                  <a:gd name="connsiteY24" fmla="*/ 510336 h 599054"/>
                  <a:gd name="connsiteX25" fmla="*/ 932498 w 1105376"/>
                  <a:gd name="connsiteY25" fmla="*/ 469651 h 599054"/>
                  <a:gd name="connsiteX26" fmla="*/ 969168 w 1105376"/>
                  <a:gd name="connsiteY26" fmla="*/ 451145 h 599054"/>
                  <a:gd name="connsiteX27" fmla="*/ 1011079 w 1105376"/>
                  <a:gd name="connsiteY27" fmla="*/ 375965 h 599054"/>
                  <a:gd name="connsiteX28" fmla="*/ 1042511 w 1105376"/>
                  <a:gd name="connsiteY28" fmla="*/ 404268 h 599054"/>
                  <a:gd name="connsiteX29" fmla="*/ 1073944 w 1105376"/>
                  <a:gd name="connsiteY29" fmla="*/ 411684 h 599054"/>
                  <a:gd name="connsiteX30" fmla="*/ 1105376 w 1105376"/>
                  <a:gd name="connsiteY30" fmla="*/ 430190 h 59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05376" h="599054">
                    <a:moveTo>
                      <a:pt x="0" y="15988"/>
                    </a:moveTo>
                    <a:lnTo>
                      <a:pt x="41910" y="0"/>
                    </a:lnTo>
                    <a:lnTo>
                      <a:pt x="78581" y="202134"/>
                    </a:lnTo>
                    <a:lnTo>
                      <a:pt x="115253" y="430190"/>
                    </a:lnTo>
                    <a:lnTo>
                      <a:pt x="157162" y="564560"/>
                    </a:lnTo>
                    <a:lnTo>
                      <a:pt x="193834" y="543606"/>
                    </a:lnTo>
                    <a:lnTo>
                      <a:pt x="230505" y="421549"/>
                    </a:lnTo>
                    <a:lnTo>
                      <a:pt x="272415" y="327864"/>
                    </a:lnTo>
                    <a:lnTo>
                      <a:pt x="314325" y="357460"/>
                    </a:lnTo>
                    <a:lnTo>
                      <a:pt x="340519" y="496729"/>
                    </a:lnTo>
                    <a:lnTo>
                      <a:pt x="377190" y="599055"/>
                    </a:lnTo>
                    <a:lnTo>
                      <a:pt x="419100" y="522650"/>
                    </a:lnTo>
                    <a:lnTo>
                      <a:pt x="445293" y="507819"/>
                    </a:lnTo>
                    <a:lnTo>
                      <a:pt x="492443" y="538639"/>
                    </a:lnTo>
                    <a:lnTo>
                      <a:pt x="523875" y="565785"/>
                    </a:lnTo>
                    <a:lnTo>
                      <a:pt x="555307" y="522650"/>
                    </a:lnTo>
                    <a:lnTo>
                      <a:pt x="597217" y="467133"/>
                    </a:lnTo>
                    <a:lnTo>
                      <a:pt x="644366" y="416651"/>
                    </a:lnTo>
                    <a:lnTo>
                      <a:pt x="675798" y="393178"/>
                    </a:lnTo>
                    <a:lnTo>
                      <a:pt x="712470" y="398145"/>
                    </a:lnTo>
                    <a:lnTo>
                      <a:pt x="743902" y="433864"/>
                    </a:lnTo>
                    <a:lnTo>
                      <a:pt x="785813" y="489313"/>
                    </a:lnTo>
                    <a:lnTo>
                      <a:pt x="822483" y="512785"/>
                    </a:lnTo>
                    <a:lnTo>
                      <a:pt x="859155" y="486864"/>
                    </a:lnTo>
                    <a:lnTo>
                      <a:pt x="890587" y="510336"/>
                    </a:lnTo>
                    <a:lnTo>
                      <a:pt x="932498" y="469651"/>
                    </a:lnTo>
                    <a:lnTo>
                      <a:pt x="969168" y="451145"/>
                    </a:lnTo>
                    <a:lnTo>
                      <a:pt x="1011079" y="375965"/>
                    </a:lnTo>
                    <a:lnTo>
                      <a:pt x="1042511" y="404268"/>
                    </a:lnTo>
                    <a:lnTo>
                      <a:pt x="1073944" y="411684"/>
                    </a:lnTo>
                    <a:lnTo>
                      <a:pt x="1105376" y="430190"/>
                    </a:lnTo>
                  </a:path>
                </a:pathLst>
              </a:custGeom>
              <a:noFill/>
              <a:ln w="29051" cap="flat">
                <a:solidFill>
                  <a:srgbClr val="CB283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" name="Freeform: Shape 777">
                <a:extLst>
                  <a:ext uri="{FF2B5EF4-FFF2-40B4-BE49-F238E27FC236}">
                    <a16:creationId xmlns:a16="http://schemas.microsoft.com/office/drawing/2014/main" id="{4D3050F3-49A0-FB48-1ADB-B489912F067C}"/>
                  </a:ext>
                </a:extLst>
              </p:cNvPr>
              <p:cNvSpPr/>
              <p:nvPr/>
            </p:nvSpPr>
            <p:spPr>
              <a:xfrm>
                <a:off x="6541770" y="2021885"/>
                <a:ext cx="1105376" cy="640964"/>
              </a:xfrm>
              <a:custGeom>
                <a:avLst/>
                <a:gdLst>
                  <a:gd name="connsiteX0" fmla="*/ 0 w 1105376"/>
                  <a:gd name="connsiteY0" fmla="*/ 314325 h 640964"/>
                  <a:gd name="connsiteX1" fmla="*/ 41910 w 1105376"/>
                  <a:gd name="connsiteY1" fmla="*/ 329157 h 640964"/>
                  <a:gd name="connsiteX2" fmla="*/ 78581 w 1105376"/>
                  <a:gd name="connsiteY2" fmla="*/ 505369 h 640964"/>
                  <a:gd name="connsiteX3" fmla="*/ 115253 w 1105376"/>
                  <a:gd name="connsiteY3" fmla="*/ 618785 h 640964"/>
                  <a:gd name="connsiteX4" fmla="*/ 157162 w 1105376"/>
                  <a:gd name="connsiteY4" fmla="*/ 627425 h 640964"/>
                  <a:gd name="connsiteX5" fmla="*/ 193834 w 1105376"/>
                  <a:gd name="connsiteY5" fmla="*/ 628650 h 640964"/>
                  <a:gd name="connsiteX6" fmla="*/ 230505 w 1105376"/>
                  <a:gd name="connsiteY6" fmla="*/ 632392 h 640964"/>
                  <a:gd name="connsiteX7" fmla="*/ 272415 w 1105376"/>
                  <a:gd name="connsiteY7" fmla="*/ 626201 h 640964"/>
                  <a:gd name="connsiteX8" fmla="*/ 314325 w 1105376"/>
                  <a:gd name="connsiteY8" fmla="*/ 427741 h 640964"/>
                  <a:gd name="connsiteX9" fmla="*/ 340519 w 1105376"/>
                  <a:gd name="connsiteY9" fmla="*/ 252685 h 640964"/>
                  <a:gd name="connsiteX10" fmla="*/ 377190 w 1105376"/>
                  <a:gd name="connsiteY10" fmla="*/ 0 h 640964"/>
                  <a:gd name="connsiteX11" fmla="*/ 419100 w 1105376"/>
                  <a:gd name="connsiteY11" fmla="*/ 57967 h 640964"/>
                  <a:gd name="connsiteX12" fmla="*/ 445293 w 1105376"/>
                  <a:gd name="connsiteY12" fmla="*/ 250235 h 640964"/>
                  <a:gd name="connsiteX13" fmla="*/ 492443 w 1105376"/>
                  <a:gd name="connsiteY13" fmla="*/ 452370 h 640964"/>
                  <a:gd name="connsiteX14" fmla="*/ 523875 w 1105376"/>
                  <a:gd name="connsiteY14" fmla="*/ 475842 h 640964"/>
                  <a:gd name="connsiteX15" fmla="*/ 555307 w 1105376"/>
                  <a:gd name="connsiteY15" fmla="*/ 374741 h 640964"/>
                  <a:gd name="connsiteX16" fmla="*/ 597217 w 1105376"/>
                  <a:gd name="connsiteY16" fmla="*/ 338954 h 640964"/>
                  <a:gd name="connsiteX17" fmla="*/ 644366 w 1105376"/>
                  <a:gd name="connsiteY17" fmla="*/ 399370 h 640964"/>
                  <a:gd name="connsiteX18" fmla="*/ 675798 w 1105376"/>
                  <a:gd name="connsiteY18" fmla="*/ 319292 h 640964"/>
                  <a:gd name="connsiteX19" fmla="*/ 712470 w 1105376"/>
                  <a:gd name="connsiteY19" fmla="*/ 305684 h 640964"/>
                  <a:gd name="connsiteX20" fmla="*/ 743902 w 1105376"/>
                  <a:gd name="connsiteY20" fmla="*/ 251460 h 640964"/>
                  <a:gd name="connsiteX21" fmla="*/ 785813 w 1105376"/>
                  <a:gd name="connsiteY21" fmla="*/ 338954 h 640964"/>
                  <a:gd name="connsiteX22" fmla="*/ 822483 w 1105376"/>
                  <a:gd name="connsiteY22" fmla="*/ 416651 h 640964"/>
                  <a:gd name="connsiteX23" fmla="*/ 859155 w 1105376"/>
                  <a:gd name="connsiteY23" fmla="*/ 505369 h 640964"/>
                  <a:gd name="connsiteX24" fmla="*/ 890587 w 1105376"/>
                  <a:gd name="connsiteY24" fmla="*/ 616336 h 640964"/>
                  <a:gd name="connsiteX25" fmla="*/ 932498 w 1105376"/>
                  <a:gd name="connsiteY25" fmla="*/ 640965 h 640964"/>
                  <a:gd name="connsiteX26" fmla="*/ 969168 w 1105376"/>
                  <a:gd name="connsiteY26" fmla="*/ 602797 h 640964"/>
                  <a:gd name="connsiteX27" fmla="*/ 1011079 w 1105376"/>
                  <a:gd name="connsiteY27" fmla="*/ 527617 h 640964"/>
                  <a:gd name="connsiteX28" fmla="*/ 1042511 w 1105376"/>
                  <a:gd name="connsiteY28" fmla="*/ 560886 h 640964"/>
                  <a:gd name="connsiteX29" fmla="*/ 1073944 w 1105376"/>
                  <a:gd name="connsiteY29" fmla="*/ 576875 h 640964"/>
                  <a:gd name="connsiteX30" fmla="*/ 1105376 w 1105376"/>
                  <a:gd name="connsiteY30" fmla="*/ 580617 h 6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05376" h="640964">
                    <a:moveTo>
                      <a:pt x="0" y="314325"/>
                    </a:moveTo>
                    <a:lnTo>
                      <a:pt x="41910" y="329157"/>
                    </a:lnTo>
                    <a:lnTo>
                      <a:pt x="78581" y="505369"/>
                    </a:lnTo>
                    <a:lnTo>
                      <a:pt x="115253" y="618785"/>
                    </a:lnTo>
                    <a:lnTo>
                      <a:pt x="157162" y="627425"/>
                    </a:lnTo>
                    <a:lnTo>
                      <a:pt x="193834" y="628650"/>
                    </a:lnTo>
                    <a:lnTo>
                      <a:pt x="230505" y="632392"/>
                    </a:lnTo>
                    <a:lnTo>
                      <a:pt x="272415" y="626201"/>
                    </a:lnTo>
                    <a:lnTo>
                      <a:pt x="314325" y="427741"/>
                    </a:lnTo>
                    <a:lnTo>
                      <a:pt x="340519" y="252685"/>
                    </a:lnTo>
                    <a:lnTo>
                      <a:pt x="377190" y="0"/>
                    </a:lnTo>
                    <a:lnTo>
                      <a:pt x="419100" y="57967"/>
                    </a:lnTo>
                    <a:lnTo>
                      <a:pt x="445293" y="250235"/>
                    </a:lnTo>
                    <a:lnTo>
                      <a:pt x="492443" y="452370"/>
                    </a:lnTo>
                    <a:lnTo>
                      <a:pt x="523875" y="475842"/>
                    </a:lnTo>
                    <a:lnTo>
                      <a:pt x="555307" y="374741"/>
                    </a:lnTo>
                    <a:lnTo>
                      <a:pt x="597217" y="338954"/>
                    </a:lnTo>
                    <a:lnTo>
                      <a:pt x="644366" y="399370"/>
                    </a:lnTo>
                    <a:lnTo>
                      <a:pt x="675798" y="319292"/>
                    </a:lnTo>
                    <a:lnTo>
                      <a:pt x="712470" y="305684"/>
                    </a:lnTo>
                    <a:lnTo>
                      <a:pt x="743902" y="251460"/>
                    </a:lnTo>
                    <a:lnTo>
                      <a:pt x="785813" y="338954"/>
                    </a:lnTo>
                    <a:lnTo>
                      <a:pt x="822483" y="416651"/>
                    </a:lnTo>
                    <a:lnTo>
                      <a:pt x="859155" y="505369"/>
                    </a:lnTo>
                    <a:lnTo>
                      <a:pt x="890587" y="616336"/>
                    </a:lnTo>
                    <a:lnTo>
                      <a:pt x="932498" y="640965"/>
                    </a:lnTo>
                    <a:lnTo>
                      <a:pt x="969168" y="602797"/>
                    </a:lnTo>
                    <a:lnTo>
                      <a:pt x="1011079" y="527617"/>
                    </a:lnTo>
                    <a:lnTo>
                      <a:pt x="1042511" y="560886"/>
                    </a:lnTo>
                    <a:lnTo>
                      <a:pt x="1073944" y="576875"/>
                    </a:lnTo>
                    <a:lnTo>
                      <a:pt x="1105376" y="580617"/>
                    </a:lnTo>
                  </a:path>
                </a:pathLst>
              </a:custGeom>
              <a:noFill/>
              <a:ln w="29051" cap="flat">
                <a:solidFill>
                  <a:srgbClr val="10209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" name="Freeform: Shape 778">
                <a:extLst>
                  <a:ext uri="{FF2B5EF4-FFF2-40B4-BE49-F238E27FC236}">
                    <a16:creationId xmlns:a16="http://schemas.microsoft.com/office/drawing/2014/main" id="{C7C42803-CB86-E563-B0C3-8A3ED0B710FE}"/>
                  </a:ext>
                </a:extLst>
              </p:cNvPr>
              <p:cNvSpPr/>
              <p:nvPr/>
            </p:nvSpPr>
            <p:spPr>
              <a:xfrm>
                <a:off x="6515576" y="1966436"/>
                <a:ext cx="1204912" cy="806155"/>
              </a:xfrm>
              <a:custGeom>
                <a:avLst/>
                <a:gdLst>
                  <a:gd name="connsiteX0" fmla="*/ 0 w 1204912"/>
                  <a:gd name="connsiteY0" fmla="*/ 247718 h 806155"/>
                  <a:gd name="connsiteX1" fmla="*/ 26194 w 1204912"/>
                  <a:gd name="connsiteY1" fmla="*/ 173763 h 806155"/>
                  <a:gd name="connsiteX2" fmla="*/ 68104 w 1204912"/>
                  <a:gd name="connsiteY2" fmla="*/ 0 h 806155"/>
                  <a:gd name="connsiteX3" fmla="*/ 104775 w 1204912"/>
                  <a:gd name="connsiteY3" fmla="*/ 199685 h 806155"/>
                  <a:gd name="connsiteX4" fmla="*/ 141447 w 1204912"/>
                  <a:gd name="connsiteY4" fmla="*/ 780234 h 806155"/>
                  <a:gd name="connsiteX5" fmla="*/ 183356 w 1204912"/>
                  <a:gd name="connsiteY5" fmla="*/ 684099 h 806155"/>
                  <a:gd name="connsiteX6" fmla="*/ 220028 w 1204912"/>
                  <a:gd name="connsiteY6" fmla="*/ 602728 h 806155"/>
                  <a:gd name="connsiteX7" fmla="*/ 256699 w 1204912"/>
                  <a:gd name="connsiteY7" fmla="*/ 717369 h 806155"/>
                  <a:gd name="connsiteX8" fmla="*/ 298609 w 1204912"/>
                  <a:gd name="connsiteY8" fmla="*/ 317999 h 806155"/>
                  <a:gd name="connsiteX9" fmla="*/ 340519 w 1204912"/>
                  <a:gd name="connsiteY9" fmla="*/ 321741 h 806155"/>
                  <a:gd name="connsiteX10" fmla="*/ 366713 w 1204912"/>
                  <a:gd name="connsiteY10" fmla="*/ 806155 h 806155"/>
                  <a:gd name="connsiteX11" fmla="*/ 403384 w 1204912"/>
                  <a:gd name="connsiteY11" fmla="*/ 735874 h 806155"/>
                  <a:gd name="connsiteX12" fmla="*/ 445294 w 1204912"/>
                  <a:gd name="connsiteY12" fmla="*/ 628650 h 806155"/>
                  <a:gd name="connsiteX13" fmla="*/ 471487 w 1204912"/>
                  <a:gd name="connsiteY13" fmla="*/ 576875 h 806155"/>
                  <a:gd name="connsiteX14" fmla="*/ 518637 w 1204912"/>
                  <a:gd name="connsiteY14" fmla="*/ 691515 h 806155"/>
                  <a:gd name="connsiteX15" fmla="*/ 550069 w 1204912"/>
                  <a:gd name="connsiteY15" fmla="*/ 721111 h 806155"/>
                  <a:gd name="connsiteX16" fmla="*/ 581501 w 1204912"/>
                  <a:gd name="connsiteY16" fmla="*/ 658246 h 806155"/>
                  <a:gd name="connsiteX17" fmla="*/ 623411 w 1204912"/>
                  <a:gd name="connsiteY17" fmla="*/ 562111 h 806155"/>
                  <a:gd name="connsiteX18" fmla="*/ 670560 w 1204912"/>
                  <a:gd name="connsiteY18" fmla="*/ 554695 h 806155"/>
                  <a:gd name="connsiteX19" fmla="*/ 701992 w 1204912"/>
                  <a:gd name="connsiteY19" fmla="*/ 506594 h 806155"/>
                  <a:gd name="connsiteX20" fmla="*/ 738664 w 1204912"/>
                  <a:gd name="connsiteY20" fmla="*/ 491830 h 806155"/>
                  <a:gd name="connsiteX21" fmla="*/ 770096 w 1204912"/>
                  <a:gd name="connsiteY21" fmla="*/ 569459 h 806155"/>
                  <a:gd name="connsiteX22" fmla="*/ 812007 w 1204912"/>
                  <a:gd name="connsiteY22" fmla="*/ 613818 h 806155"/>
                  <a:gd name="connsiteX23" fmla="*/ 848677 w 1204912"/>
                  <a:gd name="connsiteY23" fmla="*/ 658246 h 806155"/>
                  <a:gd name="connsiteX24" fmla="*/ 885349 w 1204912"/>
                  <a:gd name="connsiteY24" fmla="*/ 639740 h 806155"/>
                  <a:gd name="connsiteX25" fmla="*/ 916781 w 1204912"/>
                  <a:gd name="connsiteY25" fmla="*/ 536189 h 806155"/>
                  <a:gd name="connsiteX26" fmla="*/ 958692 w 1204912"/>
                  <a:gd name="connsiteY26" fmla="*/ 728458 h 806155"/>
                  <a:gd name="connsiteX27" fmla="*/ 995362 w 1204912"/>
                  <a:gd name="connsiteY27" fmla="*/ 517684 h 806155"/>
                  <a:gd name="connsiteX28" fmla="*/ 1037273 w 1204912"/>
                  <a:gd name="connsiteY28" fmla="*/ 480740 h 806155"/>
                  <a:gd name="connsiteX29" fmla="*/ 1068705 w 1204912"/>
                  <a:gd name="connsiteY29" fmla="*/ 502920 h 806155"/>
                  <a:gd name="connsiteX30" fmla="*/ 1100138 w 1204912"/>
                  <a:gd name="connsiteY30" fmla="*/ 602728 h 806155"/>
                  <a:gd name="connsiteX31" fmla="*/ 1131570 w 1204912"/>
                  <a:gd name="connsiteY31" fmla="*/ 502920 h 806155"/>
                  <a:gd name="connsiteX32" fmla="*/ 1204913 w 1204912"/>
                  <a:gd name="connsiteY32" fmla="*/ 558369 h 806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04912" h="806155">
                    <a:moveTo>
                      <a:pt x="0" y="247718"/>
                    </a:moveTo>
                    <a:lnTo>
                      <a:pt x="26194" y="173763"/>
                    </a:lnTo>
                    <a:lnTo>
                      <a:pt x="68104" y="0"/>
                    </a:lnTo>
                    <a:lnTo>
                      <a:pt x="104775" y="199685"/>
                    </a:lnTo>
                    <a:lnTo>
                      <a:pt x="141447" y="780234"/>
                    </a:lnTo>
                    <a:lnTo>
                      <a:pt x="183356" y="684099"/>
                    </a:lnTo>
                    <a:lnTo>
                      <a:pt x="220028" y="602728"/>
                    </a:lnTo>
                    <a:lnTo>
                      <a:pt x="256699" y="717369"/>
                    </a:lnTo>
                    <a:lnTo>
                      <a:pt x="298609" y="317999"/>
                    </a:lnTo>
                    <a:lnTo>
                      <a:pt x="340519" y="321741"/>
                    </a:lnTo>
                    <a:lnTo>
                      <a:pt x="366713" y="806155"/>
                    </a:lnTo>
                    <a:lnTo>
                      <a:pt x="403384" y="735874"/>
                    </a:lnTo>
                    <a:lnTo>
                      <a:pt x="445294" y="628650"/>
                    </a:lnTo>
                    <a:lnTo>
                      <a:pt x="471487" y="576875"/>
                    </a:lnTo>
                    <a:lnTo>
                      <a:pt x="518637" y="691515"/>
                    </a:lnTo>
                    <a:lnTo>
                      <a:pt x="550069" y="721111"/>
                    </a:lnTo>
                    <a:lnTo>
                      <a:pt x="581501" y="658246"/>
                    </a:lnTo>
                    <a:lnTo>
                      <a:pt x="623411" y="562111"/>
                    </a:lnTo>
                    <a:lnTo>
                      <a:pt x="670560" y="554695"/>
                    </a:lnTo>
                    <a:lnTo>
                      <a:pt x="701992" y="506594"/>
                    </a:lnTo>
                    <a:lnTo>
                      <a:pt x="738664" y="491830"/>
                    </a:lnTo>
                    <a:lnTo>
                      <a:pt x="770096" y="569459"/>
                    </a:lnTo>
                    <a:lnTo>
                      <a:pt x="812007" y="613818"/>
                    </a:lnTo>
                    <a:lnTo>
                      <a:pt x="848677" y="658246"/>
                    </a:lnTo>
                    <a:lnTo>
                      <a:pt x="885349" y="639740"/>
                    </a:lnTo>
                    <a:lnTo>
                      <a:pt x="916781" y="536189"/>
                    </a:lnTo>
                    <a:lnTo>
                      <a:pt x="958692" y="728458"/>
                    </a:lnTo>
                    <a:lnTo>
                      <a:pt x="995362" y="517684"/>
                    </a:lnTo>
                    <a:lnTo>
                      <a:pt x="1037273" y="480740"/>
                    </a:lnTo>
                    <a:lnTo>
                      <a:pt x="1068705" y="502920"/>
                    </a:lnTo>
                    <a:lnTo>
                      <a:pt x="1100138" y="602728"/>
                    </a:lnTo>
                    <a:lnTo>
                      <a:pt x="1131570" y="502920"/>
                    </a:lnTo>
                    <a:lnTo>
                      <a:pt x="1204913" y="558369"/>
                    </a:lnTo>
                  </a:path>
                </a:pathLst>
              </a:custGeom>
              <a:noFill/>
              <a:ln w="7280" cap="flat">
                <a:solidFill>
                  <a:srgbClr val="CB283F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" name="Freeform: Shape 779">
                <a:extLst>
                  <a:ext uri="{FF2B5EF4-FFF2-40B4-BE49-F238E27FC236}">
                    <a16:creationId xmlns:a16="http://schemas.microsoft.com/office/drawing/2014/main" id="{267581DE-8314-B8A5-6C5B-A3D4C42EDE17}"/>
                  </a:ext>
                </a:extLst>
              </p:cNvPr>
              <p:cNvSpPr/>
              <p:nvPr/>
            </p:nvSpPr>
            <p:spPr>
              <a:xfrm>
                <a:off x="6515576" y="1803694"/>
                <a:ext cx="1204912" cy="972570"/>
              </a:xfrm>
              <a:custGeom>
                <a:avLst/>
                <a:gdLst>
                  <a:gd name="connsiteX0" fmla="*/ 0 w 1204912"/>
                  <a:gd name="connsiteY0" fmla="*/ 706347 h 972570"/>
                  <a:gd name="connsiteX1" fmla="*/ 26194 w 1204912"/>
                  <a:gd name="connsiteY1" fmla="*/ 373516 h 972570"/>
                  <a:gd name="connsiteX2" fmla="*/ 68104 w 1204912"/>
                  <a:gd name="connsiteY2" fmla="*/ 517752 h 972570"/>
                  <a:gd name="connsiteX3" fmla="*/ 104775 w 1204912"/>
                  <a:gd name="connsiteY3" fmla="*/ 750706 h 972570"/>
                  <a:gd name="connsiteX4" fmla="*/ 141447 w 1204912"/>
                  <a:gd name="connsiteY4" fmla="*/ 902358 h 972570"/>
                  <a:gd name="connsiteX5" fmla="*/ 183356 w 1204912"/>
                  <a:gd name="connsiteY5" fmla="*/ 857930 h 972570"/>
                  <a:gd name="connsiteX6" fmla="*/ 220028 w 1204912"/>
                  <a:gd name="connsiteY6" fmla="*/ 776560 h 972570"/>
                  <a:gd name="connsiteX7" fmla="*/ 256699 w 1204912"/>
                  <a:gd name="connsiteY7" fmla="*/ 906032 h 972570"/>
                  <a:gd name="connsiteX8" fmla="*/ 298609 w 1204912"/>
                  <a:gd name="connsiteY8" fmla="*/ 869020 h 972570"/>
                  <a:gd name="connsiteX9" fmla="*/ 340519 w 1204912"/>
                  <a:gd name="connsiteY9" fmla="*/ 758122 h 972570"/>
                  <a:gd name="connsiteX10" fmla="*/ 366713 w 1204912"/>
                  <a:gd name="connsiteY10" fmla="*/ 310651 h 972570"/>
                  <a:gd name="connsiteX11" fmla="*/ 403384 w 1204912"/>
                  <a:gd name="connsiteY11" fmla="*/ 343921 h 972570"/>
                  <a:gd name="connsiteX12" fmla="*/ 445294 w 1204912"/>
                  <a:gd name="connsiteY12" fmla="*/ 0 h 972570"/>
                  <a:gd name="connsiteX13" fmla="*/ 471487 w 1204912"/>
                  <a:gd name="connsiteY13" fmla="*/ 484482 h 972570"/>
                  <a:gd name="connsiteX14" fmla="*/ 518637 w 1204912"/>
                  <a:gd name="connsiteY14" fmla="*/ 920796 h 972570"/>
                  <a:gd name="connsiteX15" fmla="*/ 550069 w 1204912"/>
                  <a:gd name="connsiteY15" fmla="*/ 606470 h 972570"/>
                  <a:gd name="connsiteX16" fmla="*/ 581501 w 1204912"/>
                  <a:gd name="connsiteY16" fmla="*/ 554695 h 972570"/>
                  <a:gd name="connsiteX17" fmla="*/ 623411 w 1204912"/>
                  <a:gd name="connsiteY17" fmla="*/ 617560 h 972570"/>
                  <a:gd name="connsiteX18" fmla="*/ 670560 w 1204912"/>
                  <a:gd name="connsiteY18" fmla="*/ 499246 h 972570"/>
                  <a:gd name="connsiteX19" fmla="*/ 701992 w 1204912"/>
                  <a:gd name="connsiteY19" fmla="*/ 735942 h 972570"/>
                  <a:gd name="connsiteX20" fmla="*/ 738664 w 1204912"/>
                  <a:gd name="connsiteY20" fmla="*/ 377190 h 972570"/>
                  <a:gd name="connsiteX21" fmla="*/ 770096 w 1204912"/>
                  <a:gd name="connsiteY21" fmla="*/ 458561 h 972570"/>
                  <a:gd name="connsiteX22" fmla="*/ 812007 w 1204912"/>
                  <a:gd name="connsiteY22" fmla="*/ 573201 h 972570"/>
                  <a:gd name="connsiteX23" fmla="*/ 848677 w 1204912"/>
                  <a:gd name="connsiteY23" fmla="*/ 639740 h 972570"/>
                  <a:gd name="connsiteX24" fmla="*/ 885349 w 1204912"/>
                  <a:gd name="connsiteY24" fmla="*/ 691515 h 972570"/>
                  <a:gd name="connsiteX25" fmla="*/ 916781 w 1204912"/>
                  <a:gd name="connsiteY25" fmla="*/ 839493 h 972570"/>
                  <a:gd name="connsiteX26" fmla="*/ 958692 w 1204912"/>
                  <a:gd name="connsiteY26" fmla="*/ 972571 h 972570"/>
                  <a:gd name="connsiteX27" fmla="*/ 995362 w 1204912"/>
                  <a:gd name="connsiteY27" fmla="*/ 765470 h 972570"/>
                  <a:gd name="connsiteX28" fmla="*/ 1037273 w 1204912"/>
                  <a:gd name="connsiteY28" fmla="*/ 724853 h 972570"/>
                  <a:gd name="connsiteX29" fmla="*/ 1068705 w 1204912"/>
                  <a:gd name="connsiteY29" fmla="*/ 747032 h 972570"/>
                  <a:gd name="connsiteX30" fmla="*/ 1100138 w 1204912"/>
                  <a:gd name="connsiteY30" fmla="*/ 865346 h 972570"/>
                  <a:gd name="connsiteX31" fmla="*/ 1131570 w 1204912"/>
                  <a:gd name="connsiteY31" fmla="*/ 772886 h 972570"/>
                  <a:gd name="connsiteX32" fmla="*/ 1204913 w 1204912"/>
                  <a:gd name="connsiteY32" fmla="*/ 758122 h 972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04912" h="972570">
                    <a:moveTo>
                      <a:pt x="0" y="706347"/>
                    </a:moveTo>
                    <a:lnTo>
                      <a:pt x="26194" y="373516"/>
                    </a:lnTo>
                    <a:lnTo>
                      <a:pt x="68104" y="517752"/>
                    </a:lnTo>
                    <a:lnTo>
                      <a:pt x="104775" y="750706"/>
                    </a:lnTo>
                    <a:lnTo>
                      <a:pt x="141447" y="902358"/>
                    </a:lnTo>
                    <a:lnTo>
                      <a:pt x="183356" y="857930"/>
                    </a:lnTo>
                    <a:lnTo>
                      <a:pt x="220028" y="776560"/>
                    </a:lnTo>
                    <a:lnTo>
                      <a:pt x="256699" y="906032"/>
                    </a:lnTo>
                    <a:lnTo>
                      <a:pt x="298609" y="869020"/>
                    </a:lnTo>
                    <a:lnTo>
                      <a:pt x="340519" y="758122"/>
                    </a:lnTo>
                    <a:lnTo>
                      <a:pt x="366713" y="310651"/>
                    </a:lnTo>
                    <a:lnTo>
                      <a:pt x="403384" y="343921"/>
                    </a:lnTo>
                    <a:lnTo>
                      <a:pt x="445294" y="0"/>
                    </a:lnTo>
                    <a:lnTo>
                      <a:pt x="471487" y="484482"/>
                    </a:lnTo>
                    <a:lnTo>
                      <a:pt x="518637" y="920796"/>
                    </a:lnTo>
                    <a:lnTo>
                      <a:pt x="550069" y="606470"/>
                    </a:lnTo>
                    <a:lnTo>
                      <a:pt x="581501" y="554695"/>
                    </a:lnTo>
                    <a:lnTo>
                      <a:pt x="623411" y="617560"/>
                    </a:lnTo>
                    <a:lnTo>
                      <a:pt x="670560" y="499246"/>
                    </a:lnTo>
                    <a:lnTo>
                      <a:pt x="701992" y="735942"/>
                    </a:lnTo>
                    <a:lnTo>
                      <a:pt x="738664" y="377190"/>
                    </a:lnTo>
                    <a:lnTo>
                      <a:pt x="770096" y="458561"/>
                    </a:lnTo>
                    <a:lnTo>
                      <a:pt x="812007" y="573201"/>
                    </a:lnTo>
                    <a:lnTo>
                      <a:pt x="848677" y="639740"/>
                    </a:lnTo>
                    <a:lnTo>
                      <a:pt x="885349" y="691515"/>
                    </a:lnTo>
                    <a:lnTo>
                      <a:pt x="916781" y="839493"/>
                    </a:lnTo>
                    <a:lnTo>
                      <a:pt x="958692" y="972571"/>
                    </a:lnTo>
                    <a:lnTo>
                      <a:pt x="995362" y="765470"/>
                    </a:lnTo>
                    <a:lnTo>
                      <a:pt x="1037273" y="724853"/>
                    </a:lnTo>
                    <a:lnTo>
                      <a:pt x="1068705" y="747032"/>
                    </a:lnTo>
                    <a:lnTo>
                      <a:pt x="1100138" y="865346"/>
                    </a:lnTo>
                    <a:lnTo>
                      <a:pt x="1131570" y="772886"/>
                    </a:lnTo>
                    <a:lnTo>
                      <a:pt x="1204913" y="758122"/>
                    </a:lnTo>
                  </a:path>
                </a:pathLst>
              </a:custGeom>
              <a:noFill/>
              <a:ln w="7280" cap="flat">
                <a:solidFill>
                  <a:srgbClr val="102092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" name="Freeform: Shape 780">
                <a:extLst>
                  <a:ext uri="{FF2B5EF4-FFF2-40B4-BE49-F238E27FC236}">
                    <a16:creationId xmlns:a16="http://schemas.microsoft.com/office/drawing/2014/main" id="{16596103-0CD4-C9D9-6C0C-347E6BA2BCDF}"/>
                  </a:ext>
                </a:extLst>
              </p:cNvPr>
              <p:cNvSpPr/>
              <p:nvPr/>
            </p:nvSpPr>
            <p:spPr>
              <a:xfrm>
                <a:off x="6630828" y="1770425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" name="Freeform: Shape 781">
                <a:extLst>
                  <a:ext uri="{FF2B5EF4-FFF2-40B4-BE49-F238E27FC236}">
                    <a16:creationId xmlns:a16="http://schemas.microsoft.com/office/drawing/2014/main" id="{132E1F01-B3B8-7FD6-879E-F8F7069F36AA}"/>
                  </a:ext>
                </a:extLst>
              </p:cNvPr>
              <p:cNvSpPr/>
              <p:nvPr/>
            </p:nvSpPr>
            <p:spPr>
              <a:xfrm>
                <a:off x="7500461" y="1770425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ln w="7280" cap="flat">
                <a:solidFill>
                  <a:srgbClr val="000000"/>
                </a:solidFill>
                <a:custDash>
                  <a:ds d="426750" sp="426750"/>
                </a:custDash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" name="Freeform: Shape 782">
                <a:extLst>
                  <a:ext uri="{FF2B5EF4-FFF2-40B4-BE49-F238E27FC236}">
                    <a16:creationId xmlns:a16="http://schemas.microsoft.com/office/drawing/2014/main" id="{BA8C7DB7-D0C7-CCA1-0129-1DB7599498D5}"/>
                  </a:ext>
                </a:extLst>
              </p:cNvPr>
              <p:cNvSpPr/>
              <p:nvPr/>
            </p:nvSpPr>
            <p:spPr>
              <a:xfrm>
                <a:off x="6421278" y="1770425"/>
                <a:ext cx="1325403" cy="1405277"/>
              </a:xfrm>
              <a:custGeom>
                <a:avLst/>
                <a:gdLst>
                  <a:gd name="connsiteX0" fmla="*/ 0 w 1325403"/>
                  <a:gd name="connsiteY0" fmla="*/ 0 h 1405277"/>
                  <a:gd name="connsiteX1" fmla="*/ 1325404 w 1325403"/>
                  <a:gd name="connsiteY1" fmla="*/ 0 h 1405277"/>
                  <a:gd name="connsiteX2" fmla="*/ 1325404 w 1325403"/>
                  <a:gd name="connsiteY2" fmla="*/ 1405278 h 1405277"/>
                  <a:gd name="connsiteX3" fmla="*/ 0 w 1325403"/>
                  <a:gd name="connsiteY3" fmla="*/ 1405278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403" h="1405277">
                    <a:moveTo>
                      <a:pt x="0" y="0"/>
                    </a:moveTo>
                    <a:lnTo>
                      <a:pt x="1325404" y="0"/>
                    </a:lnTo>
                    <a:lnTo>
                      <a:pt x="1325404" y="1405278"/>
                    </a:lnTo>
                    <a:lnTo>
                      <a:pt x="0" y="1405278"/>
                    </a:lnTo>
                    <a:close/>
                  </a:path>
                </a:pathLst>
              </a:custGeom>
              <a:noFill/>
              <a:ln w="72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4" name="Graphic 2">
              <a:extLst>
                <a:ext uri="{FF2B5EF4-FFF2-40B4-BE49-F238E27FC236}">
                  <a16:creationId xmlns:a16="http://schemas.microsoft.com/office/drawing/2014/main" id="{520F3096-9F72-C442-9F64-E339A8442399}"/>
                </a:ext>
              </a:extLst>
            </p:cNvPr>
            <p:cNvGrpSpPr/>
            <p:nvPr/>
          </p:nvGrpSpPr>
          <p:grpSpPr>
            <a:xfrm>
              <a:off x="6040727" y="1746272"/>
              <a:ext cx="1821463" cy="1594107"/>
              <a:chOff x="6040727" y="1746272"/>
              <a:chExt cx="1821463" cy="1594107"/>
            </a:xfrm>
          </p:grpSpPr>
          <p:sp>
            <p:nvSpPr>
              <p:cNvPr id="785" name="Freeform: Shape 784">
                <a:extLst>
                  <a:ext uri="{FF2B5EF4-FFF2-40B4-BE49-F238E27FC236}">
                    <a16:creationId xmlns:a16="http://schemas.microsoft.com/office/drawing/2014/main" id="{10147637-46C9-FB0D-BA7B-FFDAB52237A7}"/>
                  </a:ext>
                </a:extLst>
              </p:cNvPr>
              <p:cNvSpPr/>
              <p:nvPr/>
            </p:nvSpPr>
            <p:spPr>
              <a:xfrm>
                <a:off x="6421278" y="1770425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" name="TextBox 785">
                <a:extLst>
                  <a:ext uri="{FF2B5EF4-FFF2-40B4-BE49-F238E27FC236}">
                    <a16:creationId xmlns:a16="http://schemas.microsoft.com/office/drawing/2014/main" id="{773ED9A3-78D2-6B1F-4DC5-DA1708F0B051}"/>
                  </a:ext>
                </a:extLst>
              </p:cNvPr>
              <p:cNvSpPr txBox="1"/>
              <p:nvPr/>
            </p:nvSpPr>
            <p:spPr>
              <a:xfrm>
                <a:off x="6180636" y="3040584"/>
                <a:ext cx="2968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6.5</a:t>
                </a:r>
              </a:p>
            </p:txBody>
          </p:sp>
          <p:sp>
            <p:nvSpPr>
              <p:cNvPr id="787" name="TextBox 786">
                <a:extLst>
                  <a:ext uri="{FF2B5EF4-FFF2-40B4-BE49-F238E27FC236}">
                    <a16:creationId xmlns:a16="http://schemas.microsoft.com/office/drawing/2014/main" id="{C484174C-8A94-64BC-AF03-D2AC010BA536}"/>
                  </a:ext>
                </a:extLst>
              </p:cNvPr>
              <p:cNvSpPr txBox="1"/>
              <p:nvPr/>
            </p:nvSpPr>
            <p:spPr>
              <a:xfrm>
                <a:off x="6180636" y="2855663"/>
                <a:ext cx="2968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7.0</a:t>
                </a:r>
              </a:p>
            </p:txBody>
          </p:sp>
          <p:sp>
            <p:nvSpPr>
              <p:cNvPr id="788" name="TextBox 787">
                <a:extLst>
                  <a:ext uri="{FF2B5EF4-FFF2-40B4-BE49-F238E27FC236}">
                    <a16:creationId xmlns:a16="http://schemas.microsoft.com/office/drawing/2014/main" id="{8A1789A0-9EE0-F30B-7DF8-15A34AF8E260}"/>
                  </a:ext>
                </a:extLst>
              </p:cNvPr>
              <p:cNvSpPr txBox="1"/>
              <p:nvPr/>
            </p:nvSpPr>
            <p:spPr>
              <a:xfrm>
                <a:off x="6180636" y="2670741"/>
                <a:ext cx="2968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7.5</a:t>
                </a:r>
              </a:p>
            </p:txBody>
          </p:sp>
          <p:sp>
            <p:nvSpPr>
              <p:cNvPr id="789" name="TextBox 788">
                <a:extLst>
                  <a:ext uri="{FF2B5EF4-FFF2-40B4-BE49-F238E27FC236}">
                    <a16:creationId xmlns:a16="http://schemas.microsoft.com/office/drawing/2014/main" id="{4EF424BF-D6B3-B8F2-9AB4-4AEC6B7B612B}"/>
                  </a:ext>
                </a:extLst>
              </p:cNvPr>
              <p:cNvSpPr txBox="1"/>
              <p:nvPr/>
            </p:nvSpPr>
            <p:spPr>
              <a:xfrm>
                <a:off x="6180636" y="2485888"/>
                <a:ext cx="2968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8.0</a:t>
                </a:r>
              </a:p>
            </p:txBody>
          </p:sp>
          <p:sp>
            <p:nvSpPr>
              <p:cNvPr id="790" name="TextBox 789">
                <a:extLst>
                  <a:ext uri="{FF2B5EF4-FFF2-40B4-BE49-F238E27FC236}">
                    <a16:creationId xmlns:a16="http://schemas.microsoft.com/office/drawing/2014/main" id="{40D3B6FB-3265-8519-597F-AA85987EF089}"/>
                  </a:ext>
                </a:extLst>
              </p:cNvPr>
              <p:cNvSpPr txBox="1"/>
              <p:nvPr/>
            </p:nvSpPr>
            <p:spPr>
              <a:xfrm>
                <a:off x="6180636" y="2300967"/>
                <a:ext cx="2968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8.5</a:t>
                </a:r>
              </a:p>
            </p:txBody>
          </p:sp>
          <p:sp>
            <p:nvSpPr>
              <p:cNvPr id="791" name="TextBox 790">
                <a:extLst>
                  <a:ext uri="{FF2B5EF4-FFF2-40B4-BE49-F238E27FC236}">
                    <a16:creationId xmlns:a16="http://schemas.microsoft.com/office/drawing/2014/main" id="{7CECB611-8129-6BF8-3D59-4338521FCC9A}"/>
                  </a:ext>
                </a:extLst>
              </p:cNvPr>
              <p:cNvSpPr txBox="1"/>
              <p:nvPr/>
            </p:nvSpPr>
            <p:spPr>
              <a:xfrm>
                <a:off x="6180636" y="2116046"/>
                <a:ext cx="2968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9.0</a:t>
                </a:r>
              </a:p>
            </p:txBody>
          </p:sp>
          <p:sp>
            <p:nvSpPr>
              <p:cNvPr id="792" name="TextBox 791">
                <a:extLst>
                  <a:ext uri="{FF2B5EF4-FFF2-40B4-BE49-F238E27FC236}">
                    <a16:creationId xmlns:a16="http://schemas.microsoft.com/office/drawing/2014/main" id="{D3EF60C7-0265-9E01-EA48-F10FE8F93F5B}"/>
                  </a:ext>
                </a:extLst>
              </p:cNvPr>
              <p:cNvSpPr txBox="1"/>
              <p:nvPr/>
            </p:nvSpPr>
            <p:spPr>
              <a:xfrm>
                <a:off x="6180636" y="1931193"/>
                <a:ext cx="2968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9.5</a:t>
                </a:r>
              </a:p>
            </p:txBody>
          </p:sp>
          <p:sp>
            <p:nvSpPr>
              <p:cNvPr id="793" name="TextBox 792">
                <a:extLst>
                  <a:ext uri="{FF2B5EF4-FFF2-40B4-BE49-F238E27FC236}">
                    <a16:creationId xmlns:a16="http://schemas.microsoft.com/office/drawing/2014/main" id="{AE8FF032-FB23-1CAF-801E-04F45AD3F4D8}"/>
                  </a:ext>
                </a:extLst>
              </p:cNvPr>
              <p:cNvSpPr txBox="1"/>
              <p:nvPr/>
            </p:nvSpPr>
            <p:spPr>
              <a:xfrm>
                <a:off x="6133011" y="1746272"/>
                <a:ext cx="3417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10.0</a:t>
                </a:r>
              </a:p>
            </p:txBody>
          </p:sp>
          <p:sp>
            <p:nvSpPr>
              <p:cNvPr id="794" name="Freeform: Shape 793">
                <a:extLst>
                  <a:ext uri="{FF2B5EF4-FFF2-40B4-BE49-F238E27FC236}">
                    <a16:creationId xmlns:a16="http://schemas.microsoft.com/office/drawing/2014/main" id="{AA2B6BAD-7990-5B7E-CC05-DE59C8E4F210}"/>
                  </a:ext>
                </a:extLst>
              </p:cNvPr>
              <p:cNvSpPr/>
              <p:nvPr/>
            </p:nvSpPr>
            <p:spPr>
              <a:xfrm>
                <a:off x="6402637" y="3138691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" name="Freeform: Shape 794">
                <a:extLst>
                  <a:ext uri="{FF2B5EF4-FFF2-40B4-BE49-F238E27FC236}">
                    <a16:creationId xmlns:a16="http://schemas.microsoft.com/office/drawing/2014/main" id="{92D32B6E-5918-E219-3B5F-71282BC9A751}"/>
                  </a:ext>
                </a:extLst>
              </p:cNvPr>
              <p:cNvSpPr/>
              <p:nvPr/>
            </p:nvSpPr>
            <p:spPr>
              <a:xfrm>
                <a:off x="6402637" y="2953770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" name="Freeform: Shape 795">
                <a:extLst>
                  <a:ext uri="{FF2B5EF4-FFF2-40B4-BE49-F238E27FC236}">
                    <a16:creationId xmlns:a16="http://schemas.microsoft.com/office/drawing/2014/main" id="{2984BE56-D6E7-5974-66E2-A6C8E51A28C4}"/>
                  </a:ext>
                </a:extLst>
              </p:cNvPr>
              <p:cNvSpPr/>
              <p:nvPr/>
            </p:nvSpPr>
            <p:spPr>
              <a:xfrm>
                <a:off x="6402637" y="2768917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" name="Freeform: Shape 796">
                <a:extLst>
                  <a:ext uri="{FF2B5EF4-FFF2-40B4-BE49-F238E27FC236}">
                    <a16:creationId xmlns:a16="http://schemas.microsoft.com/office/drawing/2014/main" id="{A26BBB8A-73EB-0809-05D3-9E5F80ECCAFC}"/>
                  </a:ext>
                </a:extLst>
              </p:cNvPr>
              <p:cNvSpPr/>
              <p:nvPr/>
            </p:nvSpPr>
            <p:spPr>
              <a:xfrm>
                <a:off x="6402637" y="2583996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" name="Freeform: Shape 797">
                <a:extLst>
                  <a:ext uri="{FF2B5EF4-FFF2-40B4-BE49-F238E27FC236}">
                    <a16:creationId xmlns:a16="http://schemas.microsoft.com/office/drawing/2014/main" id="{EBA48825-FEBD-7785-50ED-9CB742E3CACF}"/>
                  </a:ext>
                </a:extLst>
              </p:cNvPr>
              <p:cNvSpPr/>
              <p:nvPr/>
            </p:nvSpPr>
            <p:spPr>
              <a:xfrm>
                <a:off x="6402637" y="2399075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" name="Freeform: Shape 798">
                <a:extLst>
                  <a:ext uri="{FF2B5EF4-FFF2-40B4-BE49-F238E27FC236}">
                    <a16:creationId xmlns:a16="http://schemas.microsoft.com/office/drawing/2014/main" id="{672D9F12-76A2-8EB0-5D1E-91DA89B8999C}"/>
                  </a:ext>
                </a:extLst>
              </p:cNvPr>
              <p:cNvSpPr/>
              <p:nvPr/>
            </p:nvSpPr>
            <p:spPr>
              <a:xfrm>
                <a:off x="6402637" y="2214154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" name="Freeform: Shape 799">
                <a:extLst>
                  <a:ext uri="{FF2B5EF4-FFF2-40B4-BE49-F238E27FC236}">
                    <a16:creationId xmlns:a16="http://schemas.microsoft.com/office/drawing/2014/main" id="{757A3DFD-D3DC-53BF-3CCE-4E6427851D0A}"/>
                  </a:ext>
                </a:extLst>
              </p:cNvPr>
              <p:cNvSpPr/>
              <p:nvPr/>
            </p:nvSpPr>
            <p:spPr>
              <a:xfrm>
                <a:off x="6402637" y="2029301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" name="Freeform: Shape 800">
                <a:extLst>
                  <a:ext uri="{FF2B5EF4-FFF2-40B4-BE49-F238E27FC236}">
                    <a16:creationId xmlns:a16="http://schemas.microsoft.com/office/drawing/2014/main" id="{AC730E1D-B92C-499F-3B99-1F43D4603EBB}"/>
                  </a:ext>
                </a:extLst>
              </p:cNvPr>
              <p:cNvSpPr/>
              <p:nvPr/>
            </p:nvSpPr>
            <p:spPr>
              <a:xfrm>
                <a:off x="6402637" y="1844380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" name="Freeform: Shape 801">
                <a:extLst>
                  <a:ext uri="{FF2B5EF4-FFF2-40B4-BE49-F238E27FC236}">
                    <a16:creationId xmlns:a16="http://schemas.microsoft.com/office/drawing/2014/main" id="{FC4A8917-CD4D-625C-03BD-206ECA73E812}"/>
                  </a:ext>
                </a:extLst>
              </p:cNvPr>
              <p:cNvSpPr/>
              <p:nvPr/>
            </p:nvSpPr>
            <p:spPr>
              <a:xfrm>
                <a:off x="6421278" y="3175702"/>
                <a:ext cx="1325403" cy="6803"/>
              </a:xfrm>
              <a:custGeom>
                <a:avLst/>
                <a:gdLst>
                  <a:gd name="connsiteX0" fmla="*/ 0 w 1325403"/>
                  <a:gd name="connsiteY0" fmla="*/ 0 h 6803"/>
                  <a:gd name="connsiteX1" fmla="*/ 1325404 w 1325403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5403" h="6803">
                    <a:moveTo>
                      <a:pt x="0" y="0"/>
                    </a:moveTo>
                    <a:lnTo>
                      <a:pt x="1325404" y="0"/>
                    </a:lnTo>
                  </a:path>
                </a:pathLst>
              </a:custGeom>
              <a:noFill/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" name="Freeform: Shape 802">
                <a:extLst>
                  <a:ext uri="{FF2B5EF4-FFF2-40B4-BE49-F238E27FC236}">
                    <a16:creationId xmlns:a16="http://schemas.microsoft.com/office/drawing/2014/main" id="{1C41ED5E-FBB2-9A90-E844-A1852F508D7B}"/>
                  </a:ext>
                </a:extLst>
              </p:cNvPr>
              <p:cNvSpPr/>
              <p:nvPr/>
            </p:nvSpPr>
            <p:spPr>
              <a:xfrm>
                <a:off x="6421278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" name="Freeform: Shape 803">
                <a:extLst>
                  <a:ext uri="{FF2B5EF4-FFF2-40B4-BE49-F238E27FC236}">
                    <a16:creationId xmlns:a16="http://schemas.microsoft.com/office/drawing/2014/main" id="{05F23F1C-43E5-12C5-4638-FDB7D3DCEAED}"/>
                  </a:ext>
                </a:extLst>
              </p:cNvPr>
              <p:cNvSpPr/>
              <p:nvPr/>
            </p:nvSpPr>
            <p:spPr>
              <a:xfrm>
                <a:off x="6578441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" name="Freeform: Shape 804">
                <a:extLst>
                  <a:ext uri="{FF2B5EF4-FFF2-40B4-BE49-F238E27FC236}">
                    <a16:creationId xmlns:a16="http://schemas.microsoft.com/office/drawing/2014/main" id="{E561E074-B667-6872-4DE3-C88583484F6B}"/>
                  </a:ext>
                </a:extLst>
              </p:cNvPr>
              <p:cNvSpPr/>
              <p:nvPr/>
            </p:nvSpPr>
            <p:spPr>
              <a:xfrm>
                <a:off x="6740842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" name="Freeform: Shape 805">
                <a:extLst>
                  <a:ext uri="{FF2B5EF4-FFF2-40B4-BE49-F238E27FC236}">
                    <a16:creationId xmlns:a16="http://schemas.microsoft.com/office/drawing/2014/main" id="{ED2B1AE4-08F1-9324-CFA3-0F9085D0F07B}"/>
                  </a:ext>
                </a:extLst>
              </p:cNvPr>
              <p:cNvSpPr/>
              <p:nvPr/>
            </p:nvSpPr>
            <p:spPr>
              <a:xfrm>
                <a:off x="6898005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" name="Freeform: Shape 806">
                <a:extLst>
                  <a:ext uri="{FF2B5EF4-FFF2-40B4-BE49-F238E27FC236}">
                    <a16:creationId xmlns:a16="http://schemas.microsoft.com/office/drawing/2014/main" id="{5E053E7B-F724-FF61-A4B0-09B042608478}"/>
                  </a:ext>
                </a:extLst>
              </p:cNvPr>
              <p:cNvSpPr/>
              <p:nvPr/>
            </p:nvSpPr>
            <p:spPr>
              <a:xfrm>
                <a:off x="7060406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" name="Freeform: Shape 807">
                <a:extLst>
                  <a:ext uri="{FF2B5EF4-FFF2-40B4-BE49-F238E27FC236}">
                    <a16:creationId xmlns:a16="http://schemas.microsoft.com/office/drawing/2014/main" id="{D1A32599-D5B7-54A5-4983-85BB80787EB3}"/>
                  </a:ext>
                </a:extLst>
              </p:cNvPr>
              <p:cNvSpPr/>
              <p:nvPr/>
            </p:nvSpPr>
            <p:spPr>
              <a:xfrm>
                <a:off x="7222807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" name="Freeform: Shape 808">
                <a:extLst>
                  <a:ext uri="{FF2B5EF4-FFF2-40B4-BE49-F238E27FC236}">
                    <a16:creationId xmlns:a16="http://schemas.microsoft.com/office/drawing/2014/main" id="{D24951C9-C249-8DF6-933D-927DD90E7CD2}"/>
                  </a:ext>
                </a:extLst>
              </p:cNvPr>
              <p:cNvSpPr/>
              <p:nvPr/>
            </p:nvSpPr>
            <p:spPr>
              <a:xfrm>
                <a:off x="7379969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" name="Freeform: Shape 809">
                <a:extLst>
                  <a:ext uri="{FF2B5EF4-FFF2-40B4-BE49-F238E27FC236}">
                    <a16:creationId xmlns:a16="http://schemas.microsoft.com/office/drawing/2014/main" id="{0A73909A-0503-B34A-8B37-4EF97004A597}"/>
                  </a:ext>
                </a:extLst>
              </p:cNvPr>
              <p:cNvSpPr/>
              <p:nvPr/>
            </p:nvSpPr>
            <p:spPr>
              <a:xfrm>
                <a:off x="7542371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" name="Freeform: Shape 810">
                <a:extLst>
                  <a:ext uri="{FF2B5EF4-FFF2-40B4-BE49-F238E27FC236}">
                    <a16:creationId xmlns:a16="http://schemas.microsoft.com/office/drawing/2014/main" id="{AFA06E30-02A3-C0CA-F342-A143A370F66E}"/>
                  </a:ext>
                </a:extLst>
              </p:cNvPr>
              <p:cNvSpPr/>
              <p:nvPr/>
            </p:nvSpPr>
            <p:spPr>
              <a:xfrm>
                <a:off x="7699533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" name="TextBox 811">
                <a:extLst>
                  <a:ext uri="{FF2B5EF4-FFF2-40B4-BE49-F238E27FC236}">
                    <a16:creationId xmlns:a16="http://schemas.microsoft.com/office/drawing/2014/main" id="{1625EC88-4CD1-C9D3-3182-BE09B0FC225F}"/>
                  </a:ext>
                </a:extLst>
              </p:cNvPr>
              <p:cNvSpPr txBox="1"/>
              <p:nvPr/>
            </p:nvSpPr>
            <p:spPr>
              <a:xfrm>
                <a:off x="6268606" y="3140324"/>
                <a:ext cx="32412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Apr</a:t>
                </a:r>
              </a:p>
            </p:txBody>
          </p:sp>
          <p:sp>
            <p:nvSpPr>
              <p:cNvPr id="813" name="TextBox 812">
                <a:extLst>
                  <a:ext uri="{FF2B5EF4-FFF2-40B4-BE49-F238E27FC236}">
                    <a16:creationId xmlns:a16="http://schemas.microsoft.com/office/drawing/2014/main" id="{B09A2905-8DF6-93C4-9061-94BBCF6DBF3B}"/>
                  </a:ext>
                </a:extLst>
              </p:cNvPr>
              <p:cNvSpPr txBox="1"/>
              <p:nvPr/>
            </p:nvSpPr>
            <p:spPr>
              <a:xfrm>
                <a:off x="6415563" y="3140324"/>
                <a:ext cx="3497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May</a:t>
                </a:r>
              </a:p>
            </p:txBody>
          </p:sp>
          <p:sp>
            <p:nvSpPr>
              <p:cNvPr id="814" name="TextBox 813">
                <a:extLst>
                  <a:ext uri="{FF2B5EF4-FFF2-40B4-BE49-F238E27FC236}">
                    <a16:creationId xmlns:a16="http://schemas.microsoft.com/office/drawing/2014/main" id="{732A6613-5C89-2CFF-0043-127F0F9433BC}"/>
                  </a:ext>
                </a:extLst>
              </p:cNvPr>
              <p:cNvSpPr txBox="1"/>
              <p:nvPr/>
            </p:nvSpPr>
            <p:spPr>
              <a:xfrm>
                <a:off x="6581366" y="3140324"/>
                <a:ext cx="30970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Jun</a:t>
                </a:r>
              </a:p>
            </p:txBody>
          </p:sp>
          <p:sp>
            <p:nvSpPr>
              <p:cNvPr id="815" name="TextBox 814">
                <a:extLst>
                  <a:ext uri="{FF2B5EF4-FFF2-40B4-BE49-F238E27FC236}">
                    <a16:creationId xmlns:a16="http://schemas.microsoft.com/office/drawing/2014/main" id="{3D70EF99-A9DB-E05F-2FEF-04B13FE5C5C9}"/>
                  </a:ext>
                </a:extLst>
              </p:cNvPr>
              <p:cNvSpPr txBox="1"/>
              <p:nvPr/>
            </p:nvSpPr>
            <p:spPr>
              <a:xfrm>
                <a:off x="6752136" y="3140324"/>
                <a:ext cx="29046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Jul</a:t>
                </a:r>
              </a:p>
            </p:txBody>
          </p:sp>
          <p:sp>
            <p:nvSpPr>
              <p:cNvPr id="816" name="TextBox 815">
                <a:extLst>
                  <a:ext uri="{FF2B5EF4-FFF2-40B4-BE49-F238E27FC236}">
                    <a16:creationId xmlns:a16="http://schemas.microsoft.com/office/drawing/2014/main" id="{051D657C-B9B2-1F6B-4D3E-BFFC5CC832D0}"/>
                  </a:ext>
                </a:extLst>
              </p:cNvPr>
              <p:cNvSpPr txBox="1"/>
              <p:nvPr/>
            </p:nvSpPr>
            <p:spPr>
              <a:xfrm>
                <a:off x="6897528" y="3140324"/>
                <a:ext cx="33855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Aug</a:t>
                </a:r>
              </a:p>
            </p:txBody>
          </p:sp>
          <p:sp>
            <p:nvSpPr>
              <p:cNvPr id="817" name="TextBox 816">
                <a:extLst>
                  <a:ext uri="{FF2B5EF4-FFF2-40B4-BE49-F238E27FC236}">
                    <a16:creationId xmlns:a16="http://schemas.microsoft.com/office/drawing/2014/main" id="{EDB2B128-F729-9690-3F5F-F5E7FCD836AB}"/>
                  </a:ext>
                </a:extLst>
              </p:cNvPr>
              <p:cNvSpPr txBox="1"/>
              <p:nvPr/>
            </p:nvSpPr>
            <p:spPr>
              <a:xfrm>
                <a:off x="7056528" y="3140324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Sep</a:t>
                </a:r>
              </a:p>
            </p:txBody>
          </p:sp>
          <p:sp>
            <p:nvSpPr>
              <p:cNvPr id="818" name="TextBox 817">
                <a:extLst>
                  <a:ext uri="{FF2B5EF4-FFF2-40B4-BE49-F238E27FC236}">
                    <a16:creationId xmlns:a16="http://schemas.microsoft.com/office/drawing/2014/main" id="{9D9EBDEB-A163-96F0-79C4-80A8806FE61C}"/>
                  </a:ext>
                </a:extLst>
              </p:cNvPr>
              <p:cNvSpPr txBox="1"/>
              <p:nvPr/>
            </p:nvSpPr>
            <p:spPr>
              <a:xfrm>
                <a:off x="7227297" y="3140324"/>
                <a:ext cx="31451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Oct</a:t>
                </a:r>
              </a:p>
            </p:txBody>
          </p:sp>
          <p:sp>
            <p:nvSpPr>
              <p:cNvPr id="819" name="TextBox 818">
                <a:extLst>
                  <a:ext uri="{FF2B5EF4-FFF2-40B4-BE49-F238E27FC236}">
                    <a16:creationId xmlns:a16="http://schemas.microsoft.com/office/drawing/2014/main" id="{46480C12-2076-79B3-2D39-E34A12CD5754}"/>
                  </a:ext>
                </a:extLst>
              </p:cNvPr>
              <p:cNvSpPr txBox="1"/>
              <p:nvPr/>
            </p:nvSpPr>
            <p:spPr>
              <a:xfrm>
                <a:off x="7379493" y="3140324"/>
                <a:ext cx="33855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Nov</a:t>
                </a:r>
              </a:p>
            </p:txBody>
          </p:sp>
          <p:sp>
            <p:nvSpPr>
              <p:cNvPr id="820" name="TextBox 819">
                <a:extLst>
                  <a:ext uri="{FF2B5EF4-FFF2-40B4-BE49-F238E27FC236}">
                    <a16:creationId xmlns:a16="http://schemas.microsoft.com/office/drawing/2014/main" id="{EE265A45-871E-F4EB-999B-97484F1D1F57}"/>
                  </a:ext>
                </a:extLst>
              </p:cNvPr>
              <p:cNvSpPr txBox="1"/>
              <p:nvPr/>
            </p:nvSpPr>
            <p:spPr>
              <a:xfrm>
                <a:off x="7533254" y="3140324"/>
                <a:ext cx="32893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Dec</a:t>
                </a:r>
              </a:p>
            </p:txBody>
          </p:sp>
          <p:sp>
            <p:nvSpPr>
              <p:cNvPr id="821" name="TextBox 820">
                <a:extLst>
                  <a:ext uri="{FF2B5EF4-FFF2-40B4-BE49-F238E27FC236}">
                    <a16:creationId xmlns:a16="http://schemas.microsoft.com/office/drawing/2014/main" id="{9E9D6012-51F0-5926-4524-E186C8E0B331}"/>
                  </a:ext>
                </a:extLst>
              </p:cNvPr>
              <p:cNvSpPr txBox="1"/>
              <p:nvPr/>
            </p:nvSpPr>
            <p:spPr>
              <a:xfrm rot="16200000">
                <a:off x="5986866" y="2357614"/>
                <a:ext cx="33855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b="1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pH</a:t>
                </a:r>
              </a:p>
            </p:txBody>
          </p:sp>
        </p:grpSp>
        <p:grpSp>
          <p:nvGrpSpPr>
            <p:cNvPr id="822" name="Graphic 2">
              <a:extLst>
                <a:ext uri="{FF2B5EF4-FFF2-40B4-BE49-F238E27FC236}">
                  <a16:creationId xmlns:a16="http://schemas.microsoft.com/office/drawing/2014/main" id="{A923675E-631B-A41D-22C6-4226DB435DFA}"/>
                </a:ext>
              </a:extLst>
            </p:cNvPr>
            <p:cNvGrpSpPr/>
            <p:nvPr/>
          </p:nvGrpSpPr>
          <p:grpSpPr>
            <a:xfrm>
              <a:off x="8125029" y="1770425"/>
              <a:ext cx="1325403" cy="1405277"/>
              <a:chOff x="8125029" y="1770425"/>
              <a:chExt cx="1325403" cy="1405277"/>
            </a:xfrm>
            <a:noFill/>
          </p:grpSpPr>
          <p:sp>
            <p:nvSpPr>
              <p:cNvPr id="823" name="Freeform: Shape 822">
                <a:extLst>
                  <a:ext uri="{FF2B5EF4-FFF2-40B4-BE49-F238E27FC236}">
                    <a16:creationId xmlns:a16="http://schemas.microsoft.com/office/drawing/2014/main" id="{4C7ABD54-7B0E-368D-20A7-9A93986C8D79}"/>
                  </a:ext>
                </a:extLst>
              </p:cNvPr>
              <p:cNvSpPr/>
              <p:nvPr/>
            </p:nvSpPr>
            <p:spPr>
              <a:xfrm>
                <a:off x="8245520" y="2023790"/>
                <a:ext cx="1105376" cy="490401"/>
              </a:xfrm>
              <a:custGeom>
                <a:avLst/>
                <a:gdLst>
                  <a:gd name="connsiteX0" fmla="*/ 0 w 1105376"/>
                  <a:gd name="connsiteY0" fmla="*/ 72662 h 490401"/>
                  <a:gd name="connsiteX1" fmla="*/ 41910 w 1105376"/>
                  <a:gd name="connsiteY1" fmla="*/ 54973 h 490401"/>
                  <a:gd name="connsiteX2" fmla="*/ 78581 w 1105376"/>
                  <a:gd name="connsiteY2" fmla="*/ 92256 h 490401"/>
                  <a:gd name="connsiteX3" fmla="*/ 115253 w 1105376"/>
                  <a:gd name="connsiteY3" fmla="*/ 53000 h 490401"/>
                  <a:gd name="connsiteX4" fmla="*/ 157162 w 1105376"/>
                  <a:gd name="connsiteY4" fmla="*/ 17621 h 490401"/>
                  <a:gd name="connsiteX5" fmla="*/ 193834 w 1105376"/>
                  <a:gd name="connsiteY5" fmla="*/ 0 h 490401"/>
                  <a:gd name="connsiteX6" fmla="*/ 230505 w 1105376"/>
                  <a:gd name="connsiteY6" fmla="*/ 64634 h 490401"/>
                  <a:gd name="connsiteX7" fmla="*/ 272415 w 1105376"/>
                  <a:gd name="connsiteY7" fmla="*/ 157094 h 490401"/>
                  <a:gd name="connsiteX8" fmla="*/ 314325 w 1105376"/>
                  <a:gd name="connsiteY8" fmla="*/ 105115 h 490401"/>
                  <a:gd name="connsiteX9" fmla="*/ 340519 w 1105376"/>
                  <a:gd name="connsiteY9" fmla="*/ 72390 h 490401"/>
                  <a:gd name="connsiteX10" fmla="*/ 377190 w 1105376"/>
                  <a:gd name="connsiteY10" fmla="*/ 40549 h 490401"/>
                  <a:gd name="connsiteX11" fmla="*/ 419100 w 1105376"/>
                  <a:gd name="connsiteY11" fmla="*/ 157911 h 490401"/>
                  <a:gd name="connsiteX12" fmla="*/ 445294 w 1105376"/>
                  <a:gd name="connsiteY12" fmla="*/ 257311 h 490401"/>
                  <a:gd name="connsiteX13" fmla="*/ 492443 w 1105376"/>
                  <a:gd name="connsiteY13" fmla="*/ 367801 h 490401"/>
                  <a:gd name="connsiteX14" fmla="*/ 523875 w 1105376"/>
                  <a:gd name="connsiteY14" fmla="*/ 433592 h 490401"/>
                  <a:gd name="connsiteX15" fmla="*/ 555307 w 1105376"/>
                  <a:gd name="connsiteY15" fmla="*/ 373584 h 490401"/>
                  <a:gd name="connsiteX16" fmla="*/ 597217 w 1105376"/>
                  <a:gd name="connsiteY16" fmla="*/ 338546 h 490401"/>
                  <a:gd name="connsiteX17" fmla="*/ 644366 w 1105376"/>
                  <a:gd name="connsiteY17" fmla="*/ 249215 h 490401"/>
                  <a:gd name="connsiteX18" fmla="*/ 675799 w 1105376"/>
                  <a:gd name="connsiteY18" fmla="*/ 309631 h 490401"/>
                  <a:gd name="connsiteX19" fmla="*/ 712470 w 1105376"/>
                  <a:gd name="connsiteY19" fmla="*/ 400798 h 490401"/>
                  <a:gd name="connsiteX20" fmla="*/ 743903 w 1105376"/>
                  <a:gd name="connsiteY20" fmla="*/ 462439 h 490401"/>
                  <a:gd name="connsiteX21" fmla="*/ 785813 w 1105376"/>
                  <a:gd name="connsiteY21" fmla="*/ 490402 h 490401"/>
                  <a:gd name="connsiteX22" fmla="*/ 822484 w 1105376"/>
                  <a:gd name="connsiteY22" fmla="*/ 360589 h 490401"/>
                  <a:gd name="connsiteX23" fmla="*/ 859155 w 1105376"/>
                  <a:gd name="connsiteY23" fmla="*/ 323034 h 490401"/>
                  <a:gd name="connsiteX24" fmla="*/ 890588 w 1105376"/>
                  <a:gd name="connsiteY24" fmla="*/ 455363 h 490401"/>
                  <a:gd name="connsiteX25" fmla="*/ 932498 w 1105376"/>
                  <a:gd name="connsiteY25" fmla="*/ 479312 h 490401"/>
                  <a:gd name="connsiteX26" fmla="*/ 969169 w 1105376"/>
                  <a:gd name="connsiteY26" fmla="*/ 486523 h 490401"/>
                  <a:gd name="connsiteX27" fmla="*/ 1011079 w 1105376"/>
                  <a:gd name="connsiteY27" fmla="*/ 316638 h 490401"/>
                  <a:gd name="connsiteX28" fmla="*/ 1042511 w 1105376"/>
                  <a:gd name="connsiteY28" fmla="*/ 291533 h 490401"/>
                  <a:gd name="connsiteX29" fmla="*/ 1073944 w 1105376"/>
                  <a:gd name="connsiteY29" fmla="*/ 279831 h 490401"/>
                  <a:gd name="connsiteX30" fmla="*/ 1105376 w 1105376"/>
                  <a:gd name="connsiteY30" fmla="*/ 260713 h 49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05376" h="490401">
                    <a:moveTo>
                      <a:pt x="0" y="72662"/>
                    </a:moveTo>
                    <a:lnTo>
                      <a:pt x="41910" y="54973"/>
                    </a:lnTo>
                    <a:lnTo>
                      <a:pt x="78581" y="92256"/>
                    </a:lnTo>
                    <a:lnTo>
                      <a:pt x="115253" y="53000"/>
                    </a:lnTo>
                    <a:lnTo>
                      <a:pt x="157162" y="17621"/>
                    </a:lnTo>
                    <a:lnTo>
                      <a:pt x="193834" y="0"/>
                    </a:lnTo>
                    <a:lnTo>
                      <a:pt x="230505" y="64634"/>
                    </a:lnTo>
                    <a:lnTo>
                      <a:pt x="272415" y="157094"/>
                    </a:lnTo>
                    <a:lnTo>
                      <a:pt x="314325" y="105115"/>
                    </a:lnTo>
                    <a:lnTo>
                      <a:pt x="340519" y="72390"/>
                    </a:lnTo>
                    <a:lnTo>
                      <a:pt x="377190" y="40549"/>
                    </a:lnTo>
                    <a:lnTo>
                      <a:pt x="419100" y="157911"/>
                    </a:lnTo>
                    <a:lnTo>
                      <a:pt x="445294" y="257311"/>
                    </a:lnTo>
                    <a:lnTo>
                      <a:pt x="492443" y="367801"/>
                    </a:lnTo>
                    <a:lnTo>
                      <a:pt x="523875" y="433592"/>
                    </a:lnTo>
                    <a:lnTo>
                      <a:pt x="555307" y="373584"/>
                    </a:lnTo>
                    <a:lnTo>
                      <a:pt x="597217" y="338546"/>
                    </a:lnTo>
                    <a:lnTo>
                      <a:pt x="644366" y="249215"/>
                    </a:lnTo>
                    <a:lnTo>
                      <a:pt x="675799" y="309631"/>
                    </a:lnTo>
                    <a:lnTo>
                      <a:pt x="712470" y="400798"/>
                    </a:lnTo>
                    <a:lnTo>
                      <a:pt x="743903" y="462439"/>
                    </a:lnTo>
                    <a:lnTo>
                      <a:pt x="785813" y="490402"/>
                    </a:lnTo>
                    <a:lnTo>
                      <a:pt x="822484" y="360589"/>
                    </a:lnTo>
                    <a:lnTo>
                      <a:pt x="859155" y="323034"/>
                    </a:lnTo>
                    <a:lnTo>
                      <a:pt x="890588" y="455363"/>
                    </a:lnTo>
                    <a:lnTo>
                      <a:pt x="932498" y="479312"/>
                    </a:lnTo>
                    <a:lnTo>
                      <a:pt x="969169" y="486523"/>
                    </a:lnTo>
                    <a:lnTo>
                      <a:pt x="1011079" y="316638"/>
                    </a:lnTo>
                    <a:lnTo>
                      <a:pt x="1042511" y="291533"/>
                    </a:lnTo>
                    <a:lnTo>
                      <a:pt x="1073944" y="279831"/>
                    </a:lnTo>
                    <a:lnTo>
                      <a:pt x="1105376" y="260713"/>
                    </a:lnTo>
                  </a:path>
                </a:pathLst>
              </a:custGeom>
              <a:noFill/>
              <a:ln w="29051" cap="flat">
                <a:solidFill>
                  <a:srgbClr val="CB283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" name="Freeform: Shape 823">
                <a:extLst>
                  <a:ext uri="{FF2B5EF4-FFF2-40B4-BE49-F238E27FC236}">
                    <a16:creationId xmlns:a16="http://schemas.microsoft.com/office/drawing/2014/main" id="{302D6ED5-CC70-5385-C49C-077570D5F9AB}"/>
                  </a:ext>
                </a:extLst>
              </p:cNvPr>
              <p:cNvSpPr/>
              <p:nvPr/>
            </p:nvSpPr>
            <p:spPr>
              <a:xfrm>
                <a:off x="8245520" y="1940582"/>
                <a:ext cx="1105376" cy="506866"/>
              </a:xfrm>
              <a:custGeom>
                <a:avLst/>
                <a:gdLst>
                  <a:gd name="connsiteX0" fmla="*/ 0 w 1105376"/>
                  <a:gd name="connsiteY0" fmla="*/ 6735 h 506866"/>
                  <a:gd name="connsiteX1" fmla="*/ 41910 w 1105376"/>
                  <a:gd name="connsiteY1" fmla="*/ 12314 h 506866"/>
                  <a:gd name="connsiteX2" fmla="*/ 78581 w 1105376"/>
                  <a:gd name="connsiteY2" fmla="*/ 0 h 506866"/>
                  <a:gd name="connsiteX3" fmla="*/ 115253 w 1105376"/>
                  <a:gd name="connsiteY3" fmla="*/ 4490 h 506866"/>
                  <a:gd name="connsiteX4" fmla="*/ 157162 w 1105376"/>
                  <a:gd name="connsiteY4" fmla="*/ 22180 h 506866"/>
                  <a:gd name="connsiteX5" fmla="*/ 193834 w 1105376"/>
                  <a:gd name="connsiteY5" fmla="*/ 28983 h 506866"/>
                  <a:gd name="connsiteX6" fmla="*/ 230505 w 1105376"/>
                  <a:gd name="connsiteY6" fmla="*/ 255814 h 506866"/>
                  <a:gd name="connsiteX7" fmla="*/ 272415 w 1105376"/>
                  <a:gd name="connsiteY7" fmla="*/ 277654 h 506866"/>
                  <a:gd name="connsiteX8" fmla="*/ 314325 w 1105376"/>
                  <a:gd name="connsiteY8" fmla="*/ 371679 h 506866"/>
                  <a:gd name="connsiteX9" fmla="*/ 340519 w 1105376"/>
                  <a:gd name="connsiteY9" fmla="*/ 255678 h 506866"/>
                  <a:gd name="connsiteX10" fmla="*/ 377190 w 1105376"/>
                  <a:gd name="connsiteY10" fmla="*/ 444001 h 506866"/>
                  <a:gd name="connsiteX11" fmla="*/ 419100 w 1105376"/>
                  <a:gd name="connsiteY11" fmla="*/ 479856 h 506866"/>
                  <a:gd name="connsiteX12" fmla="*/ 445294 w 1105376"/>
                  <a:gd name="connsiteY12" fmla="*/ 500607 h 506866"/>
                  <a:gd name="connsiteX13" fmla="*/ 492443 w 1105376"/>
                  <a:gd name="connsiteY13" fmla="*/ 402023 h 506866"/>
                  <a:gd name="connsiteX14" fmla="*/ 523875 w 1105376"/>
                  <a:gd name="connsiteY14" fmla="*/ 401207 h 506866"/>
                  <a:gd name="connsiteX15" fmla="*/ 555307 w 1105376"/>
                  <a:gd name="connsiteY15" fmla="*/ 381340 h 506866"/>
                  <a:gd name="connsiteX16" fmla="*/ 597217 w 1105376"/>
                  <a:gd name="connsiteY16" fmla="*/ 393382 h 506866"/>
                  <a:gd name="connsiteX17" fmla="*/ 644366 w 1105376"/>
                  <a:gd name="connsiteY17" fmla="*/ 333035 h 506866"/>
                  <a:gd name="connsiteX18" fmla="*/ 675799 w 1105376"/>
                  <a:gd name="connsiteY18" fmla="*/ 384266 h 506866"/>
                  <a:gd name="connsiteX19" fmla="*/ 712470 w 1105376"/>
                  <a:gd name="connsiteY19" fmla="*/ 421685 h 506866"/>
                  <a:gd name="connsiteX20" fmla="*/ 743903 w 1105376"/>
                  <a:gd name="connsiteY20" fmla="*/ 506866 h 506866"/>
                  <a:gd name="connsiteX21" fmla="*/ 785813 w 1105376"/>
                  <a:gd name="connsiteY21" fmla="*/ 488156 h 506866"/>
                  <a:gd name="connsiteX22" fmla="*/ 822484 w 1105376"/>
                  <a:gd name="connsiteY22" fmla="*/ 393450 h 506866"/>
                  <a:gd name="connsiteX23" fmla="*/ 859155 w 1105376"/>
                  <a:gd name="connsiteY23" fmla="*/ 328000 h 506866"/>
                  <a:gd name="connsiteX24" fmla="*/ 890588 w 1105376"/>
                  <a:gd name="connsiteY24" fmla="*/ 379775 h 506866"/>
                  <a:gd name="connsiteX25" fmla="*/ 932498 w 1105376"/>
                  <a:gd name="connsiteY25" fmla="*/ 366917 h 506866"/>
                  <a:gd name="connsiteX26" fmla="*/ 969169 w 1105376"/>
                  <a:gd name="connsiteY26" fmla="*/ 361678 h 506866"/>
                  <a:gd name="connsiteX27" fmla="*/ 1011079 w 1105376"/>
                  <a:gd name="connsiteY27" fmla="*/ 252072 h 506866"/>
                  <a:gd name="connsiteX28" fmla="*/ 1042511 w 1105376"/>
                  <a:gd name="connsiteY28" fmla="*/ 234315 h 506866"/>
                  <a:gd name="connsiteX29" fmla="*/ 1073944 w 1105376"/>
                  <a:gd name="connsiteY29" fmla="*/ 237513 h 506866"/>
                  <a:gd name="connsiteX30" fmla="*/ 1105376 w 1105376"/>
                  <a:gd name="connsiteY30" fmla="*/ 229076 h 506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05376" h="506866">
                    <a:moveTo>
                      <a:pt x="0" y="6735"/>
                    </a:moveTo>
                    <a:lnTo>
                      <a:pt x="41910" y="12314"/>
                    </a:lnTo>
                    <a:lnTo>
                      <a:pt x="78581" y="0"/>
                    </a:lnTo>
                    <a:lnTo>
                      <a:pt x="115253" y="4490"/>
                    </a:lnTo>
                    <a:lnTo>
                      <a:pt x="157162" y="22180"/>
                    </a:lnTo>
                    <a:lnTo>
                      <a:pt x="193834" y="28983"/>
                    </a:lnTo>
                    <a:lnTo>
                      <a:pt x="230505" y="255814"/>
                    </a:lnTo>
                    <a:lnTo>
                      <a:pt x="272415" y="277654"/>
                    </a:lnTo>
                    <a:lnTo>
                      <a:pt x="314325" y="371679"/>
                    </a:lnTo>
                    <a:lnTo>
                      <a:pt x="340519" y="255678"/>
                    </a:lnTo>
                    <a:lnTo>
                      <a:pt x="377190" y="444001"/>
                    </a:lnTo>
                    <a:lnTo>
                      <a:pt x="419100" y="479856"/>
                    </a:lnTo>
                    <a:lnTo>
                      <a:pt x="445294" y="500607"/>
                    </a:lnTo>
                    <a:lnTo>
                      <a:pt x="492443" y="402023"/>
                    </a:lnTo>
                    <a:lnTo>
                      <a:pt x="523875" y="401207"/>
                    </a:lnTo>
                    <a:lnTo>
                      <a:pt x="555307" y="381340"/>
                    </a:lnTo>
                    <a:lnTo>
                      <a:pt x="597217" y="393382"/>
                    </a:lnTo>
                    <a:lnTo>
                      <a:pt x="644366" y="333035"/>
                    </a:lnTo>
                    <a:lnTo>
                      <a:pt x="675799" y="384266"/>
                    </a:lnTo>
                    <a:lnTo>
                      <a:pt x="712470" y="421685"/>
                    </a:lnTo>
                    <a:lnTo>
                      <a:pt x="743903" y="506866"/>
                    </a:lnTo>
                    <a:lnTo>
                      <a:pt x="785813" y="488156"/>
                    </a:lnTo>
                    <a:lnTo>
                      <a:pt x="822484" y="393450"/>
                    </a:lnTo>
                    <a:lnTo>
                      <a:pt x="859155" y="328000"/>
                    </a:lnTo>
                    <a:lnTo>
                      <a:pt x="890588" y="379775"/>
                    </a:lnTo>
                    <a:lnTo>
                      <a:pt x="932498" y="366917"/>
                    </a:lnTo>
                    <a:lnTo>
                      <a:pt x="969169" y="361678"/>
                    </a:lnTo>
                    <a:lnTo>
                      <a:pt x="1011079" y="252072"/>
                    </a:lnTo>
                    <a:lnTo>
                      <a:pt x="1042511" y="234315"/>
                    </a:lnTo>
                    <a:lnTo>
                      <a:pt x="1073944" y="237513"/>
                    </a:lnTo>
                    <a:lnTo>
                      <a:pt x="1105376" y="229076"/>
                    </a:lnTo>
                  </a:path>
                </a:pathLst>
              </a:custGeom>
              <a:noFill/>
              <a:ln w="29051" cap="flat">
                <a:solidFill>
                  <a:srgbClr val="10209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" name="Freeform: Shape 824">
                <a:extLst>
                  <a:ext uri="{FF2B5EF4-FFF2-40B4-BE49-F238E27FC236}">
                    <a16:creationId xmlns:a16="http://schemas.microsoft.com/office/drawing/2014/main" id="{95C80638-4B7C-1011-58A0-37DC0E04AB82}"/>
                  </a:ext>
                </a:extLst>
              </p:cNvPr>
              <p:cNvSpPr/>
              <p:nvPr/>
            </p:nvSpPr>
            <p:spPr>
              <a:xfrm>
                <a:off x="8219326" y="1968205"/>
                <a:ext cx="1204912" cy="875891"/>
              </a:xfrm>
              <a:custGeom>
                <a:avLst/>
                <a:gdLst>
                  <a:gd name="connsiteX0" fmla="*/ 0 w 1204912"/>
                  <a:gd name="connsiteY0" fmla="*/ 169749 h 875891"/>
                  <a:gd name="connsiteX1" fmla="*/ 26194 w 1204912"/>
                  <a:gd name="connsiteY1" fmla="*/ 97019 h 875891"/>
                  <a:gd name="connsiteX2" fmla="*/ 68103 w 1204912"/>
                  <a:gd name="connsiteY2" fmla="*/ 117838 h 875891"/>
                  <a:gd name="connsiteX3" fmla="*/ 104775 w 1204912"/>
                  <a:gd name="connsiteY3" fmla="*/ 116749 h 875891"/>
                  <a:gd name="connsiteX4" fmla="*/ 141446 w 1204912"/>
                  <a:gd name="connsiteY4" fmla="*/ 208938 h 875891"/>
                  <a:gd name="connsiteX5" fmla="*/ 183356 w 1204912"/>
                  <a:gd name="connsiteY5" fmla="*/ 0 h 875891"/>
                  <a:gd name="connsiteX6" fmla="*/ 220027 w 1204912"/>
                  <a:gd name="connsiteY6" fmla="*/ 10545 h 875891"/>
                  <a:gd name="connsiteX7" fmla="*/ 256699 w 1204912"/>
                  <a:gd name="connsiteY7" fmla="*/ 156210 h 875891"/>
                  <a:gd name="connsiteX8" fmla="*/ 298608 w 1204912"/>
                  <a:gd name="connsiteY8" fmla="*/ 193766 h 875891"/>
                  <a:gd name="connsiteX9" fmla="*/ 340519 w 1204912"/>
                  <a:gd name="connsiteY9" fmla="*/ 288131 h 875891"/>
                  <a:gd name="connsiteX10" fmla="*/ 366712 w 1204912"/>
                  <a:gd name="connsiteY10" fmla="*/ 272 h 875891"/>
                  <a:gd name="connsiteX11" fmla="*/ 403384 w 1204912"/>
                  <a:gd name="connsiteY11" fmla="*/ 95454 h 875891"/>
                  <a:gd name="connsiteX12" fmla="*/ 445293 w 1204912"/>
                  <a:gd name="connsiteY12" fmla="*/ 192745 h 875891"/>
                  <a:gd name="connsiteX13" fmla="*/ 471487 w 1204912"/>
                  <a:gd name="connsiteY13" fmla="*/ 352425 h 875891"/>
                  <a:gd name="connsiteX14" fmla="*/ 518636 w 1204912"/>
                  <a:gd name="connsiteY14" fmla="*/ 393519 h 875891"/>
                  <a:gd name="connsiteX15" fmla="*/ 550069 w 1204912"/>
                  <a:gd name="connsiteY15" fmla="*/ 524283 h 875891"/>
                  <a:gd name="connsiteX16" fmla="*/ 581501 w 1204912"/>
                  <a:gd name="connsiteY16" fmla="*/ 549729 h 875891"/>
                  <a:gd name="connsiteX17" fmla="*/ 623411 w 1204912"/>
                  <a:gd name="connsiteY17" fmla="*/ 213496 h 875891"/>
                  <a:gd name="connsiteX18" fmla="*/ 670560 w 1204912"/>
                  <a:gd name="connsiteY18" fmla="*/ 419168 h 875891"/>
                  <a:gd name="connsiteX19" fmla="*/ 701992 w 1204912"/>
                  <a:gd name="connsiteY19" fmla="*/ 281600 h 875891"/>
                  <a:gd name="connsiteX20" fmla="*/ 738663 w 1204912"/>
                  <a:gd name="connsiteY20" fmla="*/ 394879 h 875891"/>
                  <a:gd name="connsiteX21" fmla="*/ 770096 w 1204912"/>
                  <a:gd name="connsiteY21" fmla="*/ 692672 h 875891"/>
                  <a:gd name="connsiteX22" fmla="*/ 812006 w 1204912"/>
                  <a:gd name="connsiteY22" fmla="*/ 466453 h 875891"/>
                  <a:gd name="connsiteX23" fmla="*/ 848677 w 1204912"/>
                  <a:gd name="connsiteY23" fmla="*/ 478903 h 875891"/>
                  <a:gd name="connsiteX24" fmla="*/ 885348 w 1204912"/>
                  <a:gd name="connsiteY24" fmla="*/ 303235 h 875891"/>
                  <a:gd name="connsiteX25" fmla="*/ 916781 w 1204912"/>
                  <a:gd name="connsiteY25" fmla="*/ 353786 h 875891"/>
                  <a:gd name="connsiteX26" fmla="*/ 958691 w 1204912"/>
                  <a:gd name="connsiteY26" fmla="*/ 875892 h 875891"/>
                  <a:gd name="connsiteX27" fmla="*/ 995362 w 1204912"/>
                  <a:gd name="connsiteY27" fmla="*/ 375149 h 875891"/>
                  <a:gd name="connsiteX28" fmla="*/ 1037272 w 1204912"/>
                  <a:gd name="connsiteY28" fmla="*/ 375421 h 875891"/>
                  <a:gd name="connsiteX29" fmla="*/ 1068705 w 1204912"/>
                  <a:gd name="connsiteY29" fmla="*/ 366236 h 875891"/>
                  <a:gd name="connsiteX30" fmla="*/ 1100137 w 1204912"/>
                  <a:gd name="connsiteY30" fmla="*/ 299697 h 875891"/>
                  <a:gd name="connsiteX31" fmla="*/ 1131570 w 1204912"/>
                  <a:gd name="connsiteY31" fmla="*/ 340246 h 875891"/>
                  <a:gd name="connsiteX32" fmla="*/ 1204912 w 1204912"/>
                  <a:gd name="connsiteY32" fmla="*/ 308882 h 875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04912" h="875891">
                    <a:moveTo>
                      <a:pt x="0" y="169749"/>
                    </a:moveTo>
                    <a:lnTo>
                      <a:pt x="26194" y="97019"/>
                    </a:lnTo>
                    <a:lnTo>
                      <a:pt x="68103" y="117838"/>
                    </a:lnTo>
                    <a:lnTo>
                      <a:pt x="104775" y="116749"/>
                    </a:lnTo>
                    <a:lnTo>
                      <a:pt x="141446" y="208938"/>
                    </a:lnTo>
                    <a:lnTo>
                      <a:pt x="183356" y="0"/>
                    </a:lnTo>
                    <a:lnTo>
                      <a:pt x="220027" y="10545"/>
                    </a:lnTo>
                    <a:lnTo>
                      <a:pt x="256699" y="156210"/>
                    </a:lnTo>
                    <a:lnTo>
                      <a:pt x="298608" y="193766"/>
                    </a:lnTo>
                    <a:lnTo>
                      <a:pt x="340519" y="288131"/>
                    </a:lnTo>
                    <a:lnTo>
                      <a:pt x="366712" y="272"/>
                    </a:lnTo>
                    <a:lnTo>
                      <a:pt x="403384" y="95454"/>
                    </a:lnTo>
                    <a:lnTo>
                      <a:pt x="445293" y="192745"/>
                    </a:lnTo>
                    <a:lnTo>
                      <a:pt x="471487" y="352425"/>
                    </a:lnTo>
                    <a:lnTo>
                      <a:pt x="518636" y="393519"/>
                    </a:lnTo>
                    <a:lnTo>
                      <a:pt x="550069" y="524283"/>
                    </a:lnTo>
                    <a:lnTo>
                      <a:pt x="581501" y="549729"/>
                    </a:lnTo>
                    <a:lnTo>
                      <a:pt x="623411" y="213496"/>
                    </a:lnTo>
                    <a:lnTo>
                      <a:pt x="670560" y="419168"/>
                    </a:lnTo>
                    <a:lnTo>
                      <a:pt x="701992" y="281600"/>
                    </a:lnTo>
                    <a:lnTo>
                      <a:pt x="738663" y="394879"/>
                    </a:lnTo>
                    <a:lnTo>
                      <a:pt x="770096" y="692672"/>
                    </a:lnTo>
                    <a:lnTo>
                      <a:pt x="812006" y="466453"/>
                    </a:lnTo>
                    <a:lnTo>
                      <a:pt x="848677" y="478903"/>
                    </a:lnTo>
                    <a:lnTo>
                      <a:pt x="885348" y="303235"/>
                    </a:lnTo>
                    <a:lnTo>
                      <a:pt x="916781" y="353786"/>
                    </a:lnTo>
                    <a:lnTo>
                      <a:pt x="958691" y="875892"/>
                    </a:lnTo>
                    <a:lnTo>
                      <a:pt x="995362" y="375149"/>
                    </a:lnTo>
                    <a:lnTo>
                      <a:pt x="1037272" y="375421"/>
                    </a:lnTo>
                    <a:lnTo>
                      <a:pt x="1068705" y="366236"/>
                    </a:lnTo>
                    <a:lnTo>
                      <a:pt x="1100137" y="299697"/>
                    </a:lnTo>
                    <a:lnTo>
                      <a:pt x="1131570" y="340246"/>
                    </a:lnTo>
                    <a:lnTo>
                      <a:pt x="1204912" y="308882"/>
                    </a:lnTo>
                  </a:path>
                </a:pathLst>
              </a:custGeom>
              <a:noFill/>
              <a:ln w="7280" cap="flat">
                <a:solidFill>
                  <a:srgbClr val="CB283F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" name="Freeform: Shape 825">
                <a:extLst>
                  <a:ext uri="{FF2B5EF4-FFF2-40B4-BE49-F238E27FC236}">
                    <a16:creationId xmlns:a16="http://schemas.microsoft.com/office/drawing/2014/main" id="{4BD25B3D-07B1-976B-C6F3-35B403A97836}"/>
                  </a:ext>
                </a:extLst>
              </p:cNvPr>
              <p:cNvSpPr/>
              <p:nvPr/>
            </p:nvSpPr>
            <p:spPr>
              <a:xfrm>
                <a:off x="8219326" y="1905544"/>
                <a:ext cx="1204912" cy="760707"/>
              </a:xfrm>
              <a:custGeom>
                <a:avLst/>
                <a:gdLst>
                  <a:gd name="connsiteX0" fmla="*/ 0 w 1204912"/>
                  <a:gd name="connsiteY0" fmla="*/ 60552 h 760707"/>
                  <a:gd name="connsiteX1" fmla="*/ 26194 w 1204912"/>
                  <a:gd name="connsiteY1" fmla="*/ 64838 h 760707"/>
                  <a:gd name="connsiteX2" fmla="*/ 68103 w 1204912"/>
                  <a:gd name="connsiteY2" fmla="*/ 0 h 760707"/>
                  <a:gd name="connsiteX3" fmla="*/ 104775 w 1204912"/>
                  <a:gd name="connsiteY3" fmla="*/ 77289 h 760707"/>
                  <a:gd name="connsiteX4" fmla="*/ 141446 w 1204912"/>
                  <a:gd name="connsiteY4" fmla="*/ 27827 h 760707"/>
                  <a:gd name="connsiteX5" fmla="*/ 183356 w 1204912"/>
                  <a:gd name="connsiteY5" fmla="*/ 13539 h 760707"/>
                  <a:gd name="connsiteX6" fmla="*/ 220027 w 1204912"/>
                  <a:gd name="connsiteY6" fmla="*/ 130220 h 760707"/>
                  <a:gd name="connsiteX7" fmla="*/ 256699 w 1204912"/>
                  <a:gd name="connsiteY7" fmla="*/ 48374 h 760707"/>
                  <a:gd name="connsiteX8" fmla="*/ 298608 w 1204912"/>
                  <a:gd name="connsiteY8" fmla="*/ 693964 h 760707"/>
                  <a:gd name="connsiteX9" fmla="*/ 340519 w 1204912"/>
                  <a:gd name="connsiteY9" fmla="*/ 195671 h 760707"/>
                  <a:gd name="connsiteX10" fmla="*/ 366712 w 1204912"/>
                  <a:gd name="connsiteY10" fmla="*/ 330518 h 760707"/>
                  <a:gd name="connsiteX11" fmla="*/ 403384 w 1204912"/>
                  <a:gd name="connsiteY11" fmla="*/ 345894 h 760707"/>
                  <a:gd name="connsiteX12" fmla="*/ 445293 w 1204912"/>
                  <a:gd name="connsiteY12" fmla="*/ 760708 h 760707"/>
                  <a:gd name="connsiteX13" fmla="*/ 471487 w 1204912"/>
                  <a:gd name="connsiteY13" fmla="*/ 438082 h 760707"/>
                  <a:gd name="connsiteX14" fmla="*/ 518636 w 1204912"/>
                  <a:gd name="connsiteY14" fmla="*/ 408078 h 760707"/>
                  <a:gd name="connsiteX15" fmla="*/ 550069 w 1204912"/>
                  <a:gd name="connsiteY15" fmla="*/ 465092 h 760707"/>
                  <a:gd name="connsiteX16" fmla="*/ 581501 w 1204912"/>
                  <a:gd name="connsiteY16" fmla="*/ 435633 h 760707"/>
                  <a:gd name="connsiteX17" fmla="*/ 623411 w 1204912"/>
                  <a:gd name="connsiteY17" fmla="*/ 348343 h 760707"/>
                  <a:gd name="connsiteX18" fmla="*/ 670560 w 1204912"/>
                  <a:gd name="connsiteY18" fmla="*/ 501287 h 760707"/>
                  <a:gd name="connsiteX19" fmla="*/ 701992 w 1204912"/>
                  <a:gd name="connsiteY19" fmla="*/ 254590 h 760707"/>
                  <a:gd name="connsiteX20" fmla="*/ 738663 w 1204912"/>
                  <a:gd name="connsiteY20" fmla="*/ 502104 h 760707"/>
                  <a:gd name="connsiteX21" fmla="*/ 770096 w 1204912"/>
                  <a:gd name="connsiteY21" fmla="*/ 613410 h 760707"/>
                  <a:gd name="connsiteX22" fmla="*/ 812006 w 1204912"/>
                  <a:gd name="connsiteY22" fmla="*/ 510200 h 760707"/>
                  <a:gd name="connsiteX23" fmla="*/ 848677 w 1204912"/>
                  <a:gd name="connsiteY23" fmla="*/ 445906 h 760707"/>
                  <a:gd name="connsiteX24" fmla="*/ 885348 w 1204912"/>
                  <a:gd name="connsiteY24" fmla="*/ 329429 h 760707"/>
                  <a:gd name="connsiteX25" fmla="*/ 916781 w 1204912"/>
                  <a:gd name="connsiteY25" fmla="*/ 313713 h 760707"/>
                  <a:gd name="connsiteX26" fmla="*/ 958691 w 1204912"/>
                  <a:gd name="connsiteY26" fmla="*/ 601300 h 760707"/>
                  <a:gd name="connsiteX27" fmla="*/ 995362 w 1204912"/>
                  <a:gd name="connsiteY27" fmla="*/ 290785 h 760707"/>
                  <a:gd name="connsiteX28" fmla="*/ 1037272 w 1204912"/>
                  <a:gd name="connsiteY28" fmla="*/ 298065 h 760707"/>
                  <a:gd name="connsiteX29" fmla="*/ 1068705 w 1204912"/>
                  <a:gd name="connsiteY29" fmla="*/ 272415 h 760707"/>
                  <a:gd name="connsiteX30" fmla="*/ 1100137 w 1204912"/>
                  <a:gd name="connsiteY30" fmla="*/ 237513 h 760707"/>
                  <a:gd name="connsiteX31" fmla="*/ 1131570 w 1204912"/>
                  <a:gd name="connsiteY31" fmla="*/ 307794 h 760707"/>
                  <a:gd name="connsiteX32" fmla="*/ 1204912 w 1204912"/>
                  <a:gd name="connsiteY32" fmla="*/ 246970 h 76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04912" h="760707">
                    <a:moveTo>
                      <a:pt x="0" y="60552"/>
                    </a:moveTo>
                    <a:lnTo>
                      <a:pt x="26194" y="64838"/>
                    </a:lnTo>
                    <a:lnTo>
                      <a:pt x="68103" y="0"/>
                    </a:lnTo>
                    <a:lnTo>
                      <a:pt x="104775" y="77289"/>
                    </a:lnTo>
                    <a:lnTo>
                      <a:pt x="141446" y="27827"/>
                    </a:lnTo>
                    <a:lnTo>
                      <a:pt x="183356" y="13539"/>
                    </a:lnTo>
                    <a:lnTo>
                      <a:pt x="220027" y="130220"/>
                    </a:lnTo>
                    <a:lnTo>
                      <a:pt x="256699" y="48374"/>
                    </a:lnTo>
                    <a:lnTo>
                      <a:pt x="298608" y="693964"/>
                    </a:lnTo>
                    <a:lnTo>
                      <a:pt x="340519" y="195671"/>
                    </a:lnTo>
                    <a:lnTo>
                      <a:pt x="366712" y="330518"/>
                    </a:lnTo>
                    <a:lnTo>
                      <a:pt x="403384" y="345894"/>
                    </a:lnTo>
                    <a:lnTo>
                      <a:pt x="445293" y="760708"/>
                    </a:lnTo>
                    <a:lnTo>
                      <a:pt x="471487" y="438082"/>
                    </a:lnTo>
                    <a:lnTo>
                      <a:pt x="518636" y="408078"/>
                    </a:lnTo>
                    <a:lnTo>
                      <a:pt x="550069" y="465092"/>
                    </a:lnTo>
                    <a:lnTo>
                      <a:pt x="581501" y="435633"/>
                    </a:lnTo>
                    <a:lnTo>
                      <a:pt x="623411" y="348343"/>
                    </a:lnTo>
                    <a:lnTo>
                      <a:pt x="670560" y="501287"/>
                    </a:lnTo>
                    <a:lnTo>
                      <a:pt x="701992" y="254590"/>
                    </a:lnTo>
                    <a:lnTo>
                      <a:pt x="738663" y="502104"/>
                    </a:lnTo>
                    <a:lnTo>
                      <a:pt x="770096" y="613410"/>
                    </a:lnTo>
                    <a:lnTo>
                      <a:pt x="812006" y="510200"/>
                    </a:lnTo>
                    <a:lnTo>
                      <a:pt x="848677" y="445906"/>
                    </a:lnTo>
                    <a:lnTo>
                      <a:pt x="885348" y="329429"/>
                    </a:lnTo>
                    <a:lnTo>
                      <a:pt x="916781" y="313713"/>
                    </a:lnTo>
                    <a:lnTo>
                      <a:pt x="958691" y="601300"/>
                    </a:lnTo>
                    <a:lnTo>
                      <a:pt x="995362" y="290785"/>
                    </a:lnTo>
                    <a:lnTo>
                      <a:pt x="1037272" y="298065"/>
                    </a:lnTo>
                    <a:lnTo>
                      <a:pt x="1068705" y="272415"/>
                    </a:lnTo>
                    <a:lnTo>
                      <a:pt x="1100137" y="237513"/>
                    </a:lnTo>
                    <a:lnTo>
                      <a:pt x="1131570" y="307794"/>
                    </a:lnTo>
                    <a:lnTo>
                      <a:pt x="1204912" y="246970"/>
                    </a:lnTo>
                  </a:path>
                </a:pathLst>
              </a:custGeom>
              <a:noFill/>
              <a:ln w="7280" cap="flat">
                <a:solidFill>
                  <a:srgbClr val="102092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" name="Freeform: Shape 826">
                <a:extLst>
                  <a:ext uri="{FF2B5EF4-FFF2-40B4-BE49-F238E27FC236}">
                    <a16:creationId xmlns:a16="http://schemas.microsoft.com/office/drawing/2014/main" id="{49F67753-0F4A-726D-44EB-50439D6D2C91}"/>
                  </a:ext>
                </a:extLst>
              </p:cNvPr>
              <p:cNvSpPr/>
              <p:nvPr/>
            </p:nvSpPr>
            <p:spPr>
              <a:xfrm>
                <a:off x="8334579" y="1770425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" name="Freeform: Shape 827">
                <a:extLst>
                  <a:ext uri="{FF2B5EF4-FFF2-40B4-BE49-F238E27FC236}">
                    <a16:creationId xmlns:a16="http://schemas.microsoft.com/office/drawing/2014/main" id="{FA4141EF-58B7-8397-BA6A-95A4C4B4DDD9}"/>
                  </a:ext>
                </a:extLst>
              </p:cNvPr>
              <p:cNvSpPr/>
              <p:nvPr/>
            </p:nvSpPr>
            <p:spPr>
              <a:xfrm>
                <a:off x="9204211" y="1770425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ln w="7280" cap="flat">
                <a:solidFill>
                  <a:srgbClr val="000000"/>
                </a:solidFill>
                <a:custDash>
                  <a:ds d="426750" sp="426750"/>
                </a:custDash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" name="Freeform: Shape 828">
                <a:extLst>
                  <a:ext uri="{FF2B5EF4-FFF2-40B4-BE49-F238E27FC236}">
                    <a16:creationId xmlns:a16="http://schemas.microsoft.com/office/drawing/2014/main" id="{C2B08334-2ABB-18BE-D512-5F5CE048535E}"/>
                  </a:ext>
                </a:extLst>
              </p:cNvPr>
              <p:cNvSpPr/>
              <p:nvPr/>
            </p:nvSpPr>
            <p:spPr>
              <a:xfrm>
                <a:off x="8125029" y="1770425"/>
                <a:ext cx="1325403" cy="1405277"/>
              </a:xfrm>
              <a:custGeom>
                <a:avLst/>
                <a:gdLst>
                  <a:gd name="connsiteX0" fmla="*/ 0 w 1325403"/>
                  <a:gd name="connsiteY0" fmla="*/ 0 h 1405277"/>
                  <a:gd name="connsiteX1" fmla="*/ 1325404 w 1325403"/>
                  <a:gd name="connsiteY1" fmla="*/ 0 h 1405277"/>
                  <a:gd name="connsiteX2" fmla="*/ 1325404 w 1325403"/>
                  <a:gd name="connsiteY2" fmla="*/ 1405278 h 1405277"/>
                  <a:gd name="connsiteX3" fmla="*/ 0 w 1325403"/>
                  <a:gd name="connsiteY3" fmla="*/ 1405278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403" h="1405277">
                    <a:moveTo>
                      <a:pt x="0" y="0"/>
                    </a:moveTo>
                    <a:lnTo>
                      <a:pt x="1325404" y="0"/>
                    </a:lnTo>
                    <a:lnTo>
                      <a:pt x="1325404" y="1405278"/>
                    </a:lnTo>
                    <a:lnTo>
                      <a:pt x="0" y="1405278"/>
                    </a:lnTo>
                    <a:close/>
                  </a:path>
                </a:pathLst>
              </a:custGeom>
              <a:noFill/>
              <a:ln w="72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0" name="Graphic 2">
              <a:extLst>
                <a:ext uri="{FF2B5EF4-FFF2-40B4-BE49-F238E27FC236}">
                  <a16:creationId xmlns:a16="http://schemas.microsoft.com/office/drawing/2014/main" id="{07143C74-7403-EF44-AB94-0668B16883B2}"/>
                </a:ext>
              </a:extLst>
            </p:cNvPr>
            <p:cNvGrpSpPr/>
            <p:nvPr/>
          </p:nvGrpSpPr>
          <p:grpSpPr>
            <a:xfrm>
              <a:off x="7739987" y="1699327"/>
              <a:ext cx="1825953" cy="1641052"/>
              <a:chOff x="7739987" y="1699327"/>
              <a:chExt cx="1825953" cy="1641052"/>
            </a:xfrm>
          </p:grpSpPr>
          <p:sp>
            <p:nvSpPr>
              <p:cNvPr id="831" name="Freeform: Shape 830">
                <a:extLst>
                  <a:ext uri="{FF2B5EF4-FFF2-40B4-BE49-F238E27FC236}">
                    <a16:creationId xmlns:a16="http://schemas.microsoft.com/office/drawing/2014/main" id="{B7BCEAFF-9849-1E6C-9784-CFD6802CB4C3}"/>
                  </a:ext>
                </a:extLst>
              </p:cNvPr>
              <p:cNvSpPr/>
              <p:nvPr/>
            </p:nvSpPr>
            <p:spPr>
              <a:xfrm>
                <a:off x="8125028" y="1770425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" name="TextBox 831">
                <a:extLst>
                  <a:ext uri="{FF2B5EF4-FFF2-40B4-BE49-F238E27FC236}">
                    <a16:creationId xmlns:a16="http://schemas.microsoft.com/office/drawing/2014/main" id="{DBE27553-8A21-E46D-0345-13A16BCB46EA}"/>
                  </a:ext>
                </a:extLst>
              </p:cNvPr>
              <p:cNvSpPr txBox="1"/>
              <p:nvPr/>
            </p:nvSpPr>
            <p:spPr>
              <a:xfrm>
                <a:off x="7829958" y="3050517"/>
                <a:ext cx="3497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-200</a:t>
                </a:r>
              </a:p>
            </p:txBody>
          </p:sp>
          <p:sp>
            <p:nvSpPr>
              <p:cNvPr id="833" name="TextBox 832">
                <a:extLst>
                  <a:ext uri="{FF2B5EF4-FFF2-40B4-BE49-F238E27FC236}">
                    <a16:creationId xmlns:a16="http://schemas.microsoft.com/office/drawing/2014/main" id="{8829A614-F2AA-2D25-5583-6AC1BE6766FF}"/>
                  </a:ext>
                </a:extLst>
              </p:cNvPr>
              <p:cNvSpPr txBox="1"/>
              <p:nvPr/>
            </p:nvSpPr>
            <p:spPr>
              <a:xfrm>
                <a:off x="7829958" y="2780279"/>
                <a:ext cx="3497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-100</a:t>
                </a:r>
              </a:p>
            </p:txBody>
          </p:sp>
          <p:sp>
            <p:nvSpPr>
              <p:cNvPr id="834" name="TextBox 833">
                <a:extLst>
                  <a:ext uri="{FF2B5EF4-FFF2-40B4-BE49-F238E27FC236}">
                    <a16:creationId xmlns:a16="http://schemas.microsoft.com/office/drawing/2014/main" id="{CEE33E89-4AC2-B43E-4A10-489A134880CE}"/>
                  </a:ext>
                </a:extLst>
              </p:cNvPr>
              <p:cNvSpPr txBox="1"/>
              <p:nvPr/>
            </p:nvSpPr>
            <p:spPr>
              <a:xfrm>
                <a:off x="7952422" y="2510041"/>
                <a:ext cx="22955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835" name="TextBox 834">
                <a:extLst>
                  <a:ext uri="{FF2B5EF4-FFF2-40B4-BE49-F238E27FC236}">
                    <a16:creationId xmlns:a16="http://schemas.microsoft.com/office/drawing/2014/main" id="{9733211A-9738-5A8F-6697-DF9A074DBD94}"/>
                  </a:ext>
                </a:extLst>
              </p:cNvPr>
              <p:cNvSpPr txBox="1"/>
              <p:nvPr/>
            </p:nvSpPr>
            <p:spPr>
              <a:xfrm>
                <a:off x="7857172" y="2239803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100</a:t>
                </a:r>
              </a:p>
            </p:txBody>
          </p:sp>
          <p:sp>
            <p:nvSpPr>
              <p:cNvPr id="836" name="TextBox 835">
                <a:extLst>
                  <a:ext uri="{FF2B5EF4-FFF2-40B4-BE49-F238E27FC236}">
                    <a16:creationId xmlns:a16="http://schemas.microsoft.com/office/drawing/2014/main" id="{971CE676-5BC4-2249-E2B1-51272284DF8D}"/>
                  </a:ext>
                </a:extLst>
              </p:cNvPr>
              <p:cNvSpPr txBox="1"/>
              <p:nvPr/>
            </p:nvSpPr>
            <p:spPr>
              <a:xfrm>
                <a:off x="7857172" y="1969565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200</a:t>
                </a:r>
              </a:p>
            </p:txBody>
          </p:sp>
          <p:sp>
            <p:nvSpPr>
              <p:cNvPr id="837" name="TextBox 836">
                <a:extLst>
                  <a:ext uri="{FF2B5EF4-FFF2-40B4-BE49-F238E27FC236}">
                    <a16:creationId xmlns:a16="http://schemas.microsoft.com/office/drawing/2014/main" id="{55EE89C3-368B-AA2D-BE34-7BA533CDC392}"/>
                  </a:ext>
                </a:extLst>
              </p:cNvPr>
              <p:cNvSpPr txBox="1"/>
              <p:nvPr/>
            </p:nvSpPr>
            <p:spPr>
              <a:xfrm>
                <a:off x="7857172" y="1699327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300</a:t>
                </a:r>
              </a:p>
            </p:txBody>
          </p:sp>
          <p:sp>
            <p:nvSpPr>
              <p:cNvPr id="838" name="Freeform: Shape 837">
                <a:extLst>
                  <a:ext uri="{FF2B5EF4-FFF2-40B4-BE49-F238E27FC236}">
                    <a16:creationId xmlns:a16="http://schemas.microsoft.com/office/drawing/2014/main" id="{9F390333-01A7-2393-D4A9-CE9158EAF306}"/>
                  </a:ext>
                </a:extLst>
              </p:cNvPr>
              <p:cNvSpPr/>
              <p:nvPr/>
            </p:nvSpPr>
            <p:spPr>
              <a:xfrm>
                <a:off x="8106387" y="3148624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" name="Freeform: Shape 838">
                <a:extLst>
                  <a:ext uri="{FF2B5EF4-FFF2-40B4-BE49-F238E27FC236}">
                    <a16:creationId xmlns:a16="http://schemas.microsoft.com/office/drawing/2014/main" id="{33B3CD34-9F9C-42BE-580B-31735F52E308}"/>
                  </a:ext>
                </a:extLst>
              </p:cNvPr>
              <p:cNvSpPr/>
              <p:nvPr/>
            </p:nvSpPr>
            <p:spPr>
              <a:xfrm>
                <a:off x="8106387" y="2878387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" name="Freeform: Shape 839">
                <a:extLst>
                  <a:ext uri="{FF2B5EF4-FFF2-40B4-BE49-F238E27FC236}">
                    <a16:creationId xmlns:a16="http://schemas.microsoft.com/office/drawing/2014/main" id="{765804FE-31EB-2207-528F-272DCD7D2181}"/>
                  </a:ext>
                </a:extLst>
              </p:cNvPr>
              <p:cNvSpPr/>
              <p:nvPr/>
            </p:nvSpPr>
            <p:spPr>
              <a:xfrm>
                <a:off x="8106387" y="2608149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" name="Freeform: Shape 840">
                <a:extLst>
                  <a:ext uri="{FF2B5EF4-FFF2-40B4-BE49-F238E27FC236}">
                    <a16:creationId xmlns:a16="http://schemas.microsoft.com/office/drawing/2014/main" id="{93820A33-8B40-9F6F-3714-92847DF05424}"/>
                  </a:ext>
                </a:extLst>
              </p:cNvPr>
              <p:cNvSpPr/>
              <p:nvPr/>
            </p:nvSpPr>
            <p:spPr>
              <a:xfrm>
                <a:off x="8106387" y="2337911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" name="Freeform: Shape 841">
                <a:extLst>
                  <a:ext uri="{FF2B5EF4-FFF2-40B4-BE49-F238E27FC236}">
                    <a16:creationId xmlns:a16="http://schemas.microsoft.com/office/drawing/2014/main" id="{D4192D17-DB8A-5D55-7C52-4C01D8E90D83}"/>
                  </a:ext>
                </a:extLst>
              </p:cNvPr>
              <p:cNvSpPr/>
              <p:nvPr/>
            </p:nvSpPr>
            <p:spPr>
              <a:xfrm>
                <a:off x="8106387" y="2067673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" name="Freeform: Shape 842">
                <a:extLst>
                  <a:ext uri="{FF2B5EF4-FFF2-40B4-BE49-F238E27FC236}">
                    <a16:creationId xmlns:a16="http://schemas.microsoft.com/office/drawing/2014/main" id="{186A3D63-A45C-6677-FE31-689EED96A0AA}"/>
                  </a:ext>
                </a:extLst>
              </p:cNvPr>
              <p:cNvSpPr/>
              <p:nvPr/>
            </p:nvSpPr>
            <p:spPr>
              <a:xfrm>
                <a:off x="8106387" y="1797435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" name="Freeform: Shape 843">
                <a:extLst>
                  <a:ext uri="{FF2B5EF4-FFF2-40B4-BE49-F238E27FC236}">
                    <a16:creationId xmlns:a16="http://schemas.microsoft.com/office/drawing/2014/main" id="{FDFADE6A-B65D-1A85-1995-E284A4E61CF1}"/>
                  </a:ext>
                </a:extLst>
              </p:cNvPr>
              <p:cNvSpPr/>
              <p:nvPr/>
            </p:nvSpPr>
            <p:spPr>
              <a:xfrm>
                <a:off x="8125028" y="3175702"/>
                <a:ext cx="1325403" cy="6803"/>
              </a:xfrm>
              <a:custGeom>
                <a:avLst/>
                <a:gdLst>
                  <a:gd name="connsiteX0" fmla="*/ 0 w 1325403"/>
                  <a:gd name="connsiteY0" fmla="*/ 0 h 6803"/>
                  <a:gd name="connsiteX1" fmla="*/ 1325404 w 1325403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5403" h="6803">
                    <a:moveTo>
                      <a:pt x="0" y="0"/>
                    </a:moveTo>
                    <a:lnTo>
                      <a:pt x="1325404" y="0"/>
                    </a:lnTo>
                  </a:path>
                </a:pathLst>
              </a:custGeom>
              <a:noFill/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" name="Freeform: Shape 844">
                <a:extLst>
                  <a:ext uri="{FF2B5EF4-FFF2-40B4-BE49-F238E27FC236}">
                    <a16:creationId xmlns:a16="http://schemas.microsoft.com/office/drawing/2014/main" id="{806FA4C6-9E71-FFCD-B966-1B595D0FAEEE}"/>
                  </a:ext>
                </a:extLst>
              </p:cNvPr>
              <p:cNvSpPr/>
              <p:nvPr/>
            </p:nvSpPr>
            <p:spPr>
              <a:xfrm>
                <a:off x="8125028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" name="Freeform: Shape 845">
                <a:extLst>
                  <a:ext uri="{FF2B5EF4-FFF2-40B4-BE49-F238E27FC236}">
                    <a16:creationId xmlns:a16="http://schemas.microsoft.com/office/drawing/2014/main" id="{63569DB8-2AEC-5E01-DCFC-783F9B0DD600}"/>
                  </a:ext>
                </a:extLst>
              </p:cNvPr>
              <p:cNvSpPr/>
              <p:nvPr/>
            </p:nvSpPr>
            <p:spPr>
              <a:xfrm>
                <a:off x="8282191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" name="Freeform: Shape 846">
                <a:extLst>
                  <a:ext uri="{FF2B5EF4-FFF2-40B4-BE49-F238E27FC236}">
                    <a16:creationId xmlns:a16="http://schemas.microsoft.com/office/drawing/2014/main" id="{9A658F37-85AA-653C-3365-B3D638233B57}"/>
                  </a:ext>
                </a:extLst>
              </p:cNvPr>
              <p:cNvSpPr/>
              <p:nvPr/>
            </p:nvSpPr>
            <p:spPr>
              <a:xfrm>
                <a:off x="8444592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" name="Freeform: Shape 847">
                <a:extLst>
                  <a:ext uri="{FF2B5EF4-FFF2-40B4-BE49-F238E27FC236}">
                    <a16:creationId xmlns:a16="http://schemas.microsoft.com/office/drawing/2014/main" id="{796C31C2-B301-587C-055A-2B77933B5B5A}"/>
                  </a:ext>
                </a:extLst>
              </p:cNvPr>
              <p:cNvSpPr/>
              <p:nvPr/>
            </p:nvSpPr>
            <p:spPr>
              <a:xfrm>
                <a:off x="8601755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" name="Freeform: Shape 848">
                <a:extLst>
                  <a:ext uri="{FF2B5EF4-FFF2-40B4-BE49-F238E27FC236}">
                    <a16:creationId xmlns:a16="http://schemas.microsoft.com/office/drawing/2014/main" id="{B09F32AD-9FBE-E1E9-EFA3-F3EA333A9D05}"/>
                  </a:ext>
                </a:extLst>
              </p:cNvPr>
              <p:cNvSpPr/>
              <p:nvPr/>
            </p:nvSpPr>
            <p:spPr>
              <a:xfrm>
                <a:off x="8764156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" name="Freeform: Shape 849">
                <a:extLst>
                  <a:ext uri="{FF2B5EF4-FFF2-40B4-BE49-F238E27FC236}">
                    <a16:creationId xmlns:a16="http://schemas.microsoft.com/office/drawing/2014/main" id="{D24442F3-F263-92F0-BCAB-22A18E4AAE89}"/>
                  </a:ext>
                </a:extLst>
              </p:cNvPr>
              <p:cNvSpPr/>
              <p:nvPr/>
            </p:nvSpPr>
            <p:spPr>
              <a:xfrm>
                <a:off x="8926557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" name="Freeform: Shape 850">
                <a:extLst>
                  <a:ext uri="{FF2B5EF4-FFF2-40B4-BE49-F238E27FC236}">
                    <a16:creationId xmlns:a16="http://schemas.microsoft.com/office/drawing/2014/main" id="{B6EFBAF1-D63B-B11A-BF5D-0972C6660388}"/>
                  </a:ext>
                </a:extLst>
              </p:cNvPr>
              <p:cNvSpPr/>
              <p:nvPr/>
            </p:nvSpPr>
            <p:spPr>
              <a:xfrm>
                <a:off x="9083720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" name="Freeform: Shape 851">
                <a:extLst>
                  <a:ext uri="{FF2B5EF4-FFF2-40B4-BE49-F238E27FC236}">
                    <a16:creationId xmlns:a16="http://schemas.microsoft.com/office/drawing/2014/main" id="{01148972-CD86-1FC7-84A3-48EF1222CAE1}"/>
                  </a:ext>
                </a:extLst>
              </p:cNvPr>
              <p:cNvSpPr/>
              <p:nvPr/>
            </p:nvSpPr>
            <p:spPr>
              <a:xfrm>
                <a:off x="9246121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" name="Freeform: Shape 852">
                <a:extLst>
                  <a:ext uri="{FF2B5EF4-FFF2-40B4-BE49-F238E27FC236}">
                    <a16:creationId xmlns:a16="http://schemas.microsoft.com/office/drawing/2014/main" id="{6F3DF8EC-DD73-D221-996B-D3804EB2A1FA}"/>
                  </a:ext>
                </a:extLst>
              </p:cNvPr>
              <p:cNvSpPr/>
              <p:nvPr/>
            </p:nvSpPr>
            <p:spPr>
              <a:xfrm>
                <a:off x="9403284" y="3175702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" name="TextBox 853">
                <a:extLst>
                  <a:ext uri="{FF2B5EF4-FFF2-40B4-BE49-F238E27FC236}">
                    <a16:creationId xmlns:a16="http://schemas.microsoft.com/office/drawing/2014/main" id="{FC26AD76-42DD-6489-B5B7-786F49571A5D}"/>
                  </a:ext>
                </a:extLst>
              </p:cNvPr>
              <p:cNvSpPr txBox="1"/>
              <p:nvPr/>
            </p:nvSpPr>
            <p:spPr>
              <a:xfrm>
                <a:off x="7972356" y="3140324"/>
                <a:ext cx="32412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Apr</a:t>
                </a:r>
              </a:p>
            </p:txBody>
          </p:sp>
          <p:sp>
            <p:nvSpPr>
              <p:cNvPr id="855" name="TextBox 854">
                <a:extLst>
                  <a:ext uri="{FF2B5EF4-FFF2-40B4-BE49-F238E27FC236}">
                    <a16:creationId xmlns:a16="http://schemas.microsoft.com/office/drawing/2014/main" id="{E0E9C62B-6ECE-7799-FE0C-995F712B414E}"/>
                  </a:ext>
                </a:extLst>
              </p:cNvPr>
              <p:cNvSpPr txBox="1"/>
              <p:nvPr/>
            </p:nvSpPr>
            <p:spPr>
              <a:xfrm>
                <a:off x="8119314" y="3140324"/>
                <a:ext cx="3497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May</a:t>
                </a:r>
              </a:p>
            </p:txBody>
          </p:sp>
          <p:sp>
            <p:nvSpPr>
              <p:cNvPr id="856" name="TextBox 855">
                <a:extLst>
                  <a:ext uri="{FF2B5EF4-FFF2-40B4-BE49-F238E27FC236}">
                    <a16:creationId xmlns:a16="http://schemas.microsoft.com/office/drawing/2014/main" id="{9E99491D-B5E0-90E2-1FE9-408B113AF5F8}"/>
                  </a:ext>
                </a:extLst>
              </p:cNvPr>
              <p:cNvSpPr txBox="1"/>
              <p:nvPr/>
            </p:nvSpPr>
            <p:spPr>
              <a:xfrm>
                <a:off x="8285117" y="3140324"/>
                <a:ext cx="30970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Jun</a:t>
                </a:r>
              </a:p>
            </p:txBody>
          </p:sp>
          <p:sp>
            <p:nvSpPr>
              <p:cNvPr id="857" name="TextBox 856">
                <a:extLst>
                  <a:ext uri="{FF2B5EF4-FFF2-40B4-BE49-F238E27FC236}">
                    <a16:creationId xmlns:a16="http://schemas.microsoft.com/office/drawing/2014/main" id="{79A501CA-0670-A80B-5E85-E9990B742F5C}"/>
                  </a:ext>
                </a:extLst>
              </p:cNvPr>
              <p:cNvSpPr txBox="1"/>
              <p:nvPr/>
            </p:nvSpPr>
            <p:spPr>
              <a:xfrm>
                <a:off x="8455886" y="3140324"/>
                <a:ext cx="29046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Jul</a:t>
                </a:r>
              </a:p>
            </p:txBody>
          </p:sp>
          <p:sp>
            <p:nvSpPr>
              <p:cNvPr id="858" name="TextBox 857">
                <a:extLst>
                  <a:ext uri="{FF2B5EF4-FFF2-40B4-BE49-F238E27FC236}">
                    <a16:creationId xmlns:a16="http://schemas.microsoft.com/office/drawing/2014/main" id="{E0A3AF38-561A-0B6B-84C5-4F64944677F8}"/>
                  </a:ext>
                </a:extLst>
              </p:cNvPr>
              <p:cNvSpPr txBox="1"/>
              <p:nvPr/>
            </p:nvSpPr>
            <p:spPr>
              <a:xfrm>
                <a:off x="8601278" y="3140324"/>
                <a:ext cx="33855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Aug</a:t>
                </a:r>
              </a:p>
            </p:txBody>
          </p:sp>
          <p:sp>
            <p:nvSpPr>
              <p:cNvPr id="859" name="TextBox 858">
                <a:extLst>
                  <a:ext uri="{FF2B5EF4-FFF2-40B4-BE49-F238E27FC236}">
                    <a16:creationId xmlns:a16="http://schemas.microsoft.com/office/drawing/2014/main" id="{CAAB0891-6DA1-3957-45C6-D7A6CCFE770C}"/>
                  </a:ext>
                </a:extLst>
              </p:cNvPr>
              <p:cNvSpPr txBox="1"/>
              <p:nvPr/>
            </p:nvSpPr>
            <p:spPr>
              <a:xfrm>
                <a:off x="8760278" y="3140324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Sep</a:t>
                </a:r>
              </a:p>
            </p:txBody>
          </p:sp>
          <p:sp>
            <p:nvSpPr>
              <p:cNvPr id="860" name="TextBox 859">
                <a:extLst>
                  <a:ext uri="{FF2B5EF4-FFF2-40B4-BE49-F238E27FC236}">
                    <a16:creationId xmlns:a16="http://schemas.microsoft.com/office/drawing/2014/main" id="{F3F32DC5-1D7B-D58F-A832-5F6A46472F61}"/>
                  </a:ext>
                </a:extLst>
              </p:cNvPr>
              <p:cNvSpPr txBox="1"/>
              <p:nvPr/>
            </p:nvSpPr>
            <p:spPr>
              <a:xfrm>
                <a:off x="8931048" y="3140324"/>
                <a:ext cx="31451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Oct</a:t>
                </a:r>
              </a:p>
            </p:txBody>
          </p:sp>
          <p:sp>
            <p:nvSpPr>
              <p:cNvPr id="861" name="TextBox 860">
                <a:extLst>
                  <a:ext uri="{FF2B5EF4-FFF2-40B4-BE49-F238E27FC236}">
                    <a16:creationId xmlns:a16="http://schemas.microsoft.com/office/drawing/2014/main" id="{610A0619-4442-A4C4-C169-D909D297E376}"/>
                  </a:ext>
                </a:extLst>
              </p:cNvPr>
              <p:cNvSpPr txBox="1"/>
              <p:nvPr/>
            </p:nvSpPr>
            <p:spPr>
              <a:xfrm>
                <a:off x="9083244" y="3140324"/>
                <a:ext cx="33855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Nov</a:t>
                </a:r>
              </a:p>
            </p:txBody>
          </p:sp>
          <p:sp>
            <p:nvSpPr>
              <p:cNvPr id="862" name="TextBox 861">
                <a:extLst>
                  <a:ext uri="{FF2B5EF4-FFF2-40B4-BE49-F238E27FC236}">
                    <a16:creationId xmlns:a16="http://schemas.microsoft.com/office/drawing/2014/main" id="{590C1DF2-CD28-2BEC-2529-F82E6E5A0554}"/>
                  </a:ext>
                </a:extLst>
              </p:cNvPr>
              <p:cNvSpPr txBox="1"/>
              <p:nvPr/>
            </p:nvSpPr>
            <p:spPr>
              <a:xfrm>
                <a:off x="9237004" y="3140324"/>
                <a:ext cx="32893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Dec</a:t>
                </a:r>
              </a:p>
            </p:txBody>
          </p:sp>
          <p:sp>
            <p:nvSpPr>
              <p:cNvPr id="863" name="TextBox 862">
                <a:extLst>
                  <a:ext uri="{FF2B5EF4-FFF2-40B4-BE49-F238E27FC236}">
                    <a16:creationId xmlns:a16="http://schemas.microsoft.com/office/drawing/2014/main" id="{B9C7168C-D59A-FB36-954B-7262FDDAEED8}"/>
                  </a:ext>
                </a:extLst>
              </p:cNvPr>
              <p:cNvSpPr txBox="1"/>
              <p:nvPr/>
            </p:nvSpPr>
            <p:spPr>
              <a:xfrm rot="16200000">
                <a:off x="7384761" y="2357613"/>
                <a:ext cx="94128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b="1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Top ORP (mV)</a:t>
                </a:r>
              </a:p>
            </p:txBody>
          </p:sp>
        </p:grpSp>
        <p:grpSp>
          <p:nvGrpSpPr>
            <p:cNvPr id="864" name="Graphic 2">
              <a:extLst>
                <a:ext uri="{FF2B5EF4-FFF2-40B4-BE49-F238E27FC236}">
                  <a16:creationId xmlns:a16="http://schemas.microsoft.com/office/drawing/2014/main" id="{02BF3D79-B79B-E625-DB80-B035B97D5CB3}"/>
                </a:ext>
              </a:extLst>
            </p:cNvPr>
            <p:cNvGrpSpPr/>
            <p:nvPr/>
          </p:nvGrpSpPr>
          <p:grpSpPr>
            <a:xfrm>
              <a:off x="3045414" y="3466283"/>
              <a:ext cx="1325403" cy="1405277"/>
              <a:chOff x="3045414" y="3466283"/>
              <a:chExt cx="1325403" cy="1405277"/>
            </a:xfrm>
            <a:noFill/>
          </p:grpSpPr>
          <p:sp>
            <p:nvSpPr>
              <p:cNvPr id="865" name="Freeform: Shape 864">
                <a:extLst>
                  <a:ext uri="{FF2B5EF4-FFF2-40B4-BE49-F238E27FC236}">
                    <a16:creationId xmlns:a16="http://schemas.microsoft.com/office/drawing/2014/main" id="{87100C72-8664-B4DE-76B1-8328862D8918}"/>
                  </a:ext>
                </a:extLst>
              </p:cNvPr>
              <p:cNvSpPr/>
              <p:nvPr/>
            </p:nvSpPr>
            <p:spPr>
              <a:xfrm>
                <a:off x="3165905" y="3724002"/>
                <a:ext cx="1105308" cy="655048"/>
              </a:xfrm>
              <a:custGeom>
                <a:avLst/>
                <a:gdLst>
                  <a:gd name="connsiteX0" fmla="*/ 0 w 1105308"/>
                  <a:gd name="connsiteY0" fmla="*/ 70281 h 655048"/>
                  <a:gd name="connsiteX1" fmla="*/ 41910 w 1105308"/>
                  <a:gd name="connsiteY1" fmla="*/ 42318 h 655048"/>
                  <a:gd name="connsiteX2" fmla="*/ 78581 w 1105308"/>
                  <a:gd name="connsiteY2" fmla="*/ 103074 h 655048"/>
                  <a:gd name="connsiteX3" fmla="*/ 115252 w 1105308"/>
                  <a:gd name="connsiteY3" fmla="*/ 10342 h 655048"/>
                  <a:gd name="connsiteX4" fmla="*/ 157162 w 1105308"/>
                  <a:gd name="connsiteY4" fmla="*/ 47761 h 655048"/>
                  <a:gd name="connsiteX5" fmla="*/ 193834 w 1105308"/>
                  <a:gd name="connsiteY5" fmla="*/ 0 h 655048"/>
                  <a:gd name="connsiteX6" fmla="*/ 230505 w 1105308"/>
                  <a:gd name="connsiteY6" fmla="*/ 126206 h 655048"/>
                  <a:gd name="connsiteX7" fmla="*/ 272415 w 1105308"/>
                  <a:gd name="connsiteY7" fmla="*/ 160360 h 655048"/>
                  <a:gd name="connsiteX8" fmla="*/ 314325 w 1105308"/>
                  <a:gd name="connsiteY8" fmla="*/ 348547 h 655048"/>
                  <a:gd name="connsiteX9" fmla="*/ 340519 w 1105308"/>
                  <a:gd name="connsiteY9" fmla="*/ 480876 h 655048"/>
                  <a:gd name="connsiteX10" fmla="*/ 377190 w 1105308"/>
                  <a:gd name="connsiteY10" fmla="*/ 459581 h 655048"/>
                  <a:gd name="connsiteX11" fmla="*/ 419100 w 1105308"/>
                  <a:gd name="connsiteY11" fmla="*/ 503260 h 655048"/>
                  <a:gd name="connsiteX12" fmla="*/ 445294 w 1105308"/>
                  <a:gd name="connsiteY12" fmla="*/ 402635 h 655048"/>
                  <a:gd name="connsiteX13" fmla="*/ 492443 w 1105308"/>
                  <a:gd name="connsiteY13" fmla="*/ 655048 h 655048"/>
                  <a:gd name="connsiteX14" fmla="*/ 523875 w 1105308"/>
                  <a:gd name="connsiteY14" fmla="*/ 555172 h 655048"/>
                  <a:gd name="connsiteX15" fmla="*/ 555307 w 1105308"/>
                  <a:gd name="connsiteY15" fmla="*/ 569119 h 655048"/>
                  <a:gd name="connsiteX16" fmla="*/ 597218 w 1105308"/>
                  <a:gd name="connsiteY16" fmla="*/ 519997 h 655048"/>
                  <a:gd name="connsiteX17" fmla="*/ 644366 w 1105308"/>
                  <a:gd name="connsiteY17" fmla="*/ 427332 h 655048"/>
                  <a:gd name="connsiteX18" fmla="*/ 675799 w 1105308"/>
                  <a:gd name="connsiteY18" fmla="*/ 395560 h 655048"/>
                  <a:gd name="connsiteX19" fmla="*/ 712470 w 1105308"/>
                  <a:gd name="connsiteY19" fmla="*/ 377871 h 655048"/>
                  <a:gd name="connsiteX20" fmla="*/ 743903 w 1105308"/>
                  <a:gd name="connsiteY20" fmla="*/ 454343 h 655048"/>
                  <a:gd name="connsiteX21" fmla="*/ 785813 w 1105308"/>
                  <a:gd name="connsiteY21" fmla="*/ 645659 h 655048"/>
                  <a:gd name="connsiteX22" fmla="*/ 822484 w 1105308"/>
                  <a:gd name="connsiteY22" fmla="*/ 497001 h 655048"/>
                  <a:gd name="connsiteX23" fmla="*/ 859155 w 1105308"/>
                  <a:gd name="connsiteY23" fmla="*/ 444477 h 655048"/>
                  <a:gd name="connsiteX24" fmla="*/ 890587 w 1105308"/>
                  <a:gd name="connsiteY24" fmla="*/ 377734 h 655048"/>
                  <a:gd name="connsiteX25" fmla="*/ 932498 w 1105308"/>
                  <a:gd name="connsiteY25" fmla="*/ 405901 h 655048"/>
                  <a:gd name="connsiteX26" fmla="*/ 969169 w 1105308"/>
                  <a:gd name="connsiteY26" fmla="*/ 463936 h 655048"/>
                  <a:gd name="connsiteX27" fmla="*/ 1011079 w 1105308"/>
                  <a:gd name="connsiteY27" fmla="*/ 331062 h 655048"/>
                  <a:gd name="connsiteX28" fmla="*/ 1042511 w 1105308"/>
                  <a:gd name="connsiteY28" fmla="*/ 307590 h 655048"/>
                  <a:gd name="connsiteX29" fmla="*/ 1073944 w 1105308"/>
                  <a:gd name="connsiteY29" fmla="*/ 281940 h 655048"/>
                  <a:gd name="connsiteX30" fmla="*/ 1105308 w 1105308"/>
                  <a:gd name="connsiteY30" fmla="*/ 268605 h 655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05308" h="655048">
                    <a:moveTo>
                      <a:pt x="0" y="70281"/>
                    </a:moveTo>
                    <a:lnTo>
                      <a:pt x="41910" y="42318"/>
                    </a:lnTo>
                    <a:lnTo>
                      <a:pt x="78581" y="103074"/>
                    </a:lnTo>
                    <a:lnTo>
                      <a:pt x="115252" y="10342"/>
                    </a:lnTo>
                    <a:lnTo>
                      <a:pt x="157162" y="47761"/>
                    </a:lnTo>
                    <a:lnTo>
                      <a:pt x="193834" y="0"/>
                    </a:lnTo>
                    <a:lnTo>
                      <a:pt x="230505" y="126206"/>
                    </a:lnTo>
                    <a:lnTo>
                      <a:pt x="272415" y="160360"/>
                    </a:lnTo>
                    <a:lnTo>
                      <a:pt x="314325" y="348547"/>
                    </a:lnTo>
                    <a:lnTo>
                      <a:pt x="340519" y="480876"/>
                    </a:lnTo>
                    <a:lnTo>
                      <a:pt x="377190" y="459581"/>
                    </a:lnTo>
                    <a:lnTo>
                      <a:pt x="419100" y="503260"/>
                    </a:lnTo>
                    <a:lnTo>
                      <a:pt x="445294" y="402635"/>
                    </a:lnTo>
                    <a:lnTo>
                      <a:pt x="492443" y="655048"/>
                    </a:lnTo>
                    <a:lnTo>
                      <a:pt x="523875" y="555172"/>
                    </a:lnTo>
                    <a:lnTo>
                      <a:pt x="555307" y="569119"/>
                    </a:lnTo>
                    <a:lnTo>
                      <a:pt x="597218" y="519997"/>
                    </a:lnTo>
                    <a:lnTo>
                      <a:pt x="644366" y="427332"/>
                    </a:lnTo>
                    <a:lnTo>
                      <a:pt x="675799" y="395560"/>
                    </a:lnTo>
                    <a:lnTo>
                      <a:pt x="712470" y="377871"/>
                    </a:lnTo>
                    <a:lnTo>
                      <a:pt x="743903" y="454343"/>
                    </a:lnTo>
                    <a:lnTo>
                      <a:pt x="785813" y="645659"/>
                    </a:lnTo>
                    <a:lnTo>
                      <a:pt x="822484" y="497001"/>
                    </a:lnTo>
                    <a:lnTo>
                      <a:pt x="859155" y="444477"/>
                    </a:lnTo>
                    <a:lnTo>
                      <a:pt x="890587" y="377734"/>
                    </a:lnTo>
                    <a:lnTo>
                      <a:pt x="932498" y="405901"/>
                    </a:lnTo>
                    <a:lnTo>
                      <a:pt x="969169" y="463936"/>
                    </a:lnTo>
                    <a:lnTo>
                      <a:pt x="1011079" y="331062"/>
                    </a:lnTo>
                    <a:lnTo>
                      <a:pt x="1042511" y="307590"/>
                    </a:lnTo>
                    <a:lnTo>
                      <a:pt x="1073944" y="281940"/>
                    </a:lnTo>
                    <a:lnTo>
                      <a:pt x="1105308" y="268605"/>
                    </a:lnTo>
                  </a:path>
                </a:pathLst>
              </a:custGeom>
              <a:noFill/>
              <a:ln w="29051" cap="flat">
                <a:solidFill>
                  <a:srgbClr val="CB283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" name="Freeform: Shape 865">
                <a:extLst>
                  <a:ext uri="{FF2B5EF4-FFF2-40B4-BE49-F238E27FC236}">
                    <a16:creationId xmlns:a16="http://schemas.microsoft.com/office/drawing/2014/main" id="{9FBEA15C-241E-8AA9-8C28-5651328766C6}"/>
                  </a:ext>
                </a:extLst>
              </p:cNvPr>
              <p:cNvSpPr/>
              <p:nvPr/>
            </p:nvSpPr>
            <p:spPr>
              <a:xfrm>
                <a:off x="3165905" y="3593306"/>
                <a:ext cx="1105308" cy="1163342"/>
              </a:xfrm>
              <a:custGeom>
                <a:avLst/>
                <a:gdLst>
                  <a:gd name="connsiteX0" fmla="*/ 0 w 1105308"/>
                  <a:gd name="connsiteY0" fmla="*/ 0 h 1163342"/>
                  <a:gd name="connsiteX1" fmla="*/ 41910 w 1105308"/>
                  <a:gd name="connsiteY1" fmla="*/ 17757 h 1163342"/>
                  <a:gd name="connsiteX2" fmla="*/ 78581 w 1105308"/>
                  <a:gd name="connsiteY2" fmla="*/ 14832 h 1163342"/>
                  <a:gd name="connsiteX3" fmla="*/ 115252 w 1105308"/>
                  <a:gd name="connsiteY3" fmla="*/ 69260 h 1163342"/>
                  <a:gd name="connsiteX4" fmla="*/ 157162 w 1105308"/>
                  <a:gd name="connsiteY4" fmla="*/ 84228 h 1163342"/>
                  <a:gd name="connsiteX5" fmla="*/ 193834 w 1105308"/>
                  <a:gd name="connsiteY5" fmla="*/ 86133 h 1163342"/>
                  <a:gd name="connsiteX6" fmla="*/ 230505 w 1105308"/>
                  <a:gd name="connsiteY6" fmla="*/ 156346 h 1163342"/>
                  <a:gd name="connsiteX7" fmla="*/ 272415 w 1105308"/>
                  <a:gd name="connsiteY7" fmla="*/ 493463 h 1163342"/>
                  <a:gd name="connsiteX8" fmla="*/ 314325 w 1105308"/>
                  <a:gd name="connsiteY8" fmla="*/ 681786 h 1163342"/>
                  <a:gd name="connsiteX9" fmla="*/ 340519 w 1105308"/>
                  <a:gd name="connsiteY9" fmla="*/ 962773 h 1163342"/>
                  <a:gd name="connsiteX10" fmla="*/ 377190 w 1105308"/>
                  <a:gd name="connsiteY10" fmla="*/ 999581 h 1163342"/>
                  <a:gd name="connsiteX11" fmla="*/ 419100 w 1105308"/>
                  <a:gd name="connsiteY11" fmla="*/ 1163343 h 1163342"/>
                  <a:gd name="connsiteX12" fmla="*/ 445294 w 1105308"/>
                  <a:gd name="connsiteY12" fmla="*/ 1095443 h 1163342"/>
                  <a:gd name="connsiteX13" fmla="*/ 492443 w 1105308"/>
                  <a:gd name="connsiteY13" fmla="*/ 987198 h 1163342"/>
                  <a:gd name="connsiteX14" fmla="*/ 523875 w 1105308"/>
                  <a:gd name="connsiteY14" fmla="*/ 808400 h 1163342"/>
                  <a:gd name="connsiteX15" fmla="*/ 555307 w 1105308"/>
                  <a:gd name="connsiteY15" fmla="*/ 692535 h 1163342"/>
                  <a:gd name="connsiteX16" fmla="*/ 597218 w 1105308"/>
                  <a:gd name="connsiteY16" fmla="*/ 695393 h 1163342"/>
                  <a:gd name="connsiteX17" fmla="*/ 644366 w 1105308"/>
                  <a:gd name="connsiteY17" fmla="*/ 729275 h 1163342"/>
                  <a:gd name="connsiteX18" fmla="*/ 675799 w 1105308"/>
                  <a:gd name="connsiteY18" fmla="*/ 840241 h 1163342"/>
                  <a:gd name="connsiteX19" fmla="*/ 712470 w 1105308"/>
                  <a:gd name="connsiteY19" fmla="*/ 772954 h 1163342"/>
                  <a:gd name="connsiteX20" fmla="*/ 743903 w 1105308"/>
                  <a:gd name="connsiteY20" fmla="*/ 723355 h 1163342"/>
                  <a:gd name="connsiteX21" fmla="*/ 785813 w 1105308"/>
                  <a:gd name="connsiteY21" fmla="*/ 561635 h 1163342"/>
                  <a:gd name="connsiteX22" fmla="*/ 822484 w 1105308"/>
                  <a:gd name="connsiteY22" fmla="*/ 430462 h 1163342"/>
                  <a:gd name="connsiteX23" fmla="*/ 859155 w 1105308"/>
                  <a:gd name="connsiteY23" fmla="*/ 369570 h 1163342"/>
                  <a:gd name="connsiteX24" fmla="*/ 890587 w 1105308"/>
                  <a:gd name="connsiteY24" fmla="*/ 416719 h 1163342"/>
                  <a:gd name="connsiteX25" fmla="*/ 932498 w 1105308"/>
                  <a:gd name="connsiteY25" fmla="*/ 407534 h 1163342"/>
                  <a:gd name="connsiteX26" fmla="*/ 969169 w 1105308"/>
                  <a:gd name="connsiteY26" fmla="*/ 400730 h 1163342"/>
                  <a:gd name="connsiteX27" fmla="*/ 1011079 w 1105308"/>
                  <a:gd name="connsiteY27" fmla="*/ 289492 h 1163342"/>
                  <a:gd name="connsiteX28" fmla="*/ 1042511 w 1105308"/>
                  <a:gd name="connsiteY28" fmla="*/ 276429 h 1163342"/>
                  <a:gd name="connsiteX29" fmla="*/ 1073944 w 1105308"/>
                  <a:gd name="connsiteY29" fmla="*/ 268265 h 1163342"/>
                  <a:gd name="connsiteX30" fmla="*/ 1105308 w 1105308"/>
                  <a:gd name="connsiteY30" fmla="*/ 261189 h 1163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05308" h="1163342">
                    <a:moveTo>
                      <a:pt x="0" y="0"/>
                    </a:moveTo>
                    <a:lnTo>
                      <a:pt x="41910" y="17757"/>
                    </a:lnTo>
                    <a:lnTo>
                      <a:pt x="78581" y="14832"/>
                    </a:lnTo>
                    <a:lnTo>
                      <a:pt x="115252" y="69260"/>
                    </a:lnTo>
                    <a:lnTo>
                      <a:pt x="157162" y="84228"/>
                    </a:lnTo>
                    <a:lnTo>
                      <a:pt x="193834" y="86133"/>
                    </a:lnTo>
                    <a:lnTo>
                      <a:pt x="230505" y="156346"/>
                    </a:lnTo>
                    <a:lnTo>
                      <a:pt x="272415" y="493463"/>
                    </a:lnTo>
                    <a:lnTo>
                      <a:pt x="314325" y="681786"/>
                    </a:lnTo>
                    <a:lnTo>
                      <a:pt x="340519" y="962773"/>
                    </a:lnTo>
                    <a:lnTo>
                      <a:pt x="377190" y="999581"/>
                    </a:lnTo>
                    <a:lnTo>
                      <a:pt x="419100" y="1163343"/>
                    </a:lnTo>
                    <a:lnTo>
                      <a:pt x="445294" y="1095443"/>
                    </a:lnTo>
                    <a:lnTo>
                      <a:pt x="492443" y="987198"/>
                    </a:lnTo>
                    <a:lnTo>
                      <a:pt x="523875" y="808400"/>
                    </a:lnTo>
                    <a:lnTo>
                      <a:pt x="555307" y="692535"/>
                    </a:lnTo>
                    <a:lnTo>
                      <a:pt x="597218" y="695393"/>
                    </a:lnTo>
                    <a:lnTo>
                      <a:pt x="644366" y="729275"/>
                    </a:lnTo>
                    <a:lnTo>
                      <a:pt x="675799" y="840241"/>
                    </a:lnTo>
                    <a:lnTo>
                      <a:pt x="712470" y="772954"/>
                    </a:lnTo>
                    <a:lnTo>
                      <a:pt x="743903" y="723355"/>
                    </a:lnTo>
                    <a:lnTo>
                      <a:pt x="785813" y="561635"/>
                    </a:lnTo>
                    <a:lnTo>
                      <a:pt x="822484" y="430462"/>
                    </a:lnTo>
                    <a:lnTo>
                      <a:pt x="859155" y="369570"/>
                    </a:lnTo>
                    <a:lnTo>
                      <a:pt x="890587" y="416719"/>
                    </a:lnTo>
                    <a:lnTo>
                      <a:pt x="932498" y="407534"/>
                    </a:lnTo>
                    <a:lnTo>
                      <a:pt x="969169" y="400730"/>
                    </a:lnTo>
                    <a:lnTo>
                      <a:pt x="1011079" y="289492"/>
                    </a:lnTo>
                    <a:lnTo>
                      <a:pt x="1042511" y="276429"/>
                    </a:lnTo>
                    <a:lnTo>
                      <a:pt x="1073944" y="268265"/>
                    </a:lnTo>
                    <a:lnTo>
                      <a:pt x="1105308" y="261189"/>
                    </a:lnTo>
                  </a:path>
                </a:pathLst>
              </a:custGeom>
              <a:noFill/>
              <a:ln w="29051" cap="flat">
                <a:solidFill>
                  <a:srgbClr val="10209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" name="Freeform: Shape 866">
                <a:extLst>
                  <a:ext uri="{FF2B5EF4-FFF2-40B4-BE49-F238E27FC236}">
                    <a16:creationId xmlns:a16="http://schemas.microsoft.com/office/drawing/2014/main" id="{B2A54716-81A2-2EC7-0AC7-CA84CF7C3A2E}"/>
                  </a:ext>
                </a:extLst>
              </p:cNvPr>
              <p:cNvSpPr/>
              <p:nvPr/>
            </p:nvSpPr>
            <p:spPr>
              <a:xfrm>
                <a:off x="3139712" y="3598681"/>
                <a:ext cx="1204844" cy="994205"/>
              </a:xfrm>
              <a:custGeom>
                <a:avLst/>
                <a:gdLst>
                  <a:gd name="connsiteX0" fmla="*/ 0 w 1204844"/>
                  <a:gd name="connsiteY0" fmla="*/ 154305 h 994205"/>
                  <a:gd name="connsiteX1" fmla="*/ 26194 w 1204844"/>
                  <a:gd name="connsiteY1" fmla="*/ 154305 h 994205"/>
                  <a:gd name="connsiteX2" fmla="*/ 68104 w 1204844"/>
                  <a:gd name="connsiteY2" fmla="*/ 278062 h 994205"/>
                  <a:gd name="connsiteX3" fmla="*/ 104775 w 1204844"/>
                  <a:gd name="connsiteY3" fmla="*/ 70553 h 994205"/>
                  <a:gd name="connsiteX4" fmla="*/ 141446 w 1204844"/>
                  <a:gd name="connsiteY4" fmla="*/ 336437 h 994205"/>
                  <a:gd name="connsiteX5" fmla="*/ 183356 w 1204844"/>
                  <a:gd name="connsiteY5" fmla="*/ 0 h 994205"/>
                  <a:gd name="connsiteX6" fmla="*/ 220027 w 1204844"/>
                  <a:gd name="connsiteY6" fmla="*/ 182676 h 994205"/>
                  <a:gd name="connsiteX7" fmla="*/ 256699 w 1204844"/>
                  <a:gd name="connsiteY7" fmla="*/ 193222 h 994205"/>
                  <a:gd name="connsiteX8" fmla="*/ 298609 w 1204844"/>
                  <a:gd name="connsiteY8" fmla="*/ 378619 h 994205"/>
                  <a:gd name="connsiteX9" fmla="*/ 340519 w 1204844"/>
                  <a:gd name="connsiteY9" fmla="*/ 285138 h 994205"/>
                  <a:gd name="connsiteX10" fmla="*/ 366712 w 1204844"/>
                  <a:gd name="connsiteY10" fmla="*/ 757782 h 994205"/>
                  <a:gd name="connsiteX11" fmla="*/ 403384 w 1204844"/>
                  <a:gd name="connsiteY11" fmla="*/ 775607 h 994205"/>
                  <a:gd name="connsiteX12" fmla="*/ 445294 w 1204844"/>
                  <a:gd name="connsiteY12" fmla="*/ 221320 h 994205"/>
                  <a:gd name="connsiteX13" fmla="*/ 471487 w 1204844"/>
                  <a:gd name="connsiteY13" fmla="*/ 888819 h 994205"/>
                  <a:gd name="connsiteX14" fmla="*/ 518636 w 1204844"/>
                  <a:gd name="connsiteY14" fmla="*/ 473733 h 994205"/>
                  <a:gd name="connsiteX15" fmla="*/ 550069 w 1204844"/>
                  <a:gd name="connsiteY15" fmla="*/ 978558 h 994205"/>
                  <a:gd name="connsiteX16" fmla="*/ 581501 w 1204844"/>
                  <a:gd name="connsiteY16" fmla="*/ 589121 h 994205"/>
                  <a:gd name="connsiteX17" fmla="*/ 623411 w 1204844"/>
                  <a:gd name="connsiteY17" fmla="*/ 515643 h 994205"/>
                  <a:gd name="connsiteX18" fmla="*/ 670560 w 1204844"/>
                  <a:gd name="connsiteY18" fmla="*/ 831260 h 994205"/>
                  <a:gd name="connsiteX19" fmla="*/ 701993 w 1204844"/>
                  <a:gd name="connsiteY19" fmla="*/ 311059 h 994205"/>
                  <a:gd name="connsiteX20" fmla="*/ 738664 w 1204844"/>
                  <a:gd name="connsiteY20" fmla="*/ 420257 h 994205"/>
                  <a:gd name="connsiteX21" fmla="*/ 770096 w 1204844"/>
                  <a:gd name="connsiteY21" fmla="*/ 778329 h 994205"/>
                  <a:gd name="connsiteX22" fmla="*/ 812006 w 1204844"/>
                  <a:gd name="connsiteY22" fmla="*/ 540476 h 994205"/>
                  <a:gd name="connsiteX23" fmla="*/ 848678 w 1204844"/>
                  <a:gd name="connsiteY23" fmla="*/ 994206 h 994205"/>
                  <a:gd name="connsiteX24" fmla="*/ 885349 w 1204844"/>
                  <a:gd name="connsiteY24" fmla="*/ 332150 h 994205"/>
                  <a:gd name="connsiteX25" fmla="*/ 916781 w 1204844"/>
                  <a:gd name="connsiteY25" fmla="*/ 382973 h 994205"/>
                  <a:gd name="connsiteX26" fmla="*/ 958691 w 1204844"/>
                  <a:gd name="connsiteY26" fmla="*/ 793977 h 994205"/>
                  <a:gd name="connsiteX27" fmla="*/ 995363 w 1204844"/>
                  <a:gd name="connsiteY27" fmla="*/ 416719 h 994205"/>
                  <a:gd name="connsiteX28" fmla="*/ 1037273 w 1204844"/>
                  <a:gd name="connsiteY28" fmla="*/ 557008 h 994205"/>
                  <a:gd name="connsiteX29" fmla="*/ 1068705 w 1204844"/>
                  <a:gd name="connsiteY29" fmla="*/ 395355 h 994205"/>
                  <a:gd name="connsiteX30" fmla="*/ 1100137 w 1204844"/>
                  <a:gd name="connsiteY30" fmla="*/ 346438 h 994205"/>
                  <a:gd name="connsiteX31" fmla="*/ 1131502 w 1204844"/>
                  <a:gd name="connsiteY31" fmla="*/ 479992 h 994205"/>
                  <a:gd name="connsiteX32" fmla="*/ 1204845 w 1204844"/>
                  <a:gd name="connsiteY32" fmla="*/ 355350 h 994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04844" h="994205">
                    <a:moveTo>
                      <a:pt x="0" y="154305"/>
                    </a:moveTo>
                    <a:lnTo>
                      <a:pt x="26194" y="154305"/>
                    </a:lnTo>
                    <a:lnTo>
                      <a:pt x="68104" y="278062"/>
                    </a:lnTo>
                    <a:lnTo>
                      <a:pt x="104775" y="70553"/>
                    </a:lnTo>
                    <a:lnTo>
                      <a:pt x="141446" y="336437"/>
                    </a:lnTo>
                    <a:lnTo>
                      <a:pt x="183356" y="0"/>
                    </a:lnTo>
                    <a:lnTo>
                      <a:pt x="220027" y="182676"/>
                    </a:lnTo>
                    <a:lnTo>
                      <a:pt x="256699" y="193222"/>
                    </a:lnTo>
                    <a:lnTo>
                      <a:pt x="298609" y="378619"/>
                    </a:lnTo>
                    <a:lnTo>
                      <a:pt x="340519" y="285138"/>
                    </a:lnTo>
                    <a:lnTo>
                      <a:pt x="366712" y="757782"/>
                    </a:lnTo>
                    <a:lnTo>
                      <a:pt x="403384" y="775607"/>
                    </a:lnTo>
                    <a:lnTo>
                      <a:pt x="445294" y="221320"/>
                    </a:lnTo>
                    <a:lnTo>
                      <a:pt x="471487" y="888819"/>
                    </a:lnTo>
                    <a:lnTo>
                      <a:pt x="518636" y="473733"/>
                    </a:lnTo>
                    <a:lnTo>
                      <a:pt x="550069" y="978558"/>
                    </a:lnTo>
                    <a:lnTo>
                      <a:pt x="581501" y="589121"/>
                    </a:lnTo>
                    <a:lnTo>
                      <a:pt x="623411" y="515643"/>
                    </a:lnTo>
                    <a:lnTo>
                      <a:pt x="670560" y="831260"/>
                    </a:lnTo>
                    <a:lnTo>
                      <a:pt x="701993" y="311059"/>
                    </a:lnTo>
                    <a:lnTo>
                      <a:pt x="738664" y="420257"/>
                    </a:lnTo>
                    <a:lnTo>
                      <a:pt x="770096" y="778329"/>
                    </a:lnTo>
                    <a:lnTo>
                      <a:pt x="812006" y="540476"/>
                    </a:lnTo>
                    <a:lnTo>
                      <a:pt x="848678" y="994206"/>
                    </a:lnTo>
                    <a:lnTo>
                      <a:pt x="885349" y="332150"/>
                    </a:lnTo>
                    <a:lnTo>
                      <a:pt x="916781" y="382973"/>
                    </a:lnTo>
                    <a:lnTo>
                      <a:pt x="958691" y="793977"/>
                    </a:lnTo>
                    <a:lnTo>
                      <a:pt x="995363" y="416719"/>
                    </a:lnTo>
                    <a:lnTo>
                      <a:pt x="1037273" y="557008"/>
                    </a:lnTo>
                    <a:lnTo>
                      <a:pt x="1068705" y="395355"/>
                    </a:lnTo>
                    <a:lnTo>
                      <a:pt x="1100137" y="346438"/>
                    </a:lnTo>
                    <a:lnTo>
                      <a:pt x="1131502" y="479992"/>
                    </a:lnTo>
                    <a:lnTo>
                      <a:pt x="1204845" y="355350"/>
                    </a:lnTo>
                  </a:path>
                </a:pathLst>
              </a:custGeom>
              <a:noFill/>
              <a:ln w="7280" cap="flat">
                <a:solidFill>
                  <a:srgbClr val="CB283F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" name="Freeform: Shape 867">
                <a:extLst>
                  <a:ext uri="{FF2B5EF4-FFF2-40B4-BE49-F238E27FC236}">
                    <a16:creationId xmlns:a16="http://schemas.microsoft.com/office/drawing/2014/main" id="{5D50343A-87F8-4441-B2FF-42662DDF11D8}"/>
                  </a:ext>
                </a:extLst>
              </p:cNvPr>
              <p:cNvSpPr/>
              <p:nvPr/>
            </p:nvSpPr>
            <p:spPr>
              <a:xfrm>
                <a:off x="3139712" y="3546293"/>
                <a:ext cx="1204844" cy="1273084"/>
              </a:xfrm>
              <a:custGeom>
                <a:avLst/>
                <a:gdLst>
                  <a:gd name="connsiteX0" fmla="*/ 0 w 1204844"/>
                  <a:gd name="connsiteY0" fmla="*/ 53204 h 1273084"/>
                  <a:gd name="connsiteX1" fmla="*/ 26194 w 1204844"/>
                  <a:gd name="connsiteY1" fmla="*/ 87834 h 1273084"/>
                  <a:gd name="connsiteX2" fmla="*/ 68104 w 1204844"/>
                  <a:gd name="connsiteY2" fmla="*/ 0 h 1273084"/>
                  <a:gd name="connsiteX3" fmla="*/ 104775 w 1204844"/>
                  <a:gd name="connsiteY3" fmla="*/ 106476 h 1273084"/>
                  <a:gd name="connsiteX4" fmla="*/ 141446 w 1204844"/>
                  <a:gd name="connsiteY4" fmla="*/ 79126 h 1273084"/>
                  <a:gd name="connsiteX5" fmla="*/ 183356 w 1204844"/>
                  <a:gd name="connsiteY5" fmla="*/ 163218 h 1273084"/>
                  <a:gd name="connsiteX6" fmla="*/ 220027 w 1204844"/>
                  <a:gd name="connsiteY6" fmla="*/ 151311 h 1273084"/>
                  <a:gd name="connsiteX7" fmla="*/ 256699 w 1204844"/>
                  <a:gd name="connsiteY7" fmla="*/ 84841 h 1273084"/>
                  <a:gd name="connsiteX8" fmla="*/ 298609 w 1204844"/>
                  <a:gd name="connsiteY8" fmla="*/ 373993 h 1273084"/>
                  <a:gd name="connsiteX9" fmla="*/ 340519 w 1204844"/>
                  <a:gd name="connsiteY9" fmla="*/ 1162526 h 1273084"/>
                  <a:gd name="connsiteX10" fmla="*/ 366712 w 1204844"/>
                  <a:gd name="connsiteY10" fmla="*/ 649877 h 1273084"/>
                  <a:gd name="connsiteX11" fmla="*/ 403384 w 1204844"/>
                  <a:gd name="connsiteY11" fmla="*/ 1216887 h 1273084"/>
                  <a:gd name="connsiteX12" fmla="*/ 445294 w 1204844"/>
                  <a:gd name="connsiteY12" fmla="*/ 1273084 h 1273084"/>
                  <a:gd name="connsiteX13" fmla="*/ 471487 w 1204844"/>
                  <a:gd name="connsiteY13" fmla="*/ 1141231 h 1273084"/>
                  <a:gd name="connsiteX14" fmla="*/ 518636 w 1204844"/>
                  <a:gd name="connsiteY14" fmla="*/ 1013120 h 1273084"/>
                  <a:gd name="connsiteX15" fmla="*/ 550069 w 1204844"/>
                  <a:gd name="connsiteY15" fmla="*/ 948282 h 1273084"/>
                  <a:gd name="connsiteX16" fmla="*/ 581501 w 1204844"/>
                  <a:gd name="connsiteY16" fmla="*/ 604770 h 1273084"/>
                  <a:gd name="connsiteX17" fmla="*/ 623411 w 1204844"/>
                  <a:gd name="connsiteY17" fmla="*/ 665594 h 1273084"/>
                  <a:gd name="connsiteX18" fmla="*/ 670560 w 1204844"/>
                  <a:gd name="connsiteY18" fmla="*/ 956923 h 1273084"/>
                  <a:gd name="connsiteX19" fmla="*/ 701993 w 1204844"/>
                  <a:gd name="connsiteY19" fmla="*/ 706415 h 1273084"/>
                  <a:gd name="connsiteX20" fmla="*/ 738664 w 1204844"/>
                  <a:gd name="connsiteY20" fmla="*/ 998492 h 1273084"/>
                  <a:gd name="connsiteX21" fmla="*/ 770096 w 1204844"/>
                  <a:gd name="connsiteY21" fmla="*/ 755060 h 1273084"/>
                  <a:gd name="connsiteX22" fmla="*/ 812006 w 1204844"/>
                  <a:gd name="connsiteY22" fmla="*/ 557485 h 1273084"/>
                  <a:gd name="connsiteX23" fmla="*/ 848678 w 1204844"/>
                  <a:gd name="connsiteY23" fmla="*/ 513466 h 1273084"/>
                  <a:gd name="connsiteX24" fmla="*/ 885349 w 1204844"/>
                  <a:gd name="connsiteY24" fmla="*/ 361542 h 1273084"/>
                  <a:gd name="connsiteX25" fmla="*/ 916781 w 1204844"/>
                  <a:gd name="connsiteY25" fmla="*/ 374809 h 1273084"/>
                  <a:gd name="connsiteX26" fmla="*/ 958691 w 1204844"/>
                  <a:gd name="connsiteY26" fmla="*/ 654776 h 1273084"/>
                  <a:gd name="connsiteX27" fmla="*/ 995363 w 1204844"/>
                  <a:gd name="connsiteY27" fmla="*/ 333988 h 1273084"/>
                  <a:gd name="connsiteX28" fmla="*/ 1037273 w 1204844"/>
                  <a:gd name="connsiteY28" fmla="*/ 354534 h 1273084"/>
                  <a:gd name="connsiteX29" fmla="*/ 1068705 w 1204844"/>
                  <a:gd name="connsiteY29" fmla="*/ 320992 h 1273084"/>
                  <a:gd name="connsiteX30" fmla="*/ 1100137 w 1204844"/>
                  <a:gd name="connsiteY30" fmla="*/ 294799 h 1273084"/>
                  <a:gd name="connsiteX31" fmla="*/ 1131502 w 1204844"/>
                  <a:gd name="connsiteY31" fmla="*/ 329973 h 1273084"/>
                  <a:gd name="connsiteX32" fmla="*/ 1204845 w 1204844"/>
                  <a:gd name="connsiteY32" fmla="*/ 299970 h 1273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04844" h="1273084">
                    <a:moveTo>
                      <a:pt x="0" y="53204"/>
                    </a:moveTo>
                    <a:lnTo>
                      <a:pt x="26194" y="87834"/>
                    </a:lnTo>
                    <a:lnTo>
                      <a:pt x="68104" y="0"/>
                    </a:lnTo>
                    <a:lnTo>
                      <a:pt x="104775" y="106476"/>
                    </a:lnTo>
                    <a:lnTo>
                      <a:pt x="141446" y="79126"/>
                    </a:lnTo>
                    <a:lnTo>
                      <a:pt x="183356" y="163218"/>
                    </a:lnTo>
                    <a:lnTo>
                      <a:pt x="220027" y="151311"/>
                    </a:lnTo>
                    <a:lnTo>
                      <a:pt x="256699" y="84841"/>
                    </a:lnTo>
                    <a:lnTo>
                      <a:pt x="298609" y="373993"/>
                    </a:lnTo>
                    <a:lnTo>
                      <a:pt x="340519" y="1162526"/>
                    </a:lnTo>
                    <a:lnTo>
                      <a:pt x="366712" y="649877"/>
                    </a:lnTo>
                    <a:lnTo>
                      <a:pt x="403384" y="1216887"/>
                    </a:lnTo>
                    <a:lnTo>
                      <a:pt x="445294" y="1273084"/>
                    </a:lnTo>
                    <a:lnTo>
                      <a:pt x="471487" y="1141231"/>
                    </a:lnTo>
                    <a:lnTo>
                      <a:pt x="518636" y="1013120"/>
                    </a:lnTo>
                    <a:lnTo>
                      <a:pt x="550069" y="948282"/>
                    </a:lnTo>
                    <a:lnTo>
                      <a:pt x="581501" y="604770"/>
                    </a:lnTo>
                    <a:lnTo>
                      <a:pt x="623411" y="665594"/>
                    </a:lnTo>
                    <a:lnTo>
                      <a:pt x="670560" y="956923"/>
                    </a:lnTo>
                    <a:lnTo>
                      <a:pt x="701993" y="706415"/>
                    </a:lnTo>
                    <a:lnTo>
                      <a:pt x="738664" y="998492"/>
                    </a:lnTo>
                    <a:lnTo>
                      <a:pt x="770096" y="755060"/>
                    </a:lnTo>
                    <a:lnTo>
                      <a:pt x="812006" y="557485"/>
                    </a:lnTo>
                    <a:lnTo>
                      <a:pt x="848678" y="513466"/>
                    </a:lnTo>
                    <a:lnTo>
                      <a:pt x="885349" y="361542"/>
                    </a:lnTo>
                    <a:lnTo>
                      <a:pt x="916781" y="374809"/>
                    </a:lnTo>
                    <a:lnTo>
                      <a:pt x="958691" y="654776"/>
                    </a:lnTo>
                    <a:lnTo>
                      <a:pt x="995363" y="333988"/>
                    </a:lnTo>
                    <a:lnTo>
                      <a:pt x="1037273" y="354534"/>
                    </a:lnTo>
                    <a:lnTo>
                      <a:pt x="1068705" y="320992"/>
                    </a:lnTo>
                    <a:lnTo>
                      <a:pt x="1100137" y="294799"/>
                    </a:lnTo>
                    <a:lnTo>
                      <a:pt x="1131502" y="329973"/>
                    </a:lnTo>
                    <a:lnTo>
                      <a:pt x="1204845" y="299970"/>
                    </a:lnTo>
                  </a:path>
                </a:pathLst>
              </a:custGeom>
              <a:noFill/>
              <a:ln w="7280" cap="flat">
                <a:solidFill>
                  <a:srgbClr val="102092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" name="Freeform: Shape 868">
                <a:extLst>
                  <a:ext uri="{FF2B5EF4-FFF2-40B4-BE49-F238E27FC236}">
                    <a16:creationId xmlns:a16="http://schemas.microsoft.com/office/drawing/2014/main" id="{039E4DCB-8C3A-3018-51E7-E5EB1AF86FD0}"/>
                  </a:ext>
                </a:extLst>
              </p:cNvPr>
              <p:cNvSpPr/>
              <p:nvPr/>
            </p:nvSpPr>
            <p:spPr>
              <a:xfrm>
                <a:off x="3254964" y="3466283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0" name="Freeform: Shape 869">
                <a:extLst>
                  <a:ext uri="{FF2B5EF4-FFF2-40B4-BE49-F238E27FC236}">
                    <a16:creationId xmlns:a16="http://schemas.microsoft.com/office/drawing/2014/main" id="{40176DF5-EB2C-F934-CF01-1235CD99C32A}"/>
                  </a:ext>
                </a:extLst>
              </p:cNvPr>
              <p:cNvSpPr/>
              <p:nvPr/>
            </p:nvSpPr>
            <p:spPr>
              <a:xfrm>
                <a:off x="4124597" y="3466283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ln w="7280" cap="flat">
                <a:solidFill>
                  <a:srgbClr val="000000"/>
                </a:solidFill>
                <a:custDash>
                  <a:ds d="426750" sp="426750"/>
                </a:custDash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" name="Freeform: Shape 870">
                <a:extLst>
                  <a:ext uri="{FF2B5EF4-FFF2-40B4-BE49-F238E27FC236}">
                    <a16:creationId xmlns:a16="http://schemas.microsoft.com/office/drawing/2014/main" id="{FCB6E777-C96D-356A-CCC7-28604A0EE2F1}"/>
                  </a:ext>
                </a:extLst>
              </p:cNvPr>
              <p:cNvSpPr/>
              <p:nvPr/>
            </p:nvSpPr>
            <p:spPr>
              <a:xfrm>
                <a:off x="3045414" y="3466283"/>
                <a:ext cx="1325403" cy="1405277"/>
              </a:xfrm>
              <a:custGeom>
                <a:avLst/>
                <a:gdLst>
                  <a:gd name="connsiteX0" fmla="*/ 0 w 1325403"/>
                  <a:gd name="connsiteY0" fmla="*/ 0 h 1405277"/>
                  <a:gd name="connsiteX1" fmla="*/ 1325404 w 1325403"/>
                  <a:gd name="connsiteY1" fmla="*/ 0 h 1405277"/>
                  <a:gd name="connsiteX2" fmla="*/ 1325404 w 1325403"/>
                  <a:gd name="connsiteY2" fmla="*/ 1405278 h 1405277"/>
                  <a:gd name="connsiteX3" fmla="*/ 0 w 1325403"/>
                  <a:gd name="connsiteY3" fmla="*/ 1405278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403" h="1405277">
                    <a:moveTo>
                      <a:pt x="0" y="0"/>
                    </a:moveTo>
                    <a:lnTo>
                      <a:pt x="1325404" y="0"/>
                    </a:lnTo>
                    <a:lnTo>
                      <a:pt x="1325404" y="1405278"/>
                    </a:lnTo>
                    <a:lnTo>
                      <a:pt x="0" y="1405278"/>
                    </a:lnTo>
                    <a:close/>
                  </a:path>
                </a:pathLst>
              </a:custGeom>
              <a:noFill/>
              <a:ln w="72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2" name="Graphic 2">
              <a:extLst>
                <a:ext uri="{FF2B5EF4-FFF2-40B4-BE49-F238E27FC236}">
                  <a16:creationId xmlns:a16="http://schemas.microsoft.com/office/drawing/2014/main" id="{66CD29DE-9384-A71F-CD93-CD4AD919BDDE}"/>
                </a:ext>
              </a:extLst>
            </p:cNvPr>
            <p:cNvGrpSpPr/>
            <p:nvPr/>
          </p:nvGrpSpPr>
          <p:grpSpPr>
            <a:xfrm>
              <a:off x="2660305" y="3395186"/>
              <a:ext cx="1825953" cy="1641051"/>
              <a:chOff x="2660305" y="3395186"/>
              <a:chExt cx="1825953" cy="1641051"/>
            </a:xfrm>
          </p:grpSpPr>
          <p:sp>
            <p:nvSpPr>
              <p:cNvPr id="873" name="Freeform: Shape 872">
                <a:extLst>
                  <a:ext uri="{FF2B5EF4-FFF2-40B4-BE49-F238E27FC236}">
                    <a16:creationId xmlns:a16="http://schemas.microsoft.com/office/drawing/2014/main" id="{78B7642E-BBA2-6206-E29E-AA0D6E0B7306}"/>
                  </a:ext>
                </a:extLst>
              </p:cNvPr>
              <p:cNvSpPr/>
              <p:nvPr/>
            </p:nvSpPr>
            <p:spPr>
              <a:xfrm>
                <a:off x="3045414" y="3466283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" name="TextBox 873">
                <a:extLst>
                  <a:ext uri="{FF2B5EF4-FFF2-40B4-BE49-F238E27FC236}">
                    <a16:creationId xmlns:a16="http://schemas.microsoft.com/office/drawing/2014/main" id="{83EEA472-1DC7-6923-CED6-086F9E988977}"/>
                  </a:ext>
                </a:extLst>
              </p:cNvPr>
              <p:cNvSpPr txBox="1"/>
              <p:nvPr/>
            </p:nvSpPr>
            <p:spPr>
              <a:xfrm>
                <a:off x="2750343" y="4746375"/>
                <a:ext cx="3497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-200</a:t>
                </a:r>
              </a:p>
            </p:txBody>
          </p:sp>
          <p:sp>
            <p:nvSpPr>
              <p:cNvPr id="875" name="TextBox 874">
                <a:extLst>
                  <a:ext uri="{FF2B5EF4-FFF2-40B4-BE49-F238E27FC236}">
                    <a16:creationId xmlns:a16="http://schemas.microsoft.com/office/drawing/2014/main" id="{5FA57FD1-50B1-A520-3EA4-22C44AFBFE3C}"/>
                  </a:ext>
                </a:extLst>
              </p:cNvPr>
              <p:cNvSpPr txBox="1"/>
              <p:nvPr/>
            </p:nvSpPr>
            <p:spPr>
              <a:xfrm>
                <a:off x="2750343" y="4476137"/>
                <a:ext cx="3497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-100</a:t>
                </a:r>
              </a:p>
            </p:txBody>
          </p:sp>
          <p:sp>
            <p:nvSpPr>
              <p:cNvPr id="876" name="TextBox 875">
                <a:extLst>
                  <a:ext uri="{FF2B5EF4-FFF2-40B4-BE49-F238E27FC236}">
                    <a16:creationId xmlns:a16="http://schemas.microsoft.com/office/drawing/2014/main" id="{0E56A346-3F12-9848-1210-BC8B6C4ED360}"/>
                  </a:ext>
                </a:extLst>
              </p:cNvPr>
              <p:cNvSpPr txBox="1"/>
              <p:nvPr/>
            </p:nvSpPr>
            <p:spPr>
              <a:xfrm>
                <a:off x="2872808" y="4205899"/>
                <a:ext cx="22955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877" name="TextBox 876">
                <a:extLst>
                  <a:ext uri="{FF2B5EF4-FFF2-40B4-BE49-F238E27FC236}">
                    <a16:creationId xmlns:a16="http://schemas.microsoft.com/office/drawing/2014/main" id="{0AD5E03C-1DC2-663C-00BE-CF5A1A16BC37}"/>
                  </a:ext>
                </a:extLst>
              </p:cNvPr>
              <p:cNvSpPr txBox="1"/>
              <p:nvPr/>
            </p:nvSpPr>
            <p:spPr>
              <a:xfrm>
                <a:off x="2777558" y="3935661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100</a:t>
                </a:r>
              </a:p>
            </p:txBody>
          </p:sp>
          <p:sp>
            <p:nvSpPr>
              <p:cNvPr id="878" name="TextBox 877">
                <a:extLst>
                  <a:ext uri="{FF2B5EF4-FFF2-40B4-BE49-F238E27FC236}">
                    <a16:creationId xmlns:a16="http://schemas.microsoft.com/office/drawing/2014/main" id="{C5F6C9A2-79A6-B98E-42D1-D8FA1CD926B0}"/>
                  </a:ext>
                </a:extLst>
              </p:cNvPr>
              <p:cNvSpPr txBox="1"/>
              <p:nvPr/>
            </p:nvSpPr>
            <p:spPr>
              <a:xfrm>
                <a:off x="2777558" y="3665423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200</a:t>
                </a:r>
              </a:p>
            </p:txBody>
          </p:sp>
          <p:sp>
            <p:nvSpPr>
              <p:cNvPr id="879" name="TextBox 878">
                <a:extLst>
                  <a:ext uri="{FF2B5EF4-FFF2-40B4-BE49-F238E27FC236}">
                    <a16:creationId xmlns:a16="http://schemas.microsoft.com/office/drawing/2014/main" id="{8D9EB063-007D-AAB7-9F2A-D1427D670471}"/>
                  </a:ext>
                </a:extLst>
              </p:cNvPr>
              <p:cNvSpPr txBox="1"/>
              <p:nvPr/>
            </p:nvSpPr>
            <p:spPr>
              <a:xfrm>
                <a:off x="2777558" y="3395186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300</a:t>
                </a:r>
              </a:p>
            </p:txBody>
          </p:sp>
          <p:sp>
            <p:nvSpPr>
              <p:cNvPr id="880" name="Freeform: Shape 879">
                <a:extLst>
                  <a:ext uri="{FF2B5EF4-FFF2-40B4-BE49-F238E27FC236}">
                    <a16:creationId xmlns:a16="http://schemas.microsoft.com/office/drawing/2014/main" id="{82AD4877-EAA1-8C44-CA83-8CDE2A78FFEC}"/>
                  </a:ext>
                </a:extLst>
              </p:cNvPr>
              <p:cNvSpPr/>
              <p:nvPr/>
            </p:nvSpPr>
            <p:spPr>
              <a:xfrm>
                <a:off x="3026772" y="4844482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" name="Freeform: Shape 880">
                <a:extLst>
                  <a:ext uri="{FF2B5EF4-FFF2-40B4-BE49-F238E27FC236}">
                    <a16:creationId xmlns:a16="http://schemas.microsoft.com/office/drawing/2014/main" id="{5A74E027-D0FA-4E04-9BFC-3D355128B027}"/>
                  </a:ext>
                </a:extLst>
              </p:cNvPr>
              <p:cNvSpPr/>
              <p:nvPr/>
            </p:nvSpPr>
            <p:spPr>
              <a:xfrm>
                <a:off x="3026772" y="4574245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" name="Freeform: Shape 881">
                <a:extLst>
                  <a:ext uri="{FF2B5EF4-FFF2-40B4-BE49-F238E27FC236}">
                    <a16:creationId xmlns:a16="http://schemas.microsoft.com/office/drawing/2014/main" id="{AC962D47-8A2E-EFD8-A08B-A426BCE3349F}"/>
                  </a:ext>
                </a:extLst>
              </p:cNvPr>
              <p:cNvSpPr/>
              <p:nvPr/>
            </p:nvSpPr>
            <p:spPr>
              <a:xfrm>
                <a:off x="3026772" y="4304007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" name="Freeform: Shape 882">
                <a:extLst>
                  <a:ext uri="{FF2B5EF4-FFF2-40B4-BE49-F238E27FC236}">
                    <a16:creationId xmlns:a16="http://schemas.microsoft.com/office/drawing/2014/main" id="{39903F06-E96D-7C77-6FAA-93EC0B153115}"/>
                  </a:ext>
                </a:extLst>
              </p:cNvPr>
              <p:cNvSpPr/>
              <p:nvPr/>
            </p:nvSpPr>
            <p:spPr>
              <a:xfrm>
                <a:off x="3026772" y="4033769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" name="Freeform: Shape 883">
                <a:extLst>
                  <a:ext uri="{FF2B5EF4-FFF2-40B4-BE49-F238E27FC236}">
                    <a16:creationId xmlns:a16="http://schemas.microsoft.com/office/drawing/2014/main" id="{9DEE793B-A356-6E22-836B-30B5FFC8698C}"/>
                  </a:ext>
                </a:extLst>
              </p:cNvPr>
              <p:cNvSpPr/>
              <p:nvPr/>
            </p:nvSpPr>
            <p:spPr>
              <a:xfrm>
                <a:off x="3026772" y="3763531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" name="Freeform: Shape 884">
                <a:extLst>
                  <a:ext uri="{FF2B5EF4-FFF2-40B4-BE49-F238E27FC236}">
                    <a16:creationId xmlns:a16="http://schemas.microsoft.com/office/drawing/2014/main" id="{5137C3EC-93D7-ADE6-2E2B-8331784DB85B}"/>
                  </a:ext>
                </a:extLst>
              </p:cNvPr>
              <p:cNvSpPr/>
              <p:nvPr/>
            </p:nvSpPr>
            <p:spPr>
              <a:xfrm>
                <a:off x="3026772" y="3493293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" name="Freeform: Shape 885">
                <a:extLst>
                  <a:ext uri="{FF2B5EF4-FFF2-40B4-BE49-F238E27FC236}">
                    <a16:creationId xmlns:a16="http://schemas.microsoft.com/office/drawing/2014/main" id="{648C250B-C451-F73A-753D-165601A428EF}"/>
                  </a:ext>
                </a:extLst>
              </p:cNvPr>
              <p:cNvSpPr/>
              <p:nvPr/>
            </p:nvSpPr>
            <p:spPr>
              <a:xfrm>
                <a:off x="3045414" y="4871561"/>
                <a:ext cx="1325335" cy="6803"/>
              </a:xfrm>
              <a:custGeom>
                <a:avLst/>
                <a:gdLst>
                  <a:gd name="connsiteX0" fmla="*/ 0 w 1325335"/>
                  <a:gd name="connsiteY0" fmla="*/ 0 h 6803"/>
                  <a:gd name="connsiteX1" fmla="*/ 1325336 w 1325335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5335" h="6803">
                    <a:moveTo>
                      <a:pt x="0" y="0"/>
                    </a:moveTo>
                    <a:lnTo>
                      <a:pt x="1325336" y="0"/>
                    </a:lnTo>
                  </a:path>
                </a:pathLst>
              </a:custGeom>
              <a:noFill/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7" name="Freeform: Shape 886">
                <a:extLst>
                  <a:ext uri="{FF2B5EF4-FFF2-40B4-BE49-F238E27FC236}">
                    <a16:creationId xmlns:a16="http://schemas.microsoft.com/office/drawing/2014/main" id="{315B5D34-159E-99DA-E68F-350CEC3FBE6F}"/>
                  </a:ext>
                </a:extLst>
              </p:cNvPr>
              <p:cNvSpPr/>
              <p:nvPr/>
            </p:nvSpPr>
            <p:spPr>
              <a:xfrm>
                <a:off x="3045414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8" name="Freeform: Shape 887">
                <a:extLst>
                  <a:ext uri="{FF2B5EF4-FFF2-40B4-BE49-F238E27FC236}">
                    <a16:creationId xmlns:a16="http://schemas.microsoft.com/office/drawing/2014/main" id="{B233DA60-15B9-2FAC-B59C-51A7B8E35602}"/>
                  </a:ext>
                </a:extLst>
              </p:cNvPr>
              <p:cNvSpPr/>
              <p:nvPr/>
            </p:nvSpPr>
            <p:spPr>
              <a:xfrm>
                <a:off x="3202577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" name="Freeform: Shape 888">
                <a:extLst>
                  <a:ext uri="{FF2B5EF4-FFF2-40B4-BE49-F238E27FC236}">
                    <a16:creationId xmlns:a16="http://schemas.microsoft.com/office/drawing/2014/main" id="{3F93A42D-D316-2000-BCE6-E8CB304BF92B}"/>
                  </a:ext>
                </a:extLst>
              </p:cNvPr>
              <p:cNvSpPr/>
              <p:nvPr/>
            </p:nvSpPr>
            <p:spPr>
              <a:xfrm>
                <a:off x="3364978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" name="Freeform: Shape 889">
                <a:extLst>
                  <a:ext uri="{FF2B5EF4-FFF2-40B4-BE49-F238E27FC236}">
                    <a16:creationId xmlns:a16="http://schemas.microsoft.com/office/drawing/2014/main" id="{42833C35-A6F5-DC0E-1045-C8D0A85BE316}"/>
                  </a:ext>
                </a:extLst>
              </p:cNvPr>
              <p:cNvSpPr/>
              <p:nvPr/>
            </p:nvSpPr>
            <p:spPr>
              <a:xfrm>
                <a:off x="3522140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" name="Freeform: Shape 890">
                <a:extLst>
                  <a:ext uri="{FF2B5EF4-FFF2-40B4-BE49-F238E27FC236}">
                    <a16:creationId xmlns:a16="http://schemas.microsoft.com/office/drawing/2014/main" id="{F70DCF1A-6F41-9143-02A6-FA2A38646D7F}"/>
                  </a:ext>
                </a:extLst>
              </p:cNvPr>
              <p:cNvSpPr/>
              <p:nvPr/>
            </p:nvSpPr>
            <p:spPr>
              <a:xfrm>
                <a:off x="3684542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" name="Freeform: Shape 891">
                <a:extLst>
                  <a:ext uri="{FF2B5EF4-FFF2-40B4-BE49-F238E27FC236}">
                    <a16:creationId xmlns:a16="http://schemas.microsoft.com/office/drawing/2014/main" id="{A8D8AF44-7B3F-9495-BC55-1D789D23C416}"/>
                  </a:ext>
                </a:extLst>
              </p:cNvPr>
              <p:cNvSpPr/>
              <p:nvPr/>
            </p:nvSpPr>
            <p:spPr>
              <a:xfrm>
                <a:off x="3846943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" name="Freeform: Shape 892">
                <a:extLst>
                  <a:ext uri="{FF2B5EF4-FFF2-40B4-BE49-F238E27FC236}">
                    <a16:creationId xmlns:a16="http://schemas.microsoft.com/office/drawing/2014/main" id="{A573E443-CAA3-666A-73BE-B92905C29044}"/>
                  </a:ext>
                </a:extLst>
              </p:cNvPr>
              <p:cNvSpPr/>
              <p:nvPr/>
            </p:nvSpPr>
            <p:spPr>
              <a:xfrm>
                <a:off x="4004105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" name="Freeform: Shape 893">
                <a:extLst>
                  <a:ext uri="{FF2B5EF4-FFF2-40B4-BE49-F238E27FC236}">
                    <a16:creationId xmlns:a16="http://schemas.microsoft.com/office/drawing/2014/main" id="{5A77B9E9-9321-B11E-9B39-1F2DCF7E2BB3}"/>
                  </a:ext>
                </a:extLst>
              </p:cNvPr>
              <p:cNvSpPr/>
              <p:nvPr/>
            </p:nvSpPr>
            <p:spPr>
              <a:xfrm>
                <a:off x="4166507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5" name="Freeform: Shape 894">
                <a:extLst>
                  <a:ext uri="{FF2B5EF4-FFF2-40B4-BE49-F238E27FC236}">
                    <a16:creationId xmlns:a16="http://schemas.microsoft.com/office/drawing/2014/main" id="{7A20C008-82B8-2E40-4793-DBD3DA81BFB1}"/>
                  </a:ext>
                </a:extLst>
              </p:cNvPr>
              <p:cNvSpPr/>
              <p:nvPr/>
            </p:nvSpPr>
            <p:spPr>
              <a:xfrm>
                <a:off x="4323601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6" name="TextBox 895">
                <a:extLst>
                  <a:ext uri="{FF2B5EF4-FFF2-40B4-BE49-F238E27FC236}">
                    <a16:creationId xmlns:a16="http://schemas.microsoft.com/office/drawing/2014/main" id="{D866759F-3EB2-ABA9-9F28-4D1D319B8D45}"/>
                  </a:ext>
                </a:extLst>
              </p:cNvPr>
              <p:cNvSpPr txBox="1"/>
              <p:nvPr/>
            </p:nvSpPr>
            <p:spPr>
              <a:xfrm>
                <a:off x="2892742" y="4836182"/>
                <a:ext cx="32412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Apr</a:t>
                </a:r>
              </a:p>
            </p:txBody>
          </p:sp>
          <p:sp>
            <p:nvSpPr>
              <p:cNvPr id="897" name="TextBox 896">
                <a:extLst>
                  <a:ext uri="{FF2B5EF4-FFF2-40B4-BE49-F238E27FC236}">
                    <a16:creationId xmlns:a16="http://schemas.microsoft.com/office/drawing/2014/main" id="{5D5F5F06-D91B-E5AB-C500-EA417623915D}"/>
                  </a:ext>
                </a:extLst>
              </p:cNvPr>
              <p:cNvSpPr txBox="1"/>
              <p:nvPr/>
            </p:nvSpPr>
            <p:spPr>
              <a:xfrm>
                <a:off x="3039699" y="4836182"/>
                <a:ext cx="3497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May</a:t>
                </a:r>
              </a:p>
            </p:txBody>
          </p:sp>
          <p:sp>
            <p:nvSpPr>
              <p:cNvPr id="898" name="TextBox 897">
                <a:extLst>
                  <a:ext uri="{FF2B5EF4-FFF2-40B4-BE49-F238E27FC236}">
                    <a16:creationId xmlns:a16="http://schemas.microsoft.com/office/drawing/2014/main" id="{93C71443-F38F-A051-2C16-D27D1B36F952}"/>
                  </a:ext>
                </a:extLst>
              </p:cNvPr>
              <p:cNvSpPr txBox="1"/>
              <p:nvPr/>
            </p:nvSpPr>
            <p:spPr>
              <a:xfrm>
                <a:off x="3205502" y="4836182"/>
                <a:ext cx="30970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Jun</a:t>
                </a:r>
              </a:p>
            </p:txBody>
          </p:sp>
          <p:sp>
            <p:nvSpPr>
              <p:cNvPr id="899" name="TextBox 898">
                <a:extLst>
                  <a:ext uri="{FF2B5EF4-FFF2-40B4-BE49-F238E27FC236}">
                    <a16:creationId xmlns:a16="http://schemas.microsoft.com/office/drawing/2014/main" id="{0B86D015-B2CB-55AD-DD8A-81770E93F13B}"/>
                  </a:ext>
                </a:extLst>
              </p:cNvPr>
              <p:cNvSpPr txBox="1"/>
              <p:nvPr/>
            </p:nvSpPr>
            <p:spPr>
              <a:xfrm>
                <a:off x="3376272" y="4836182"/>
                <a:ext cx="29046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Jul</a:t>
                </a:r>
              </a:p>
            </p:txBody>
          </p:sp>
          <p:sp>
            <p:nvSpPr>
              <p:cNvPr id="900" name="TextBox 899">
                <a:extLst>
                  <a:ext uri="{FF2B5EF4-FFF2-40B4-BE49-F238E27FC236}">
                    <a16:creationId xmlns:a16="http://schemas.microsoft.com/office/drawing/2014/main" id="{16ABA04A-3EEE-C89E-F27B-B0B3EC3AD4F7}"/>
                  </a:ext>
                </a:extLst>
              </p:cNvPr>
              <p:cNvSpPr txBox="1"/>
              <p:nvPr/>
            </p:nvSpPr>
            <p:spPr>
              <a:xfrm>
                <a:off x="3521664" y="4836182"/>
                <a:ext cx="33855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Aug</a:t>
                </a:r>
              </a:p>
            </p:txBody>
          </p:sp>
          <p:sp>
            <p:nvSpPr>
              <p:cNvPr id="901" name="TextBox 900">
                <a:extLst>
                  <a:ext uri="{FF2B5EF4-FFF2-40B4-BE49-F238E27FC236}">
                    <a16:creationId xmlns:a16="http://schemas.microsoft.com/office/drawing/2014/main" id="{23EACB17-7027-6098-0B0E-E48198653826}"/>
                  </a:ext>
                </a:extLst>
              </p:cNvPr>
              <p:cNvSpPr txBox="1"/>
              <p:nvPr/>
            </p:nvSpPr>
            <p:spPr>
              <a:xfrm>
                <a:off x="3680664" y="4836182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Sep</a:t>
                </a:r>
              </a:p>
            </p:txBody>
          </p:sp>
          <p:sp>
            <p:nvSpPr>
              <p:cNvPr id="902" name="TextBox 901">
                <a:extLst>
                  <a:ext uri="{FF2B5EF4-FFF2-40B4-BE49-F238E27FC236}">
                    <a16:creationId xmlns:a16="http://schemas.microsoft.com/office/drawing/2014/main" id="{00495819-4A72-40A9-7C84-ADE7169AB979}"/>
                  </a:ext>
                </a:extLst>
              </p:cNvPr>
              <p:cNvSpPr txBox="1"/>
              <p:nvPr/>
            </p:nvSpPr>
            <p:spPr>
              <a:xfrm>
                <a:off x="3851433" y="4836182"/>
                <a:ext cx="31451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Oct</a:t>
                </a:r>
              </a:p>
            </p:txBody>
          </p:sp>
          <p:sp>
            <p:nvSpPr>
              <p:cNvPr id="903" name="TextBox 902">
                <a:extLst>
                  <a:ext uri="{FF2B5EF4-FFF2-40B4-BE49-F238E27FC236}">
                    <a16:creationId xmlns:a16="http://schemas.microsoft.com/office/drawing/2014/main" id="{3408EFCB-15E9-C3E0-D231-25F9B7BFED20}"/>
                  </a:ext>
                </a:extLst>
              </p:cNvPr>
              <p:cNvSpPr txBox="1"/>
              <p:nvPr/>
            </p:nvSpPr>
            <p:spPr>
              <a:xfrm>
                <a:off x="4003629" y="4836182"/>
                <a:ext cx="33855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Nov</a:t>
                </a:r>
              </a:p>
            </p:txBody>
          </p:sp>
          <p:sp>
            <p:nvSpPr>
              <p:cNvPr id="904" name="TextBox 903">
                <a:extLst>
                  <a:ext uri="{FF2B5EF4-FFF2-40B4-BE49-F238E27FC236}">
                    <a16:creationId xmlns:a16="http://schemas.microsoft.com/office/drawing/2014/main" id="{8170BA4B-9D1F-10D2-23E0-09C909C846E6}"/>
                  </a:ext>
                </a:extLst>
              </p:cNvPr>
              <p:cNvSpPr txBox="1"/>
              <p:nvPr/>
            </p:nvSpPr>
            <p:spPr>
              <a:xfrm>
                <a:off x="4157322" y="4836182"/>
                <a:ext cx="32893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Dec</a:t>
                </a:r>
              </a:p>
            </p:txBody>
          </p:sp>
          <p:sp>
            <p:nvSpPr>
              <p:cNvPr id="905" name="TextBox 904">
                <a:extLst>
                  <a:ext uri="{FF2B5EF4-FFF2-40B4-BE49-F238E27FC236}">
                    <a16:creationId xmlns:a16="http://schemas.microsoft.com/office/drawing/2014/main" id="{60E0F3FD-5D7C-4D44-1810-9C19CA7DD306}"/>
                  </a:ext>
                </a:extLst>
              </p:cNvPr>
              <p:cNvSpPr txBox="1"/>
              <p:nvPr/>
            </p:nvSpPr>
            <p:spPr>
              <a:xfrm rot="16200000">
                <a:off x="2221723" y="4053472"/>
                <a:ext cx="110799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b="1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Bottom ORP (mV)</a:t>
                </a:r>
              </a:p>
            </p:txBody>
          </p:sp>
        </p:grpSp>
        <p:grpSp>
          <p:nvGrpSpPr>
            <p:cNvPr id="906" name="Graphic 2">
              <a:extLst>
                <a:ext uri="{FF2B5EF4-FFF2-40B4-BE49-F238E27FC236}">
                  <a16:creationId xmlns:a16="http://schemas.microsoft.com/office/drawing/2014/main" id="{13D895EF-B971-11FD-62E6-BBA541DA44EA}"/>
                </a:ext>
              </a:extLst>
            </p:cNvPr>
            <p:cNvGrpSpPr/>
            <p:nvPr/>
          </p:nvGrpSpPr>
          <p:grpSpPr>
            <a:xfrm>
              <a:off x="4722018" y="3466283"/>
              <a:ext cx="1325403" cy="1405277"/>
              <a:chOff x="4722018" y="3466283"/>
              <a:chExt cx="1325403" cy="1405277"/>
            </a:xfrm>
            <a:noFill/>
          </p:grpSpPr>
          <p:sp>
            <p:nvSpPr>
              <p:cNvPr id="907" name="Freeform: Shape 906">
                <a:extLst>
                  <a:ext uri="{FF2B5EF4-FFF2-40B4-BE49-F238E27FC236}">
                    <a16:creationId xmlns:a16="http://schemas.microsoft.com/office/drawing/2014/main" id="{5E74EA34-9697-7CBC-828C-4FEA1A5D11F1}"/>
                  </a:ext>
                </a:extLst>
              </p:cNvPr>
              <p:cNvSpPr/>
              <p:nvPr/>
            </p:nvSpPr>
            <p:spPr>
              <a:xfrm>
                <a:off x="4842510" y="3802720"/>
                <a:ext cx="1105308" cy="913583"/>
              </a:xfrm>
              <a:custGeom>
                <a:avLst/>
                <a:gdLst>
                  <a:gd name="connsiteX0" fmla="*/ 0 w 1105308"/>
                  <a:gd name="connsiteY0" fmla="*/ 306977 h 913583"/>
                  <a:gd name="connsiteX1" fmla="*/ 41910 w 1105308"/>
                  <a:gd name="connsiteY1" fmla="*/ 458288 h 913583"/>
                  <a:gd name="connsiteX2" fmla="*/ 78581 w 1105308"/>
                  <a:gd name="connsiteY2" fmla="*/ 775403 h 913583"/>
                  <a:gd name="connsiteX3" fmla="*/ 115253 w 1105308"/>
                  <a:gd name="connsiteY3" fmla="*/ 913584 h 913583"/>
                  <a:gd name="connsiteX4" fmla="*/ 157162 w 1105308"/>
                  <a:gd name="connsiteY4" fmla="*/ 819490 h 913583"/>
                  <a:gd name="connsiteX5" fmla="*/ 193834 w 1105308"/>
                  <a:gd name="connsiteY5" fmla="*/ 709953 h 913583"/>
                  <a:gd name="connsiteX6" fmla="*/ 230437 w 1105308"/>
                  <a:gd name="connsiteY6" fmla="*/ 426992 h 913583"/>
                  <a:gd name="connsiteX7" fmla="*/ 272347 w 1105308"/>
                  <a:gd name="connsiteY7" fmla="*/ 431619 h 913583"/>
                  <a:gd name="connsiteX8" fmla="*/ 314257 w 1105308"/>
                  <a:gd name="connsiteY8" fmla="*/ 359229 h 913583"/>
                  <a:gd name="connsiteX9" fmla="*/ 340451 w 1105308"/>
                  <a:gd name="connsiteY9" fmla="*/ 497001 h 913583"/>
                  <a:gd name="connsiteX10" fmla="*/ 377122 w 1105308"/>
                  <a:gd name="connsiteY10" fmla="*/ 427332 h 913583"/>
                  <a:gd name="connsiteX11" fmla="*/ 419032 w 1105308"/>
                  <a:gd name="connsiteY11" fmla="*/ 318951 h 913583"/>
                  <a:gd name="connsiteX12" fmla="*/ 445226 w 1105308"/>
                  <a:gd name="connsiteY12" fmla="*/ 248467 h 913583"/>
                  <a:gd name="connsiteX13" fmla="*/ 492374 w 1105308"/>
                  <a:gd name="connsiteY13" fmla="*/ 246561 h 913583"/>
                  <a:gd name="connsiteX14" fmla="*/ 523807 w 1105308"/>
                  <a:gd name="connsiteY14" fmla="*/ 246970 h 913583"/>
                  <a:gd name="connsiteX15" fmla="*/ 555239 w 1105308"/>
                  <a:gd name="connsiteY15" fmla="*/ 164102 h 913583"/>
                  <a:gd name="connsiteX16" fmla="*/ 597149 w 1105308"/>
                  <a:gd name="connsiteY16" fmla="*/ 137772 h 913583"/>
                  <a:gd name="connsiteX17" fmla="*/ 644298 w 1105308"/>
                  <a:gd name="connsiteY17" fmla="*/ 141650 h 913583"/>
                  <a:gd name="connsiteX18" fmla="*/ 675731 w 1105308"/>
                  <a:gd name="connsiteY18" fmla="*/ 147841 h 913583"/>
                  <a:gd name="connsiteX19" fmla="*/ 712402 w 1105308"/>
                  <a:gd name="connsiteY19" fmla="*/ 162537 h 913583"/>
                  <a:gd name="connsiteX20" fmla="*/ 743834 w 1105308"/>
                  <a:gd name="connsiteY20" fmla="*/ 135051 h 913583"/>
                  <a:gd name="connsiteX21" fmla="*/ 785744 w 1105308"/>
                  <a:gd name="connsiteY21" fmla="*/ 203563 h 913583"/>
                  <a:gd name="connsiteX22" fmla="*/ 822416 w 1105308"/>
                  <a:gd name="connsiteY22" fmla="*/ 201658 h 913583"/>
                  <a:gd name="connsiteX23" fmla="*/ 859087 w 1105308"/>
                  <a:gd name="connsiteY23" fmla="*/ 183493 h 913583"/>
                  <a:gd name="connsiteX24" fmla="*/ 890519 w 1105308"/>
                  <a:gd name="connsiteY24" fmla="*/ 147433 h 913583"/>
                  <a:gd name="connsiteX25" fmla="*/ 932429 w 1105308"/>
                  <a:gd name="connsiteY25" fmla="*/ 277177 h 913583"/>
                  <a:gd name="connsiteX26" fmla="*/ 969101 w 1105308"/>
                  <a:gd name="connsiteY26" fmla="*/ 267857 h 913583"/>
                  <a:gd name="connsiteX27" fmla="*/ 1011011 w 1105308"/>
                  <a:gd name="connsiteY27" fmla="*/ 255474 h 913583"/>
                  <a:gd name="connsiteX28" fmla="*/ 1042443 w 1105308"/>
                  <a:gd name="connsiteY28" fmla="*/ 77425 h 913583"/>
                  <a:gd name="connsiteX29" fmla="*/ 1073876 w 1105308"/>
                  <a:gd name="connsiteY29" fmla="*/ 85521 h 913583"/>
                  <a:gd name="connsiteX30" fmla="*/ 1105308 w 1105308"/>
                  <a:gd name="connsiteY30" fmla="*/ 0 h 913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05308" h="913583">
                    <a:moveTo>
                      <a:pt x="0" y="306977"/>
                    </a:moveTo>
                    <a:lnTo>
                      <a:pt x="41910" y="458288"/>
                    </a:lnTo>
                    <a:lnTo>
                      <a:pt x="78581" y="775403"/>
                    </a:lnTo>
                    <a:lnTo>
                      <a:pt x="115253" y="913584"/>
                    </a:lnTo>
                    <a:lnTo>
                      <a:pt x="157162" y="819490"/>
                    </a:lnTo>
                    <a:lnTo>
                      <a:pt x="193834" y="709953"/>
                    </a:lnTo>
                    <a:lnTo>
                      <a:pt x="230437" y="426992"/>
                    </a:lnTo>
                    <a:lnTo>
                      <a:pt x="272347" y="431619"/>
                    </a:lnTo>
                    <a:lnTo>
                      <a:pt x="314257" y="359229"/>
                    </a:lnTo>
                    <a:lnTo>
                      <a:pt x="340451" y="497001"/>
                    </a:lnTo>
                    <a:lnTo>
                      <a:pt x="377122" y="427332"/>
                    </a:lnTo>
                    <a:lnTo>
                      <a:pt x="419032" y="318951"/>
                    </a:lnTo>
                    <a:lnTo>
                      <a:pt x="445226" y="248467"/>
                    </a:lnTo>
                    <a:lnTo>
                      <a:pt x="492374" y="246561"/>
                    </a:lnTo>
                    <a:lnTo>
                      <a:pt x="523807" y="246970"/>
                    </a:lnTo>
                    <a:lnTo>
                      <a:pt x="555239" y="164102"/>
                    </a:lnTo>
                    <a:lnTo>
                      <a:pt x="597149" y="137772"/>
                    </a:lnTo>
                    <a:lnTo>
                      <a:pt x="644298" y="141650"/>
                    </a:lnTo>
                    <a:lnTo>
                      <a:pt x="675731" y="147841"/>
                    </a:lnTo>
                    <a:lnTo>
                      <a:pt x="712402" y="162537"/>
                    </a:lnTo>
                    <a:lnTo>
                      <a:pt x="743834" y="135051"/>
                    </a:lnTo>
                    <a:lnTo>
                      <a:pt x="785744" y="203563"/>
                    </a:lnTo>
                    <a:lnTo>
                      <a:pt x="822416" y="201658"/>
                    </a:lnTo>
                    <a:lnTo>
                      <a:pt x="859087" y="183493"/>
                    </a:lnTo>
                    <a:lnTo>
                      <a:pt x="890519" y="147433"/>
                    </a:lnTo>
                    <a:lnTo>
                      <a:pt x="932429" y="277177"/>
                    </a:lnTo>
                    <a:lnTo>
                      <a:pt x="969101" y="267857"/>
                    </a:lnTo>
                    <a:lnTo>
                      <a:pt x="1011011" y="255474"/>
                    </a:lnTo>
                    <a:lnTo>
                      <a:pt x="1042443" y="77425"/>
                    </a:lnTo>
                    <a:lnTo>
                      <a:pt x="1073876" y="85521"/>
                    </a:lnTo>
                    <a:lnTo>
                      <a:pt x="1105308" y="0"/>
                    </a:lnTo>
                  </a:path>
                </a:pathLst>
              </a:custGeom>
              <a:noFill/>
              <a:ln w="29051" cap="flat">
                <a:solidFill>
                  <a:srgbClr val="CB283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" name="Freeform: Shape 907">
                <a:extLst>
                  <a:ext uri="{FF2B5EF4-FFF2-40B4-BE49-F238E27FC236}">
                    <a16:creationId xmlns:a16="http://schemas.microsoft.com/office/drawing/2014/main" id="{8545E801-F9C0-5CEA-5075-F0C137A01390}"/>
                  </a:ext>
                </a:extLst>
              </p:cNvPr>
              <p:cNvSpPr/>
              <p:nvPr/>
            </p:nvSpPr>
            <p:spPr>
              <a:xfrm>
                <a:off x="4842510" y="3709783"/>
                <a:ext cx="1105308" cy="1000328"/>
              </a:xfrm>
              <a:custGeom>
                <a:avLst/>
                <a:gdLst>
                  <a:gd name="connsiteX0" fmla="*/ 0 w 1105308"/>
                  <a:gd name="connsiteY0" fmla="*/ 498974 h 1000328"/>
                  <a:gd name="connsiteX1" fmla="*/ 41910 w 1105308"/>
                  <a:gd name="connsiteY1" fmla="*/ 600007 h 1000328"/>
                  <a:gd name="connsiteX2" fmla="*/ 78581 w 1105308"/>
                  <a:gd name="connsiteY2" fmla="*/ 930660 h 1000328"/>
                  <a:gd name="connsiteX3" fmla="*/ 115253 w 1105308"/>
                  <a:gd name="connsiteY3" fmla="*/ 1000329 h 1000328"/>
                  <a:gd name="connsiteX4" fmla="*/ 157162 w 1105308"/>
                  <a:gd name="connsiteY4" fmla="*/ 865618 h 1000328"/>
                  <a:gd name="connsiteX5" fmla="*/ 193834 w 1105308"/>
                  <a:gd name="connsiteY5" fmla="*/ 733561 h 1000328"/>
                  <a:gd name="connsiteX6" fmla="*/ 230437 w 1105308"/>
                  <a:gd name="connsiteY6" fmla="*/ 586127 h 1000328"/>
                  <a:gd name="connsiteX7" fmla="*/ 272347 w 1105308"/>
                  <a:gd name="connsiteY7" fmla="*/ 488156 h 1000328"/>
                  <a:gd name="connsiteX8" fmla="*/ 314257 w 1105308"/>
                  <a:gd name="connsiteY8" fmla="*/ 300037 h 1000328"/>
                  <a:gd name="connsiteX9" fmla="*/ 340451 w 1105308"/>
                  <a:gd name="connsiteY9" fmla="*/ 257039 h 1000328"/>
                  <a:gd name="connsiteX10" fmla="*/ 377122 w 1105308"/>
                  <a:gd name="connsiteY10" fmla="*/ 291465 h 1000328"/>
                  <a:gd name="connsiteX11" fmla="*/ 419032 w 1105308"/>
                  <a:gd name="connsiteY11" fmla="*/ 385150 h 1000328"/>
                  <a:gd name="connsiteX12" fmla="*/ 445226 w 1105308"/>
                  <a:gd name="connsiteY12" fmla="*/ 499382 h 1000328"/>
                  <a:gd name="connsiteX13" fmla="*/ 492374 w 1105308"/>
                  <a:gd name="connsiteY13" fmla="*/ 469990 h 1000328"/>
                  <a:gd name="connsiteX14" fmla="*/ 523807 w 1105308"/>
                  <a:gd name="connsiteY14" fmla="*/ 333307 h 1000328"/>
                  <a:gd name="connsiteX15" fmla="*/ 555239 w 1105308"/>
                  <a:gd name="connsiteY15" fmla="*/ 135119 h 1000328"/>
                  <a:gd name="connsiteX16" fmla="*/ 597149 w 1105308"/>
                  <a:gd name="connsiteY16" fmla="*/ 92528 h 1000328"/>
                  <a:gd name="connsiteX17" fmla="*/ 644298 w 1105308"/>
                  <a:gd name="connsiteY17" fmla="*/ 204787 h 1000328"/>
                  <a:gd name="connsiteX18" fmla="*/ 675731 w 1105308"/>
                  <a:gd name="connsiteY18" fmla="*/ 111510 h 1000328"/>
                  <a:gd name="connsiteX19" fmla="*/ 712402 w 1105308"/>
                  <a:gd name="connsiteY19" fmla="*/ 76676 h 1000328"/>
                  <a:gd name="connsiteX20" fmla="*/ 743834 w 1105308"/>
                  <a:gd name="connsiteY20" fmla="*/ 0 h 1000328"/>
                  <a:gd name="connsiteX21" fmla="*/ 785744 w 1105308"/>
                  <a:gd name="connsiteY21" fmla="*/ 90964 h 1000328"/>
                  <a:gd name="connsiteX22" fmla="*/ 822416 w 1105308"/>
                  <a:gd name="connsiteY22" fmla="*/ 111851 h 1000328"/>
                  <a:gd name="connsiteX23" fmla="*/ 859087 w 1105308"/>
                  <a:gd name="connsiteY23" fmla="*/ 127771 h 1000328"/>
                  <a:gd name="connsiteX24" fmla="*/ 890519 w 1105308"/>
                  <a:gd name="connsiteY24" fmla="*/ 187370 h 1000328"/>
                  <a:gd name="connsiteX25" fmla="*/ 932429 w 1105308"/>
                  <a:gd name="connsiteY25" fmla="*/ 377462 h 1000328"/>
                  <a:gd name="connsiteX26" fmla="*/ 969101 w 1105308"/>
                  <a:gd name="connsiteY26" fmla="*/ 413861 h 1000328"/>
                  <a:gd name="connsiteX27" fmla="*/ 1011011 w 1105308"/>
                  <a:gd name="connsiteY27" fmla="*/ 423862 h 1000328"/>
                  <a:gd name="connsiteX28" fmla="*/ 1042443 w 1105308"/>
                  <a:gd name="connsiteY28" fmla="*/ 293846 h 1000328"/>
                  <a:gd name="connsiteX29" fmla="*/ 1073876 w 1105308"/>
                  <a:gd name="connsiteY29" fmla="*/ 242343 h 1000328"/>
                  <a:gd name="connsiteX30" fmla="*/ 1105308 w 1105308"/>
                  <a:gd name="connsiteY30" fmla="*/ 131989 h 1000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05308" h="1000328">
                    <a:moveTo>
                      <a:pt x="0" y="498974"/>
                    </a:moveTo>
                    <a:lnTo>
                      <a:pt x="41910" y="600007"/>
                    </a:lnTo>
                    <a:lnTo>
                      <a:pt x="78581" y="930660"/>
                    </a:lnTo>
                    <a:lnTo>
                      <a:pt x="115253" y="1000329"/>
                    </a:lnTo>
                    <a:lnTo>
                      <a:pt x="157162" y="865618"/>
                    </a:lnTo>
                    <a:lnTo>
                      <a:pt x="193834" y="733561"/>
                    </a:lnTo>
                    <a:lnTo>
                      <a:pt x="230437" y="586127"/>
                    </a:lnTo>
                    <a:lnTo>
                      <a:pt x="272347" y="488156"/>
                    </a:lnTo>
                    <a:lnTo>
                      <a:pt x="314257" y="300037"/>
                    </a:lnTo>
                    <a:lnTo>
                      <a:pt x="340451" y="257039"/>
                    </a:lnTo>
                    <a:lnTo>
                      <a:pt x="377122" y="291465"/>
                    </a:lnTo>
                    <a:lnTo>
                      <a:pt x="419032" y="385150"/>
                    </a:lnTo>
                    <a:lnTo>
                      <a:pt x="445226" y="499382"/>
                    </a:lnTo>
                    <a:lnTo>
                      <a:pt x="492374" y="469990"/>
                    </a:lnTo>
                    <a:lnTo>
                      <a:pt x="523807" y="333307"/>
                    </a:lnTo>
                    <a:lnTo>
                      <a:pt x="555239" y="135119"/>
                    </a:lnTo>
                    <a:lnTo>
                      <a:pt x="597149" y="92528"/>
                    </a:lnTo>
                    <a:lnTo>
                      <a:pt x="644298" y="204787"/>
                    </a:lnTo>
                    <a:lnTo>
                      <a:pt x="675731" y="111510"/>
                    </a:lnTo>
                    <a:lnTo>
                      <a:pt x="712402" y="76676"/>
                    </a:lnTo>
                    <a:lnTo>
                      <a:pt x="743834" y="0"/>
                    </a:lnTo>
                    <a:lnTo>
                      <a:pt x="785744" y="90964"/>
                    </a:lnTo>
                    <a:lnTo>
                      <a:pt x="822416" y="111851"/>
                    </a:lnTo>
                    <a:lnTo>
                      <a:pt x="859087" y="127771"/>
                    </a:lnTo>
                    <a:lnTo>
                      <a:pt x="890519" y="187370"/>
                    </a:lnTo>
                    <a:lnTo>
                      <a:pt x="932429" y="377462"/>
                    </a:lnTo>
                    <a:lnTo>
                      <a:pt x="969101" y="413861"/>
                    </a:lnTo>
                    <a:lnTo>
                      <a:pt x="1011011" y="423862"/>
                    </a:lnTo>
                    <a:lnTo>
                      <a:pt x="1042443" y="293846"/>
                    </a:lnTo>
                    <a:lnTo>
                      <a:pt x="1073876" y="242343"/>
                    </a:lnTo>
                    <a:lnTo>
                      <a:pt x="1105308" y="131989"/>
                    </a:lnTo>
                  </a:path>
                </a:pathLst>
              </a:custGeom>
              <a:noFill/>
              <a:ln w="29051" cap="flat">
                <a:solidFill>
                  <a:srgbClr val="10209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" name="Freeform: Shape 908">
                <a:extLst>
                  <a:ext uri="{FF2B5EF4-FFF2-40B4-BE49-F238E27FC236}">
                    <a16:creationId xmlns:a16="http://schemas.microsoft.com/office/drawing/2014/main" id="{19038083-BE11-D223-A762-AB3112D02113}"/>
                  </a:ext>
                </a:extLst>
              </p:cNvPr>
              <p:cNvSpPr/>
              <p:nvPr/>
            </p:nvSpPr>
            <p:spPr>
              <a:xfrm>
                <a:off x="4816316" y="3690393"/>
                <a:ext cx="1204844" cy="1169534"/>
              </a:xfrm>
              <a:custGeom>
                <a:avLst/>
                <a:gdLst>
                  <a:gd name="connsiteX0" fmla="*/ 0 w 1204844"/>
                  <a:gd name="connsiteY0" fmla="*/ 380932 h 1169534"/>
                  <a:gd name="connsiteX1" fmla="*/ 26194 w 1204844"/>
                  <a:gd name="connsiteY1" fmla="*/ 218395 h 1169534"/>
                  <a:gd name="connsiteX2" fmla="*/ 68104 w 1204844"/>
                  <a:gd name="connsiteY2" fmla="*/ 658518 h 1169534"/>
                  <a:gd name="connsiteX3" fmla="*/ 104775 w 1204844"/>
                  <a:gd name="connsiteY3" fmla="*/ 835070 h 1169534"/>
                  <a:gd name="connsiteX4" fmla="*/ 141446 w 1204844"/>
                  <a:gd name="connsiteY4" fmla="*/ 1169534 h 1169534"/>
                  <a:gd name="connsiteX5" fmla="*/ 183356 w 1204844"/>
                  <a:gd name="connsiteY5" fmla="*/ 1073128 h 1169534"/>
                  <a:gd name="connsiteX6" fmla="*/ 220027 w 1204844"/>
                  <a:gd name="connsiteY6" fmla="*/ 552858 h 1169534"/>
                  <a:gd name="connsiteX7" fmla="*/ 256631 w 1204844"/>
                  <a:gd name="connsiteY7" fmla="*/ 840854 h 1169534"/>
                  <a:gd name="connsiteX8" fmla="*/ 298541 w 1204844"/>
                  <a:gd name="connsiteY8" fmla="*/ 224178 h 1169534"/>
                  <a:gd name="connsiteX9" fmla="*/ 340451 w 1204844"/>
                  <a:gd name="connsiteY9" fmla="*/ 566806 h 1169534"/>
                  <a:gd name="connsiteX10" fmla="*/ 366644 w 1204844"/>
                  <a:gd name="connsiteY10" fmla="*/ 623684 h 1169534"/>
                  <a:gd name="connsiteX11" fmla="*/ 403316 w 1204844"/>
                  <a:gd name="connsiteY11" fmla="*/ 637631 h 1169534"/>
                  <a:gd name="connsiteX12" fmla="*/ 445226 w 1204844"/>
                  <a:gd name="connsiteY12" fmla="*/ 357732 h 1169534"/>
                  <a:gd name="connsiteX13" fmla="*/ 471420 w 1204844"/>
                  <a:gd name="connsiteY13" fmla="*/ 298473 h 1169534"/>
                  <a:gd name="connsiteX14" fmla="*/ 518568 w 1204844"/>
                  <a:gd name="connsiteY14" fmla="*/ 426244 h 1169534"/>
                  <a:gd name="connsiteX15" fmla="*/ 550001 w 1204844"/>
                  <a:gd name="connsiteY15" fmla="*/ 351949 h 1169534"/>
                  <a:gd name="connsiteX16" fmla="*/ 581433 w 1204844"/>
                  <a:gd name="connsiteY16" fmla="*/ 299630 h 1169534"/>
                  <a:gd name="connsiteX17" fmla="*/ 623343 w 1204844"/>
                  <a:gd name="connsiteY17" fmla="*/ 177709 h 1169534"/>
                  <a:gd name="connsiteX18" fmla="*/ 670492 w 1204844"/>
                  <a:gd name="connsiteY18" fmla="*/ 272959 h 1169534"/>
                  <a:gd name="connsiteX19" fmla="*/ 701924 w 1204844"/>
                  <a:gd name="connsiteY19" fmla="*/ 311263 h 1169534"/>
                  <a:gd name="connsiteX20" fmla="*/ 738596 w 1204844"/>
                  <a:gd name="connsiteY20" fmla="*/ 196283 h 1169534"/>
                  <a:gd name="connsiteX21" fmla="*/ 770028 w 1204844"/>
                  <a:gd name="connsiteY21" fmla="*/ 317115 h 1169534"/>
                  <a:gd name="connsiteX22" fmla="*/ 811938 w 1204844"/>
                  <a:gd name="connsiteY22" fmla="*/ 228804 h 1169534"/>
                  <a:gd name="connsiteX23" fmla="*/ 848610 w 1204844"/>
                  <a:gd name="connsiteY23" fmla="*/ 401887 h 1169534"/>
                  <a:gd name="connsiteX24" fmla="*/ 885281 w 1204844"/>
                  <a:gd name="connsiteY24" fmla="*/ 311263 h 1169534"/>
                  <a:gd name="connsiteX25" fmla="*/ 916713 w 1204844"/>
                  <a:gd name="connsiteY25" fmla="*/ 174240 h 1169534"/>
                  <a:gd name="connsiteX26" fmla="*/ 958623 w 1204844"/>
                  <a:gd name="connsiteY26" fmla="*/ 293846 h 1169534"/>
                  <a:gd name="connsiteX27" fmla="*/ 995295 w 1204844"/>
                  <a:gd name="connsiteY27" fmla="*/ 700360 h 1169534"/>
                  <a:gd name="connsiteX28" fmla="*/ 1037204 w 1204844"/>
                  <a:gd name="connsiteY28" fmla="*/ 146345 h 1169534"/>
                  <a:gd name="connsiteX29" fmla="*/ 1068637 w 1204844"/>
                  <a:gd name="connsiteY29" fmla="*/ 256699 h 1169534"/>
                  <a:gd name="connsiteX30" fmla="*/ 1100070 w 1204844"/>
                  <a:gd name="connsiteY30" fmla="*/ 166075 h 1169534"/>
                  <a:gd name="connsiteX31" fmla="*/ 1131502 w 1204844"/>
                  <a:gd name="connsiteY31" fmla="*/ 170770 h 1169534"/>
                  <a:gd name="connsiteX32" fmla="*/ 1204845 w 1204844"/>
                  <a:gd name="connsiteY32" fmla="*/ 0 h 1169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04844" h="1169534">
                    <a:moveTo>
                      <a:pt x="0" y="380932"/>
                    </a:moveTo>
                    <a:lnTo>
                      <a:pt x="26194" y="218395"/>
                    </a:lnTo>
                    <a:lnTo>
                      <a:pt x="68104" y="658518"/>
                    </a:lnTo>
                    <a:lnTo>
                      <a:pt x="104775" y="835070"/>
                    </a:lnTo>
                    <a:lnTo>
                      <a:pt x="141446" y="1169534"/>
                    </a:lnTo>
                    <a:lnTo>
                      <a:pt x="183356" y="1073128"/>
                    </a:lnTo>
                    <a:lnTo>
                      <a:pt x="220027" y="552858"/>
                    </a:lnTo>
                    <a:lnTo>
                      <a:pt x="256631" y="840854"/>
                    </a:lnTo>
                    <a:lnTo>
                      <a:pt x="298541" y="224178"/>
                    </a:lnTo>
                    <a:lnTo>
                      <a:pt x="340451" y="566806"/>
                    </a:lnTo>
                    <a:lnTo>
                      <a:pt x="366644" y="623684"/>
                    </a:lnTo>
                    <a:lnTo>
                      <a:pt x="403316" y="637631"/>
                    </a:lnTo>
                    <a:lnTo>
                      <a:pt x="445226" y="357732"/>
                    </a:lnTo>
                    <a:lnTo>
                      <a:pt x="471420" y="298473"/>
                    </a:lnTo>
                    <a:lnTo>
                      <a:pt x="518568" y="426244"/>
                    </a:lnTo>
                    <a:lnTo>
                      <a:pt x="550001" y="351949"/>
                    </a:lnTo>
                    <a:lnTo>
                      <a:pt x="581433" y="299630"/>
                    </a:lnTo>
                    <a:lnTo>
                      <a:pt x="623343" y="177709"/>
                    </a:lnTo>
                    <a:lnTo>
                      <a:pt x="670492" y="272959"/>
                    </a:lnTo>
                    <a:lnTo>
                      <a:pt x="701924" y="311263"/>
                    </a:lnTo>
                    <a:lnTo>
                      <a:pt x="738596" y="196283"/>
                    </a:lnTo>
                    <a:lnTo>
                      <a:pt x="770028" y="317115"/>
                    </a:lnTo>
                    <a:lnTo>
                      <a:pt x="811938" y="228804"/>
                    </a:lnTo>
                    <a:lnTo>
                      <a:pt x="848610" y="401887"/>
                    </a:lnTo>
                    <a:lnTo>
                      <a:pt x="885281" y="311263"/>
                    </a:lnTo>
                    <a:lnTo>
                      <a:pt x="916713" y="174240"/>
                    </a:lnTo>
                    <a:lnTo>
                      <a:pt x="958623" y="293846"/>
                    </a:lnTo>
                    <a:lnTo>
                      <a:pt x="995295" y="700360"/>
                    </a:lnTo>
                    <a:lnTo>
                      <a:pt x="1037204" y="146345"/>
                    </a:lnTo>
                    <a:lnTo>
                      <a:pt x="1068637" y="256699"/>
                    </a:lnTo>
                    <a:lnTo>
                      <a:pt x="1100070" y="166075"/>
                    </a:lnTo>
                    <a:lnTo>
                      <a:pt x="1131502" y="170770"/>
                    </a:lnTo>
                    <a:lnTo>
                      <a:pt x="1204845" y="0"/>
                    </a:lnTo>
                  </a:path>
                </a:pathLst>
              </a:custGeom>
              <a:noFill/>
              <a:ln w="7280" cap="flat">
                <a:solidFill>
                  <a:srgbClr val="CB283F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" name="Freeform: Shape 909">
                <a:extLst>
                  <a:ext uri="{FF2B5EF4-FFF2-40B4-BE49-F238E27FC236}">
                    <a16:creationId xmlns:a16="http://schemas.microsoft.com/office/drawing/2014/main" id="{4BF48207-F6DF-E8C6-E61F-A47F95CE3F97}"/>
                  </a:ext>
                </a:extLst>
              </p:cNvPr>
              <p:cNvSpPr/>
              <p:nvPr/>
            </p:nvSpPr>
            <p:spPr>
              <a:xfrm>
                <a:off x="4816316" y="3565003"/>
                <a:ext cx="1204844" cy="1254238"/>
              </a:xfrm>
              <a:custGeom>
                <a:avLst/>
                <a:gdLst>
                  <a:gd name="connsiteX0" fmla="*/ 0 w 1204844"/>
                  <a:gd name="connsiteY0" fmla="*/ 774655 h 1254238"/>
                  <a:gd name="connsiteX1" fmla="*/ 26194 w 1204844"/>
                  <a:gd name="connsiteY1" fmla="*/ 262482 h 1254238"/>
                  <a:gd name="connsiteX2" fmla="*/ 68104 w 1204844"/>
                  <a:gd name="connsiteY2" fmla="*/ 894261 h 1254238"/>
                  <a:gd name="connsiteX3" fmla="*/ 104775 w 1204844"/>
                  <a:gd name="connsiteY3" fmla="*/ 1077754 h 1254238"/>
                  <a:gd name="connsiteX4" fmla="*/ 141446 w 1204844"/>
                  <a:gd name="connsiteY4" fmla="*/ 1254239 h 1254238"/>
                  <a:gd name="connsiteX5" fmla="*/ 183356 w 1204844"/>
                  <a:gd name="connsiteY5" fmla="*/ 1103267 h 1254238"/>
                  <a:gd name="connsiteX6" fmla="*/ 220027 w 1204844"/>
                  <a:gd name="connsiteY6" fmla="*/ 673554 h 1254238"/>
                  <a:gd name="connsiteX7" fmla="*/ 256631 w 1204844"/>
                  <a:gd name="connsiteY7" fmla="*/ 858271 h 1254238"/>
                  <a:gd name="connsiteX8" fmla="*/ 298541 w 1204844"/>
                  <a:gd name="connsiteY8" fmla="*/ 660831 h 1254238"/>
                  <a:gd name="connsiteX9" fmla="*/ 340451 w 1204844"/>
                  <a:gd name="connsiteY9" fmla="*/ 379775 h 1254238"/>
                  <a:gd name="connsiteX10" fmla="*/ 366644 w 1204844"/>
                  <a:gd name="connsiteY10" fmla="*/ 293846 h 1254238"/>
                  <a:gd name="connsiteX11" fmla="*/ 403316 w 1204844"/>
                  <a:gd name="connsiteY11" fmla="*/ 531903 h 1254238"/>
                  <a:gd name="connsiteX12" fmla="*/ 445226 w 1204844"/>
                  <a:gd name="connsiteY12" fmla="*/ 483122 h 1254238"/>
                  <a:gd name="connsiteX13" fmla="*/ 471420 w 1204844"/>
                  <a:gd name="connsiteY13" fmla="*/ 574902 h 1254238"/>
                  <a:gd name="connsiteX14" fmla="*/ 518568 w 1204844"/>
                  <a:gd name="connsiteY14" fmla="*/ 874531 h 1254238"/>
                  <a:gd name="connsiteX15" fmla="*/ 550001 w 1204844"/>
                  <a:gd name="connsiteY15" fmla="*/ 394880 h 1254238"/>
                  <a:gd name="connsiteX16" fmla="*/ 581433 w 1204844"/>
                  <a:gd name="connsiteY16" fmla="*/ 164919 h 1254238"/>
                  <a:gd name="connsiteX17" fmla="*/ 623343 w 1204844"/>
                  <a:gd name="connsiteY17" fmla="*/ 279899 h 1254238"/>
                  <a:gd name="connsiteX18" fmla="*/ 670492 w 1204844"/>
                  <a:gd name="connsiteY18" fmla="*/ 267108 h 1254238"/>
                  <a:gd name="connsiteX19" fmla="*/ 701924 w 1204844"/>
                  <a:gd name="connsiteY19" fmla="*/ 501695 h 1254238"/>
                  <a:gd name="connsiteX20" fmla="*/ 738596 w 1204844"/>
                  <a:gd name="connsiteY20" fmla="*/ 0 h 1254238"/>
                  <a:gd name="connsiteX21" fmla="*/ 770028 w 1204844"/>
                  <a:gd name="connsiteY21" fmla="*/ 162606 h 1254238"/>
                  <a:gd name="connsiteX22" fmla="*/ 811938 w 1204844"/>
                  <a:gd name="connsiteY22" fmla="*/ 271735 h 1254238"/>
                  <a:gd name="connsiteX23" fmla="*/ 848610 w 1204844"/>
                  <a:gd name="connsiteY23" fmla="*/ 272891 h 1254238"/>
                  <a:gd name="connsiteX24" fmla="*/ 885281 w 1204844"/>
                  <a:gd name="connsiteY24" fmla="*/ 225266 h 1254238"/>
                  <a:gd name="connsiteX25" fmla="*/ 916713 w 1204844"/>
                  <a:gd name="connsiteY25" fmla="*/ 319360 h 1254238"/>
                  <a:gd name="connsiteX26" fmla="*/ 958623 w 1204844"/>
                  <a:gd name="connsiteY26" fmla="*/ 451757 h 1254238"/>
                  <a:gd name="connsiteX27" fmla="*/ 995295 w 1204844"/>
                  <a:gd name="connsiteY27" fmla="*/ 795542 h 1254238"/>
                  <a:gd name="connsiteX28" fmla="*/ 1037204 w 1204844"/>
                  <a:gd name="connsiteY28" fmla="*/ 428557 h 1254238"/>
                  <a:gd name="connsiteX29" fmla="*/ 1068637 w 1204844"/>
                  <a:gd name="connsiteY29" fmla="*/ 481965 h 1254238"/>
                  <a:gd name="connsiteX30" fmla="*/ 1100070 w 1204844"/>
                  <a:gd name="connsiteY30" fmla="*/ 405289 h 1254238"/>
                  <a:gd name="connsiteX31" fmla="*/ 1131502 w 1204844"/>
                  <a:gd name="connsiteY31" fmla="*/ 274048 h 1254238"/>
                  <a:gd name="connsiteX32" fmla="*/ 1204845 w 1204844"/>
                  <a:gd name="connsiteY32" fmla="*/ 150971 h 1254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04844" h="1254238">
                    <a:moveTo>
                      <a:pt x="0" y="774655"/>
                    </a:moveTo>
                    <a:lnTo>
                      <a:pt x="26194" y="262482"/>
                    </a:lnTo>
                    <a:lnTo>
                      <a:pt x="68104" y="894261"/>
                    </a:lnTo>
                    <a:lnTo>
                      <a:pt x="104775" y="1077754"/>
                    </a:lnTo>
                    <a:lnTo>
                      <a:pt x="141446" y="1254239"/>
                    </a:lnTo>
                    <a:lnTo>
                      <a:pt x="183356" y="1103267"/>
                    </a:lnTo>
                    <a:lnTo>
                      <a:pt x="220027" y="673554"/>
                    </a:lnTo>
                    <a:lnTo>
                      <a:pt x="256631" y="858271"/>
                    </a:lnTo>
                    <a:lnTo>
                      <a:pt x="298541" y="660831"/>
                    </a:lnTo>
                    <a:lnTo>
                      <a:pt x="340451" y="379775"/>
                    </a:lnTo>
                    <a:lnTo>
                      <a:pt x="366644" y="293846"/>
                    </a:lnTo>
                    <a:lnTo>
                      <a:pt x="403316" y="531903"/>
                    </a:lnTo>
                    <a:lnTo>
                      <a:pt x="445226" y="483122"/>
                    </a:lnTo>
                    <a:lnTo>
                      <a:pt x="471420" y="574902"/>
                    </a:lnTo>
                    <a:lnTo>
                      <a:pt x="518568" y="874531"/>
                    </a:lnTo>
                    <a:lnTo>
                      <a:pt x="550001" y="394880"/>
                    </a:lnTo>
                    <a:lnTo>
                      <a:pt x="581433" y="164919"/>
                    </a:lnTo>
                    <a:lnTo>
                      <a:pt x="623343" y="279899"/>
                    </a:lnTo>
                    <a:lnTo>
                      <a:pt x="670492" y="267108"/>
                    </a:lnTo>
                    <a:lnTo>
                      <a:pt x="701924" y="501695"/>
                    </a:lnTo>
                    <a:lnTo>
                      <a:pt x="738596" y="0"/>
                    </a:lnTo>
                    <a:lnTo>
                      <a:pt x="770028" y="162606"/>
                    </a:lnTo>
                    <a:lnTo>
                      <a:pt x="811938" y="271735"/>
                    </a:lnTo>
                    <a:lnTo>
                      <a:pt x="848610" y="272891"/>
                    </a:lnTo>
                    <a:lnTo>
                      <a:pt x="885281" y="225266"/>
                    </a:lnTo>
                    <a:lnTo>
                      <a:pt x="916713" y="319360"/>
                    </a:lnTo>
                    <a:lnTo>
                      <a:pt x="958623" y="451757"/>
                    </a:lnTo>
                    <a:lnTo>
                      <a:pt x="995295" y="795542"/>
                    </a:lnTo>
                    <a:lnTo>
                      <a:pt x="1037204" y="428557"/>
                    </a:lnTo>
                    <a:lnTo>
                      <a:pt x="1068637" y="481965"/>
                    </a:lnTo>
                    <a:lnTo>
                      <a:pt x="1100070" y="405289"/>
                    </a:lnTo>
                    <a:lnTo>
                      <a:pt x="1131502" y="274048"/>
                    </a:lnTo>
                    <a:lnTo>
                      <a:pt x="1204845" y="150971"/>
                    </a:lnTo>
                  </a:path>
                </a:pathLst>
              </a:custGeom>
              <a:noFill/>
              <a:ln w="7280" cap="flat">
                <a:solidFill>
                  <a:srgbClr val="102092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1" name="Freeform: Shape 910">
                <a:extLst>
                  <a:ext uri="{FF2B5EF4-FFF2-40B4-BE49-F238E27FC236}">
                    <a16:creationId xmlns:a16="http://schemas.microsoft.com/office/drawing/2014/main" id="{2B48262E-9F17-C501-E9C4-FA348FA2F129}"/>
                  </a:ext>
                </a:extLst>
              </p:cNvPr>
              <p:cNvSpPr/>
              <p:nvPr/>
            </p:nvSpPr>
            <p:spPr>
              <a:xfrm>
                <a:off x="4931568" y="3466283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" name="Freeform: Shape 911">
                <a:extLst>
                  <a:ext uri="{FF2B5EF4-FFF2-40B4-BE49-F238E27FC236}">
                    <a16:creationId xmlns:a16="http://schemas.microsoft.com/office/drawing/2014/main" id="{73C66837-7B75-EE2A-9D33-D2AAF41EBECF}"/>
                  </a:ext>
                </a:extLst>
              </p:cNvPr>
              <p:cNvSpPr/>
              <p:nvPr/>
            </p:nvSpPr>
            <p:spPr>
              <a:xfrm>
                <a:off x="5801133" y="3466283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ln w="7280" cap="flat">
                <a:solidFill>
                  <a:srgbClr val="000000"/>
                </a:solidFill>
                <a:custDash>
                  <a:ds d="426750" sp="426750"/>
                </a:custDash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" name="Freeform: Shape 912">
                <a:extLst>
                  <a:ext uri="{FF2B5EF4-FFF2-40B4-BE49-F238E27FC236}">
                    <a16:creationId xmlns:a16="http://schemas.microsoft.com/office/drawing/2014/main" id="{1167C678-F305-0C87-1ACA-72DB4DE2FB10}"/>
                  </a:ext>
                </a:extLst>
              </p:cNvPr>
              <p:cNvSpPr/>
              <p:nvPr/>
            </p:nvSpPr>
            <p:spPr>
              <a:xfrm>
                <a:off x="4722018" y="3466283"/>
                <a:ext cx="1325403" cy="1405277"/>
              </a:xfrm>
              <a:custGeom>
                <a:avLst/>
                <a:gdLst>
                  <a:gd name="connsiteX0" fmla="*/ 0 w 1325403"/>
                  <a:gd name="connsiteY0" fmla="*/ 0 h 1405277"/>
                  <a:gd name="connsiteX1" fmla="*/ 1325404 w 1325403"/>
                  <a:gd name="connsiteY1" fmla="*/ 0 h 1405277"/>
                  <a:gd name="connsiteX2" fmla="*/ 1325404 w 1325403"/>
                  <a:gd name="connsiteY2" fmla="*/ 1405278 h 1405277"/>
                  <a:gd name="connsiteX3" fmla="*/ 0 w 1325403"/>
                  <a:gd name="connsiteY3" fmla="*/ 1405278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403" h="1405277">
                    <a:moveTo>
                      <a:pt x="0" y="0"/>
                    </a:moveTo>
                    <a:lnTo>
                      <a:pt x="1325404" y="0"/>
                    </a:lnTo>
                    <a:lnTo>
                      <a:pt x="1325404" y="1405278"/>
                    </a:lnTo>
                    <a:lnTo>
                      <a:pt x="0" y="1405278"/>
                    </a:lnTo>
                    <a:close/>
                  </a:path>
                </a:pathLst>
              </a:custGeom>
              <a:noFill/>
              <a:ln w="72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4" name="Graphic 2">
              <a:extLst>
                <a:ext uri="{FF2B5EF4-FFF2-40B4-BE49-F238E27FC236}">
                  <a16:creationId xmlns:a16="http://schemas.microsoft.com/office/drawing/2014/main" id="{B2F5B601-FC82-61AD-E35C-23D21A9AA3AE}"/>
                </a:ext>
              </a:extLst>
            </p:cNvPr>
            <p:cNvGrpSpPr/>
            <p:nvPr/>
          </p:nvGrpSpPr>
          <p:grpSpPr>
            <a:xfrm>
              <a:off x="4364122" y="3379742"/>
              <a:ext cx="1798740" cy="1656495"/>
              <a:chOff x="4364122" y="3379742"/>
              <a:chExt cx="1798740" cy="1656495"/>
            </a:xfrm>
          </p:grpSpPr>
          <p:sp>
            <p:nvSpPr>
              <p:cNvPr id="915" name="Freeform: Shape 914">
                <a:extLst>
                  <a:ext uri="{FF2B5EF4-FFF2-40B4-BE49-F238E27FC236}">
                    <a16:creationId xmlns:a16="http://schemas.microsoft.com/office/drawing/2014/main" id="{12436974-D5C7-B06D-78B1-5752BCF8801A}"/>
                  </a:ext>
                </a:extLst>
              </p:cNvPr>
              <p:cNvSpPr/>
              <p:nvPr/>
            </p:nvSpPr>
            <p:spPr>
              <a:xfrm>
                <a:off x="4722018" y="3466283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" name="TextBox 915">
                <a:extLst>
                  <a:ext uri="{FF2B5EF4-FFF2-40B4-BE49-F238E27FC236}">
                    <a16:creationId xmlns:a16="http://schemas.microsoft.com/office/drawing/2014/main" id="{9C222CC5-30DA-CCA9-E7AE-5787674A865E}"/>
                  </a:ext>
                </a:extLst>
              </p:cNvPr>
              <p:cNvSpPr txBox="1"/>
              <p:nvPr/>
            </p:nvSpPr>
            <p:spPr>
              <a:xfrm>
                <a:off x="4549344" y="4773385"/>
                <a:ext cx="22955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917" name="TextBox 916">
                <a:extLst>
                  <a:ext uri="{FF2B5EF4-FFF2-40B4-BE49-F238E27FC236}">
                    <a16:creationId xmlns:a16="http://schemas.microsoft.com/office/drawing/2014/main" id="{9560BE1C-E331-A497-45F8-55C78ACD6D64}"/>
                  </a:ext>
                </a:extLst>
              </p:cNvPr>
              <p:cNvSpPr txBox="1"/>
              <p:nvPr/>
            </p:nvSpPr>
            <p:spPr>
              <a:xfrm>
                <a:off x="4549344" y="4541111"/>
                <a:ext cx="22955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918" name="TextBox 917">
                <a:extLst>
                  <a:ext uri="{FF2B5EF4-FFF2-40B4-BE49-F238E27FC236}">
                    <a16:creationId xmlns:a16="http://schemas.microsoft.com/office/drawing/2014/main" id="{66C9F54B-03D7-B1DF-37D2-8710DA40FBFC}"/>
                  </a:ext>
                </a:extLst>
              </p:cNvPr>
              <p:cNvSpPr txBox="1"/>
              <p:nvPr/>
            </p:nvSpPr>
            <p:spPr>
              <a:xfrm>
                <a:off x="4549344" y="4308837"/>
                <a:ext cx="22955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919" name="TextBox 918">
                <a:extLst>
                  <a:ext uri="{FF2B5EF4-FFF2-40B4-BE49-F238E27FC236}">
                    <a16:creationId xmlns:a16="http://schemas.microsoft.com/office/drawing/2014/main" id="{DF4C7A48-FCF5-E1D4-71C3-BADD71A4155D}"/>
                  </a:ext>
                </a:extLst>
              </p:cNvPr>
              <p:cNvSpPr txBox="1"/>
              <p:nvPr/>
            </p:nvSpPr>
            <p:spPr>
              <a:xfrm>
                <a:off x="4549344" y="4076564"/>
                <a:ext cx="22955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920" name="TextBox 919">
                <a:extLst>
                  <a:ext uri="{FF2B5EF4-FFF2-40B4-BE49-F238E27FC236}">
                    <a16:creationId xmlns:a16="http://schemas.microsoft.com/office/drawing/2014/main" id="{ABB9AA6C-C173-EE9E-E234-37C3711E03BE}"/>
                  </a:ext>
                </a:extLst>
              </p:cNvPr>
              <p:cNvSpPr txBox="1"/>
              <p:nvPr/>
            </p:nvSpPr>
            <p:spPr>
              <a:xfrm>
                <a:off x="4549344" y="3844290"/>
                <a:ext cx="22955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8</a:t>
                </a:r>
              </a:p>
            </p:txBody>
          </p:sp>
          <p:sp>
            <p:nvSpPr>
              <p:cNvPr id="921" name="TextBox 920">
                <a:extLst>
                  <a:ext uri="{FF2B5EF4-FFF2-40B4-BE49-F238E27FC236}">
                    <a16:creationId xmlns:a16="http://schemas.microsoft.com/office/drawing/2014/main" id="{F2FF3161-A367-90E8-027B-87E6AC2DC73A}"/>
                  </a:ext>
                </a:extLst>
              </p:cNvPr>
              <p:cNvSpPr txBox="1"/>
              <p:nvPr/>
            </p:nvSpPr>
            <p:spPr>
              <a:xfrm>
                <a:off x="4501719" y="3612016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922" name="TextBox 921">
                <a:extLst>
                  <a:ext uri="{FF2B5EF4-FFF2-40B4-BE49-F238E27FC236}">
                    <a16:creationId xmlns:a16="http://schemas.microsoft.com/office/drawing/2014/main" id="{43D23111-01EB-9E40-7357-58CC3E931A43}"/>
                  </a:ext>
                </a:extLst>
              </p:cNvPr>
              <p:cNvSpPr txBox="1"/>
              <p:nvPr/>
            </p:nvSpPr>
            <p:spPr>
              <a:xfrm>
                <a:off x="4501719" y="3379742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923" name="Freeform: Shape 922">
                <a:extLst>
                  <a:ext uri="{FF2B5EF4-FFF2-40B4-BE49-F238E27FC236}">
                    <a16:creationId xmlns:a16="http://schemas.microsoft.com/office/drawing/2014/main" id="{2CA33E23-B6E5-E993-E161-72F6EA7D3A88}"/>
                  </a:ext>
                </a:extLst>
              </p:cNvPr>
              <p:cNvSpPr/>
              <p:nvPr/>
            </p:nvSpPr>
            <p:spPr>
              <a:xfrm>
                <a:off x="4703376" y="4871561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4" name="Freeform: Shape 923">
                <a:extLst>
                  <a:ext uri="{FF2B5EF4-FFF2-40B4-BE49-F238E27FC236}">
                    <a16:creationId xmlns:a16="http://schemas.microsoft.com/office/drawing/2014/main" id="{222B9D72-CD1E-A0F3-2084-C2E1A5733FFB}"/>
                  </a:ext>
                </a:extLst>
              </p:cNvPr>
              <p:cNvSpPr/>
              <p:nvPr/>
            </p:nvSpPr>
            <p:spPr>
              <a:xfrm>
                <a:off x="4703376" y="4639287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" name="Freeform: Shape 924">
                <a:extLst>
                  <a:ext uri="{FF2B5EF4-FFF2-40B4-BE49-F238E27FC236}">
                    <a16:creationId xmlns:a16="http://schemas.microsoft.com/office/drawing/2014/main" id="{638A1D2A-48FF-07F6-8DBB-7552DA2E1882}"/>
                  </a:ext>
                </a:extLst>
              </p:cNvPr>
              <p:cNvSpPr/>
              <p:nvPr/>
            </p:nvSpPr>
            <p:spPr>
              <a:xfrm>
                <a:off x="4703376" y="4407013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6" name="Freeform: Shape 925">
                <a:extLst>
                  <a:ext uri="{FF2B5EF4-FFF2-40B4-BE49-F238E27FC236}">
                    <a16:creationId xmlns:a16="http://schemas.microsoft.com/office/drawing/2014/main" id="{E4893AE5-B6EB-3930-F381-670D22159ABD}"/>
                  </a:ext>
                </a:extLst>
              </p:cNvPr>
              <p:cNvSpPr/>
              <p:nvPr/>
            </p:nvSpPr>
            <p:spPr>
              <a:xfrm>
                <a:off x="4703376" y="4174739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7" name="Freeform: Shape 926">
                <a:extLst>
                  <a:ext uri="{FF2B5EF4-FFF2-40B4-BE49-F238E27FC236}">
                    <a16:creationId xmlns:a16="http://schemas.microsoft.com/office/drawing/2014/main" id="{92385AAC-8665-9D71-46C9-F69D1DFB0949}"/>
                  </a:ext>
                </a:extLst>
              </p:cNvPr>
              <p:cNvSpPr/>
              <p:nvPr/>
            </p:nvSpPr>
            <p:spPr>
              <a:xfrm>
                <a:off x="4703376" y="3942465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8" name="Freeform: Shape 927">
                <a:extLst>
                  <a:ext uri="{FF2B5EF4-FFF2-40B4-BE49-F238E27FC236}">
                    <a16:creationId xmlns:a16="http://schemas.microsoft.com/office/drawing/2014/main" id="{89B8176C-B689-D1B9-3CF4-E7D0A48C8AF5}"/>
                  </a:ext>
                </a:extLst>
              </p:cNvPr>
              <p:cNvSpPr/>
              <p:nvPr/>
            </p:nvSpPr>
            <p:spPr>
              <a:xfrm>
                <a:off x="4703376" y="3710191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" name="Freeform: Shape 928">
                <a:extLst>
                  <a:ext uri="{FF2B5EF4-FFF2-40B4-BE49-F238E27FC236}">
                    <a16:creationId xmlns:a16="http://schemas.microsoft.com/office/drawing/2014/main" id="{D1BCB51E-E539-A5FA-FCAA-FF6EB18A6B84}"/>
                  </a:ext>
                </a:extLst>
              </p:cNvPr>
              <p:cNvSpPr/>
              <p:nvPr/>
            </p:nvSpPr>
            <p:spPr>
              <a:xfrm>
                <a:off x="4703376" y="3477917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" name="Freeform: Shape 929">
                <a:extLst>
                  <a:ext uri="{FF2B5EF4-FFF2-40B4-BE49-F238E27FC236}">
                    <a16:creationId xmlns:a16="http://schemas.microsoft.com/office/drawing/2014/main" id="{75C5C4DA-0CB8-C220-FE34-F0E34AAD6420}"/>
                  </a:ext>
                </a:extLst>
              </p:cNvPr>
              <p:cNvSpPr/>
              <p:nvPr/>
            </p:nvSpPr>
            <p:spPr>
              <a:xfrm>
                <a:off x="4722018" y="4871561"/>
                <a:ext cx="1325335" cy="6803"/>
              </a:xfrm>
              <a:custGeom>
                <a:avLst/>
                <a:gdLst>
                  <a:gd name="connsiteX0" fmla="*/ 0 w 1325335"/>
                  <a:gd name="connsiteY0" fmla="*/ 0 h 6803"/>
                  <a:gd name="connsiteX1" fmla="*/ 1325336 w 1325335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5335" h="6803">
                    <a:moveTo>
                      <a:pt x="0" y="0"/>
                    </a:moveTo>
                    <a:lnTo>
                      <a:pt x="1325336" y="0"/>
                    </a:lnTo>
                  </a:path>
                </a:pathLst>
              </a:custGeom>
              <a:noFill/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" name="Freeform: Shape 930">
                <a:extLst>
                  <a:ext uri="{FF2B5EF4-FFF2-40B4-BE49-F238E27FC236}">
                    <a16:creationId xmlns:a16="http://schemas.microsoft.com/office/drawing/2014/main" id="{5F19132A-821C-E9A1-FF99-07C8E410725A}"/>
                  </a:ext>
                </a:extLst>
              </p:cNvPr>
              <p:cNvSpPr/>
              <p:nvPr/>
            </p:nvSpPr>
            <p:spPr>
              <a:xfrm>
                <a:off x="4722018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" name="Freeform: Shape 931">
                <a:extLst>
                  <a:ext uri="{FF2B5EF4-FFF2-40B4-BE49-F238E27FC236}">
                    <a16:creationId xmlns:a16="http://schemas.microsoft.com/office/drawing/2014/main" id="{CE8150BA-7805-B652-6003-6916F1FFA8BC}"/>
                  </a:ext>
                </a:extLst>
              </p:cNvPr>
              <p:cNvSpPr/>
              <p:nvPr/>
            </p:nvSpPr>
            <p:spPr>
              <a:xfrm>
                <a:off x="4879181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" name="Freeform: Shape 932">
                <a:extLst>
                  <a:ext uri="{FF2B5EF4-FFF2-40B4-BE49-F238E27FC236}">
                    <a16:creationId xmlns:a16="http://schemas.microsoft.com/office/drawing/2014/main" id="{BB2FEB27-9D7A-A2D4-798C-F8C3E933F66E}"/>
                  </a:ext>
                </a:extLst>
              </p:cNvPr>
              <p:cNvSpPr/>
              <p:nvPr/>
            </p:nvSpPr>
            <p:spPr>
              <a:xfrm>
                <a:off x="5041582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" name="Freeform: Shape 933">
                <a:extLst>
                  <a:ext uri="{FF2B5EF4-FFF2-40B4-BE49-F238E27FC236}">
                    <a16:creationId xmlns:a16="http://schemas.microsoft.com/office/drawing/2014/main" id="{848F6738-69E1-4A46-306F-520F4EC87302}"/>
                  </a:ext>
                </a:extLst>
              </p:cNvPr>
              <p:cNvSpPr/>
              <p:nvPr/>
            </p:nvSpPr>
            <p:spPr>
              <a:xfrm>
                <a:off x="5198676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5" name="Freeform: Shape 934">
                <a:extLst>
                  <a:ext uri="{FF2B5EF4-FFF2-40B4-BE49-F238E27FC236}">
                    <a16:creationId xmlns:a16="http://schemas.microsoft.com/office/drawing/2014/main" id="{C867D127-8CC4-0F3B-BF33-041A77549019}"/>
                  </a:ext>
                </a:extLst>
              </p:cNvPr>
              <p:cNvSpPr/>
              <p:nvPr/>
            </p:nvSpPr>
            <p:spPr>
              <a:xfrm>
                <a:off x="5361078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6" name="Freeform: Shape 935">
                <a:extLst>
                  <a:ext uri="{FF2B5EF4-FFF2-40B4-BE49-F238E27FC236}">
                    <a16:creationId xmlns:a16="http://schemas.microsoft.com/office/drawing/2014/main" id="{226BC4CD-E3BD-2508-59FD-F0B4FD418083}"/>
                  </a:ext>
                </a:extLst>
              </p:cNvPr>
              <p:cNvSpPr/>
              <p:nvPr/>
            </p:nvSpPr>
            <p:spPr>
              <a:xfrm>
                <a:off x="5523479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" name="Freeform: Shape 936">
                <a:extLst>
                  <a:ext uri="{FF2B5EF4-FFF2-40B4-BE49-F238E27FC236}">
                    <a16:creationId xmlns:a16="http://schemas.microsoft.com/office/drawing/2014/main" id="{90300C2F-81BC-4799-E48F-ACEF1AC6DD2E}"/>
                  </a:ext>
                </a:extLst>
              </p:cNvPr>
              <p:cNvSpPr/>
              <p:nvPr/>
            </p:nvSpPr>
            <p:spPr>
              <a:xfrm>
                <a:off x="5680642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" name="Freeform: Shape 937">
                <a:extLst>
                  <a:ext uri="{FF2B5EF4-FFF2-40B4-BE49-F238E27FC236}">
                    <a16:creationId xmlns:a16="http://schemas.microsoft.com/office/drawing/2014/main" id="{796A71B3-2570-8589-11E5-0BE201A04F14}"/>
                  </a:ext>
                </a:extLst>
              </p:cNvPr>
              <p:cNvSpPr/>
              <p:nvPr/>
            </p:nvSpPr>
            <p:spPr>
              <a:xfrm>
                <a:off x="5843043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" name="Freeform: Shape 938">
                <a:extLst>
                  <a:ext uri="{FF2B5EF4-FFF2-40B4-BE49-F238E27FC236}">
                    <a16:creationId xmlns:a16="http://schemas.microsoft.com/office/drawing/2014/main" id="{2A5B780B-D208-ECB8-4F22-59CEC38EDFA6}"/>
                  </a:ext>
                </a:extLst>
              </p:cNvPr>
              <p:cNvSpPr/>
              <p:nvPr/>
            </p:nvSpPr>
            <p:spPr>
              <a:xfrm>
                <a:off x="6000205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" name="TextBox 939">
                <a:extLst>
                  <a:ext uri="{FF2B5EF4-FFF2-40B4-BE49-F238E27FC236}">
                    <a16:creationId xmlns:a16="http://schemas.microsoft.com/office/drawing/2014/main" id="{7E5FF282-45D6-C6DF-0844-CF2C4B823357}"/>
                  </a:ext>
                </a:extLst>
              </p:cNvPr>
              <p:cNvSpPr txBox="1"/>
              <p:nvPr/>
            </p:nvSpPr>
            <p:spPr>
              <a:xfrm>
                <a:off x="4569346" y="4836182"/>
                <a:ext cx="32412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Apr</a:t>
                </a:r>
              </a:p>
            </p:txBody>
          </p:sp>
          <p:sp>
            <p:nvSpPr>
              <p:cNvPr id="941" name="TextBox 940">
                <a:extLst>
                  <a:ext uri="{FF2B5EF4-FFF2-40B4-BE49-F238E27FC236}">
                    <a16:creationId xmlns:a16="http://schemas.microsoft.com/office/drawing/2014/main" id="{9DBDEFCC-F4E9-06B4-C9B0-A5686E459DD9}"/>
                  </a:ext>
                </a:extLst>
              </p:cNvPr>
              <p:cNvSpPr txBox="1"/>
              <p:nvPr/>
            </p:nvSpPr>
            <p:spPr>
              <a:xfrm>
                <a:off x="4716303" y="4836182"/>
                <a:ext cx="3497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May</a:t>
                </a:r>
              </a:p>
            </p:txBody>
          </p:sp>
          <p:sp>
            <p:nvSpPr>
              <p:cNvPr id="942" name="TextBox 941">
                <a:extLst>
                  <a:ext uri="{FF2B5EF4-FFF2-40B4-BE49-F238E27FC236}">
                    <a16:creationId xmlns:a16="http://schemas.microsoft.com/office/drawing/2014/main" id="{D7F93164-74C8-F75A-9B1E-FE35BC0E6877}"/>
                  </a:ext>
                </a:extLst>
              </p:cNvPr>
              <p:cNvSpPr txBox="1"/>
              <p:nvPr/>
            </p:nvSpPr>
            <p:spPr>
              <a:xfrm>
                <a:off x="4882106" y="4836182"/>
                <a:ext cx="30970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Jun</a:t>
                </a:r>
              </a:p>
            </p:txBody>
          </p:sp>
          <p:sp>
            <p:nvSpPr>
              <p:cNvPr id="943" name="TextBox 942">
                <a:extLst>
                  <a:ext uri="{FF2B5EF4-FFF2-40B4-BE49-F238E27FC236}">
                    <a16:creationId xmlns:a16="http://schemas.microsoft.com/office/drawing/2014/main" id="{792DC377-3ED0-7EB7-75D4-390D70C11E08}"/>
                  </a:ext>
                </a:extLst>
              </p:cNvPr>
              <p:cNvSpPr txBox="1"/>
              <p:nvPr/>
            </p:nvSpPr>
            <p:spPr>
              <a:xfrm>
                <a:off x="5052808" y="4836182"/>
                <a:ext cx="29046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Jul</a:t>
                </a:r>
              </a:p>
            </p:txBody>
          </p:sp>
          <p:sp>
            <p:nvSpPr>
              <p:cNvPr id="944" name="TextBox 943">
                <a:extLst>
                  <a:ext uri="{FF2B5EF4-FFF2-40B4-BE49-F238E27FC236}">
                    <a16:creationId xmlns:a16="http://schemas.microsoft.com/office/drawing/2014/main" id="{49757928-95AC-FB46-121B-67C49D937E5F}"/>
                  </a:ext>
                </a:extLst>
              </p:cNvPr>
              <p:cNvSpPr txBox="1"/>
              <p:nvPr/>
            </p:nvSpPr>
            <p:spPr>
              <a:xfrm>
                <a:off x="5198200" y="4836182"/>
                <a:ext cx="33855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Aug</a:t>
                </a:r>
              </a:p>
            </p:txBody>
          </p:sp>
          <p:sp>
            <p:nvSpPr>
              <p:cNvPr id="945" name="TextBox 944">
                <a:extLst>
                  <a:ext uri="{FF2B5EF4-FFF2-40B4-BE49-F238E27FC236}">
                    <a16:creationId xmlns:a16="http://schemas.microsoft.com/office/drawing/2014/main" id="{2FD73A81-0642-F158-F68F-8E753825EA15}"/>
                  </a:ext>
                </a:extLst>
              </p:cNvPr>
              <p:cNvSpPr txBox="1"/>
              <p:nvPr/>
            </p:nvSpPr>
            <p:spPr>
              <a:xfrm>
                <a:off x="5357200" y="4836182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Sep</a:t>
                </a:r>
              </a:p>
            </p:txBody>
          </p:sp>
          <p:sp>
            <p:nvSpPr>
              <p:cNvPr id="946" name="TextBox 945">
                <a:extLst>
                  <a:ext uri="{FF2B5EF4-FFF2-40B4-BE49-F238E27FC236}">
                    <a16:creationId xmlns:a16="http://schemas.microsoft.com/office/drawing/2014/main" id="{1B4D76A5-A31D-19CA-6001-5B284268347E}"/>
                  </a:ext>
                </a:extLst>
              </p:cNvPr>
              <p:cNvSpPr txBox="1"/>
              <p:nvPr/>
            </p:nvSpPr>
            <p:spPr>
              <a:xfrm>
                <a:off x="5527969" y="4836182"/>
                <a:ext cx="31451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Oct</a:t>
                </a:r>
              </a:p>
            </p:txBody>
          </p:sp>
          <p:sp>
            <p:nvSpPr>
              <p:cNvPr id="947" name="TextBox 946">
                <a:extLst>
                  <a:ext uri="{FF2B5EF4-FFF2-40B4-BE49-F238E27FC236}">
                    <a16:creationId xmlns:a16="http://schemas.microsoft.com/office/drawing/2014/main" id="{062E1308-D853-D358-D7CB-5AB3A8D4D763}"/>
                  </a:ext>
                </a:extLst>
              </p:cNvPr>
              <p:cNvSpPr txBox="1"/>
              <p:nvPr/>
            </p:nvSpPr>
            <p:spPr>
              <a:xfrm>
                <a:off x="5680165" y="4836182"/>
                <a:ext cx="33855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Nov</a:t>
                </a:r>
              </a:p>
            </p:txBody>
          </p:sp>
          <p:sp>
            <p:nvSpPr>
              <p:cNvPr id="948" name="TextBox 947">
                <a:extLst>
                  <a:ext uri="{FF2B5EF4-FFF2-40B4-BE49-F238E27FC236}">
                    <a16:creationId xmlns:a16="http://schemas.microsoft.com/office/drawing/2014/main" id="{12A4AA54-6EDD-8281-8131-839389C8067F}"/>
                  </a:ext>
                </a:extLst>
              </p:cNvPr>
              <p:cNvSpPr txBox="1"/>
              <p:nvPr/>
            </p:nvSpPr>
            <p:spPr>
              <a:xfrm>
                <a:off x="5833926" y="4836182"/>
                <a:ext cx="32893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Dec</a:t>
                </a:r>
              </a:p>
            </p:txBody>
          </p:sp>
          <p:sp>
            <p:nvSpPr>
              <p:cNvPr id="949" name="TextBox 948">
                <a:extLst>
                  <a:ext uri="{FF2B5EF4-FFF2-40B4-BE49-F238E27FC236}">
                    <a16:creationId xmlns:a16="http://schemas.microsoft.com/office/drawing/2014/main" id="{D18782B6-579F-6175-FD17-3FEF686D32C4}"/>
                  </a:ext>
                </a:extLst>
              </p:cNvPr>
              <p:cNvSpPr txBox="1"/>
              <p:nvPr/>
            </p:nvSpPr>
            <p:spPr>
              <a:xfrm rot="16200000">
                <a:off x="3696311" y="4053471"/>
                <a:ext cx="156645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b="1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Top dissolved oxygen (ppm)</a:t>
                </a:r>
              </a:p>
            </p:txBody>
          </p:sp>
        </p:grpSp>
        <p:grpSp>
          <p:nvGrpSpPr>
            <p:cNvPr id="950" name="Graphic 2">
              <a:extLst>
                <a:ext uri="{FF2B5EF4-FFF2-40B4-BE49-F238E27FC236}">
                  <a16:creationId xmlns:a16="http://schemas.microsoft.com/office/drawing/2014/main" id="{2499FC1D-A8A3-AA0C-6B8D-8235A78E425F}"/>
                </a:ext>
              </a:extLst>
            </p:cNvPr>
            <p:cNvGrpSpPr/>
            <p:nvPr/>
          </p:nvGrpSpPr>
          <p:grpSpPr>
            <a:xfrm>
              <a:off x="6421278" y="3466283"/>
              <a:ext cx="1325403" cy="1405277"/>
              <a:chOff x="6421278" y="3466283"/>
              <a:chExt cx="1325403" cy="1405277"/>
            </a:xfrm>
            <a:noFill/>
          </p:grpSpPr>
          <p:sp>
            <p:nvSpPr>
              <p:cNvPr id="951" name="Freeform: Shape 950">
                <a:extLst>
                  <a:ext uri="{FF2B5EF4-FFF2-40B4-BE49-F238E27FC236}">
                    <a16:creationId xmlns:a16="http://schemas.microsoft.com/office/drawing/2014/main" id="{E6D3286B-F42F-AA0F-BC33-FD2A7ECA24FC}"/>
                  </a:ext>
                </a:extLst>
              </p:cNvPr>
              <p:cNvSpPr/>
              <p:nvPr/>
            </p:nvSpPr>
            <p:spPr>
              <a:xfrm>
                <a:off x="6541770" y="3777546"/>
                <a:ext cx="1105376" cy="931749"/>
              </a:xfrm>
              <a:custGeom>
                <a:avLst/>
                <a:gdLst>
                  <a:gd name="connsiteX0" fmla="*/ 0 w 1105376"/>
                  <a:gd name="connsiteY0" fmla="*/ 84364 h 931749"/>
                  <a:gd name="connsiteX1" fmla="*/ 41910 w 1105376"/>
                  <a:gd name="connsiteY1" fmla="*/ 61164 h 931749"/>
                  <a:gd name="connsiteX2" fmla="*/ 78581 w 1105376"/>
                  <a:gd name="connsiteY2" fmla="*/ 445566 h 931749"/>
                  <a:gd name="connsiteX3" fmla="*/ 115253 w 1105376"/>
                  <a:gd name="connsiteY3" fmla="*/ 720022 h 931749"/>
                  <a:gd name="connsiteX4" fmla="*/ 157162 w 1105376"/>
                  <a:gd name="connsiteY4" fmla="*/ 931749 h 931749"/>
                  <a:gd name="connsiteX5" fmla="*/ 193834 w 1105376"/>
                  <a:gd name="connsiteY5" fmla="*/ 853984 h 931749"/>
                  <a:gd name="connsiteX6" fmla="*/ 230505 w 1105376"/>
                  <a:gd name="connsiteY6" fmla="*/ 786969 h 931749"/>
                  <a:gd name="connsiteX7" fmla="*/ 272415 w 1105376"/>
                  <a:gd name="connsiteY7" fmla="*/ 836907 h 931749"/>
                  <a:gd name="connsiteX8" fmla="*/ 314325 w 1105376"/>
                  <a:gd name="connsiteY8" fmla="*/ 821055 h 931749"/>
                  <a:gd name="connsiteX9" fmla="*/ 340519 w 1105376"/>
                  <a:gd name="connsiteY9" fmla="*/ 807108 h 931749"/>
                  <a:gd name="connsiteX10" fmla="*/ 377190 w 1105376"/>
                  <a:gd name="connsiteY10" fmla="*/ 771525 h 931749"/>
                  <a:gd name="connsiteX11" fmla="*/ 419100 w 1105376"/>
                  <a:gd name="connsiteY11" fmla="*/ 739753 h 931749"/>
                  <a:gd name="connsiteX12" fmla="*/ 445293 w 1105376"/>
                  <a:gd name="connsiteY12" fmla="*/ 693692 h 931749"/>
                  <a:gd name="connsiteX13" fmla="*/ 492443 w 1105376"/>
                  <a:gd name="connsiteY13" fmla="*/ 676683 h 931749"/>
                  <a:gd name="connsiteX14" fmla="*/ 523875 w 1105376"/>
                  <a:gd name="connsiteY14" fmla="*/ 525304 h 931749"/>
                  <a:gd name="connsiteX15" fmla="*/ 555307 w 1105376"/>
                  <a:gd name="connsiteY15" fmla="*/ 376238 h 931749"/>
                  <a:gd name="connsiteX16" fmla="*/ 597217 w 1105376"/>
                  <a:gd name="connsiteY16" fmla="*/ 384402 h 931749"/>
                  <a:gd name="connsiteX17" fmla="*/ 644366 w 1105376"/>
                  <a:gd name="connsiteY17" fmla="*/ 396376 h 931749"/>
                  <a:gd name="connsiteX18" fmla="*/ 675798 w 1105376"/>
                  <a:gd name="connsiteY18" fmla="*/ 415767 h 931749"/>
                  <a:gd name="connsiteX19" fmla="*/ 712470 w 1105376"/>
                  <a:gd name="connsiteY19" fmla="*/ 262074 h 931749"/>
                  <a:gd name="connsiteX20" fmla="*/ 743902 w 1105376"/>
                  <a:gd name="connsiteY20" fmla="*/ 357664 h 931749"/>
                  <a:gd name="connsiteX21" fmla="*/ 785813 w 1105376"/>
                  <a:gd name="connsiteY21" fmla="*/ 514827 h 931749"/>
                  <a:gd name="connsiteX22" fmla="*/ 822483 w 1105376"/>
                  <a:gd name="connsiteY22" fmla="*/ 639128 h 931749"/>
                  <a:gd name="connsiteX23" fmla="*/ 859155 w 1105376"/>
                  <a:gd name="connsiteY23" fmla="*/ 490878 h 931749"/>
                  <a:gd name="connsiteX24" fmla="*/ 890587 w 1105376"/>
                  <a:gd name="connsiteY24" fmla="*/ 420393 h 931749"/>
                  <a:gd name="connsiteX25" fmla="*/ 932498 w 1105376"/>
                  <a:gd name="connsiteY25" fmla="*/ 432776 h 931749"/>
                  <a:gd name="connsiteX26" fmla="*/ 969168 w 1105376"/>
                  <a:gd name="connsiteY26" fmla="*/ 391001 h 931749"/>
                  <a:gd name="connsiteX27" fmla="*/ 1011079 w 1105376"/>
                  <a:gd name="connsiteY27" fmla="*/ 285682 h 931749"/>
                  <a:gd name="connsiteX28" fmla="*/ 1042511 w 1105376"/>
                  <a:gd name="connsiteY28" fmla="*/ 87834 h 931749"/>
                  <a:gd name="connsiteX29" fmla="*/ 1073944 w 1105376"/>
                  <a:gd name="connsiteY29" fmla="*/ 109538 h 931749"/>
                  <a:gd name="connsiteX30" fmla="*/ 1105376 w 1105376"/>
                  <a:gd name="connsiteY30" fmla="*/ 0 h 931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05376" h="931749">
                    <a:moveTo>
                      <a:pt x="0" y="84364"/>
                    </a:moveTo>
                    <a:lnTo>
                      <a:pt x="41910" y="61164"/>
                    </a:lnTo>
                    <a:lnTo>
                      <a:pt x="78581" y="445566"/>
                    </a:lnTo>
                    <a:lnTo>
                      <a:pt x="115253" y="720022"/>
                    </a:lnTo>
                    <a:lnTo>
                      <a:pt x="157162" y="931749"/>
                    </a:lnTo>
                    <a:lnTo>
                      <a:pt x="193834" y="853984"/>
                    </a:lnTo>
                    <a:lnTo>
                      <a:pt x="230505" y="786969"/>
                    </a:lnTo>
                    <a:lnTo>
                      <a:pt x="272415" y="836907"/>
                    </a:lnTo>
                    <a:lnTo>
                      <a:pt x="314325" y="821055"/>
                    </a:lnTo>
                    <a:lnTo>
                      <a:pt x="340519" y="807108"/>
                    </a:lnTo>
                    <a:lnTo>
                      <a:pt x="377190" y="771525"/>
                    </a:lnTo>
                    <a:lnTo>
                      <a:pt x="419100" y="739753"/>
                    </a:lnTo>
                    <a:lnTo>
                      <a:pt x="445293" y="693692"/>
                    </a:lnTo>
                    <a:lnTo>
                      <a:pt x="492443" y="676683"/>
                    </a:lnTo>
                    <a:lnTo>
                      <a:pt x="523875" y="525304"/>
                    </a:lnTo>
                    <a:lnTo>
                      <a:pt x="555307" y="376238"/>
                    </a:lnTo>
                    <a:lnTo>
                      <a:pt x="597217" y="384402"/>
                    </a:lnTo>
                    <a:lnTo>
                      <a:pt x="644366" y="396376"/>
                    </a:lnTo>
                    <a:lnTo>
                      <a:pt x="675798" y="415767"/>
                    </a:lnTo>
                    <a:lnTo>
                      <a:pt x="712470" y="262074"/>
                    </a:lnTo>
                    <a:lnTo>
                      <a:pt x="743902" y="357664"/>
                    </a:lnTo>
                    <a:lnTo>
                      <a:pt x="785813" y="514827"/>
                    </a:lnTo>
                    <a:lnTo>
                      <a:pt x="822483" y="639128"/>
                    </a:lnTo>
                    <a:lnTo>
                      <a:pt x="859155" y="490878"/>
                    </a:lnTo>
                    <a:lnTo>
                      <a:pt x="890587" y="420393"/>
                    </a:lnTo>
                    <a:lnTo>
                      <a:pt x="932498" y="432776"/>
                    </a:lnTo>
                    <a:lnTo>
                      <a:pt x="969168" y="391001"/>
                    </a:lnTo>
                    <a:lnTo>
                      <a:pt x="1011079" y="285682"/>
                    </a:lnTo>
                    <a:lnTo>
                      <a:pt x="1042511" y="87834"/>
                    </a:lnTo>
                    <a:lnTo>
                      <a:pt x="1073944" y="109538"/>
                    </a:lnTo>
                    <a:lnTo>
                      <a:pt x="1105376" y="0"/>
                    </a:lnTo>
                  </a:path>
                </a:pathLst>
              </a:custGeom>
              <a:noFill/>
              <a:ln w="29051" cap="flat">
                <a:solidFill>
                  <a:srgbClr val="CB283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" name="Freeform: Shape 951">
                <a:extLst>
                  <a:ext uri="{FF2B5EF4-FFF2-40B4-BE49-F238E27FC236}">
                    <a16:creationId xmlns:a16="http://schemas.microsoft.com/office/drawing/2014/main" id="{C4344A95-E314-D1BF-E489-AAAA88AF4BE0}"/>
                  </a:ext>
                </a:extLst>
              </p:cNvPr>
              <p:cNvSpPr/>
              <p:nvPr/>
            </p:nvSpPr>
            <p:spPr>
              <a:xfrm>
                <a:off x="6541770" y="3818164"/>
                <a:ext cx="1105376" cy="891948"/>
              </a:xfrm>
              <a:custGeom>
                <a:avLst/>
                <a:gdLst>
                  <a:gd name="connsiteX0" fmla="*/ 0 w 1105376"/>
                  <a:gd name="connsiteY0" fmla="*/ 389096 h 891948"/>
                  <a:gd name="connsiteX1" fmla="*/ 41910 w 1105376"/>
                  <a:gd name="connsiteY1" fmla="*/ 432435 h 891948"/>
                  <a:gd name="connsiteX2" fmla="*/ 78581 w 1105376"/>
                  <a:gd name="connsiteY2" fmla="*/ 788942 h 891948"/>
                  <a:gd name="connsiteX3" fmla="*/ 115253 w 1105376"/>
                  <a:gd name="connsiteY3" fmla="*/ 891948 h 891948"/>
                  <a:gd name="connsiteX4" fmla="*/ 157162 w 1105376"/>
                  <a:gd name="connsiteY4" fmla="*/ 783567 h 891948"/>
                  <a:gd name="connsiteX5" fmla="*/ 193834 w 1105376"/>
                  <a:gd name="connsiteY5" fmla="*/ 718865 h 891948"/>
                  <a:gd name="connsiteX6" fmla="*/ 230505 w 1105376"/>
                  <a:gd name="connsiteY6" fmla="*/ 699543 h 891948"/>
                  <a:gd name="connsiteX7" fmla="*/ 272415 w 1105376"/>
                  <a:gd name="connsiteY7" fmla="*/ 841602 h 891948"/>
                  <a:gd name="connsiteX8" fmla="*/ 314325 w 1105376"/>
                  <a:gd name="connsiteY8" fmla="*/ 688317 h 891948"/>
                  <a:gd name="connsiteX9" fmla="*/ 340519 w 1105376"/>
                  <a:gd name="connsiteY9" fmla="*/ 661579 h 891948"/>
                  <a:gd name="connsiteX10" fmla="*/ 377190 w 1105376"/>
                  <a:gd name="connsiteY10" fmla="*/ 603545 h 891948"/>
                  <a:gd name="connsiteX11" fmla="*/ 419100 w 1105376"/>
                  <a:gd name="connsiteY11" fmla="*/ 739820 h 891948"/>
                  <a:gd name="connsiteX12" fmla="*/ 445293 w 1105376"/>
                  <a:gd name="connsiteY12" fmla="*/ 755673 h 891948"/>
                  <a:gd name="connsiteX13" fmla="*/ 492443 w 1105376"/>
                  <a:gd name="connsiteY13" fmla="*/ 672057 h 891948"/>
                  <a:gd name="connsiteX14" fmla="*/ 523875 w 1105376"/>
                  <a:gd name="connsiteY14" fmla="*/ 415018 h 891948"/>
                  <a:gd name="connsiteX15" fmla="*/ 555307 w 1105376"/>
                  <a:gd name="connsiteY15" fmla="*/ 268265 h 891948"/>
                  <a:gd name="connsiteX16" fmla="*/ 597217 w 1105376"/>
                  <a:gd name="connsiteY16" fmla="*/ 317454 h 891948"/>
                  <a:gd name="connsiteX17" fmla="*/ 644366 w 1105376"/>
                  <a:gd name="connsiteY17" fmla="*/ 453322 h 891948"/>
                  <a:gd name="connsiteX18" fmla="*/ 675798 w 1105376"/>
                  <a:gd name="connsiteY18" fmla="*/ 402635 h 891948"/>
                  <a:gd name="connsiteX19" fmla="*/ 712470 w 1105376"/>
                  <a:gd name="connsiteY19" fmla="*/ 311672 h 891948"/>
                  <a:gd name="connsiteX20" fmla="*/ 743902 w 1105376"/>
                  <a:gd name="connsiteY20" fmla="*/ 382088 h 891948"/>
                  <a:gd name="connsiteX21" fmla="*/ 785813 w 1105376"/>
                  <a:gd name="connsiteY21" fmla="*/ 419236 h 891948"/>
                  <a:gd name="connsiteX22" fmla="*/ 822483 w 1105376"/>
                  <a:gd name="connsiteY22" fmla="*/ 462983 h 891948"/>
                  <a:gd name="connsiteX23" fmla="*/ 859155 w 1105376"/>
                  <a:gd name="connsiteY23" fmla="*/ 332150 h 891948"/>
                  <a:gd name="connsiteX24" fmla="*/ 890587 w 1105376"/>
                  <a:gd name="connsiteY24" fmla="*/ 302759 h 891948"/>
                  <a:gd name="connsiteX25" fmla="*/ 932498 w 1105376"/>
                  <a:gd name="connsiteY25" fmla="*/ 399914 h 891948"/>
                  <a:gd name="connsiteX26" fmla="*/ 969168 w 1105376"/>
                  <a:gd name="connsiteY26" fmla="*/ 394131 h 891948"/>
                  <a:gd name="connsiteX27" fmla="*/ 1011079 w 1105376"/>
                  <a:gd name="connsiteY27" fmla="*/ 431619 h 891948"/>
                  <a:gd name="connsiteX28" fmla="*/ 1042511 w 1105376"/>
                  <a:gd name="connsiteY28" fmla="*/ 251256 h 891948"/>
                  <a:gd name="connsiteX29" fmla="*/ 1073944 w 1105376"/>
                  <a:gd name="connsiteY29" fmla="*/ 153692 h 891948"/>
                  <a:gd name="connsiteX30" fmla="*/ 1105376 w 1105376"/>
                  <a:gd name="connsiteY30" fmla="*/ 0 h 89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05376" h="891948">
                    <a:moveTo>
                      <a:pt x="0" y="389096"/>
                    </a:moveTo>
                    <a:lnTo>
                      <a:pt x="41910" y="432435"/>
                    </a:lnTo>
                    <a:lnTo>
                      <a:pt x="78581" y="788942"/>
                    </a:lnTo>
                    <a:lnTo>
                      <a:pt x="115253" y="891948"/>
                    </a:lnTo>
                    <a:lnTo>
                      <a:pt x="157162" y="783567"/>
                    </a:lnTo>
                    <a:lnTo>
                      <a:pt x="193834" y="718865"/>
                    </a:lnTo>
                    <a:lnTo>
                      <a:pt x="230505" y="699543"/>
                    </a:lnTo>
                    <a:lnTo>
                      <a:pt x="272415" y="841602"/>
                    </a:lnTo>
                    <a:lnTo>
                      <a:pt x="314325" y="688317"/>
                    </a:lnTo>
                    <a:lnTo>
                      <a:pt x="340519" y="661579"/>
                    </a:lnTo>
                    <a:lnTo>
                      <a:pt x="377190" y="603545"/>
                    </a:lnTo>
                    <a:lnTo>
                      <a:pt x="419100" y="739820"/>
                    </a:lnTo>
                    <a:lnTo>
                      <a:pt x="445293" y="755673"/>
                    </a:lnTo>
                    <a:lnTo>
                      <a:pt x="492443" y="672057"/>
                    </a:lnTo>
                    <a:lnTo>
                      <a:pt x="523875" y="415018"/>
                    </a:lnTo>
                    <a:lnTo>
                      <a:pt x="555307" y="268265"/>
                    </a:lnTo>
                    <a:lnTo>
                      <a:pt x="597217" y="317454"/>
                    </a:lnTo>
                    <a:lnTo>
                      <a:pt x="644366" y="453322"/>
                    </a:lnTo>
                    <a:lnTo>
                      <a:pt x="675798" y="402635"/>
                    </a:lnTo>
                    <a:lnTo>
                      <a:pt x="712470" y="311672"/>
                    </a:lnTo>
                    <a:lnTo>
                      <a:pt x="743902" y="382088"/>
                    </a:lnTo>
                    <a:lnTo>
                      <a:pt x="785813" y="419236"/>
                    </a:lnTo>
                    <a:lnTo>
                      <a:pt x="822483" y="462983"/>
                    </a:lnTo>
                    <a:lnTo>
                      <a:pt x="859155" y="332150"/>
                    </a:lnTo>
                    <a:lnTo>
                      <a:pt x="890587" y="302759"/>
                    </a:lnTo>
                    <a:lnTo>
                      <a:pt x="932498" y="399914"/>
                    </a:lnTo>
                    <a:lnTo>
                      <a:pt x="969168" y="394131"/>
                    </a:lnTo>
                    <a:lnTo>
                      <a:pt x="1011079" y="431619"/>
                    </a:lnTo>
                    <a:lnTo>
                      <a:pt x="1042511" y="251256"/>
                    </a:lnTo>
                    <a:lnTo>
                      <a:pt x="1073944" y="153692"/>
                    </a:lnTo>
                    <a:lnTo>
                      <a:pt x="1105376" y="0"/>
                    </a:lnTo>
                  </a:path>
                </a:pathLst>
              </a:custGeom>
              <a:noFill/>
              <a:ln w="29051" cap="flat">
                <a:solidFill>
                  <a:srgbClr val="10209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" name="Freeform: Shape 952">
                <a:extLst>
                  <a:ext uri="{FF2B5EF4-FFF2-40B4-BE49-F238E27FC236}">
                    <a16:creationId xmlns:a16="http://schemas.microsoft.com/office/drawing/2014/main" id="{24FD28E6-E991-C088-756F-587EE71CEEDF}"/>
                  </a:ext>
                </a:extLst>
              </p:cNvPr>
              <p:cNvSpPr/>
              <p:nvPr/>
            </p:nvSpPr>
            <p:spPr>
              <a:xfrm>
                <a:off x="6515576" y="3700870"/>
                <a:ext cx="1204912" cy="1159056"/>
              </a:xfrm>
              <a:custGeom>
                <a:avLst/>
                <a:gdLst>
                  <a:gd name="connsiteX0" fmla="*/ 0 w 1204912"/>
                  <a:gd name="connsiteY0" fmla="*/ 146344 h 1159056"/>
                  <a:gd name="connsiteX1" fmla="*/ 26194 w 1204912"/>
                  <a:gd name="connsiteY1" fmla="*/ 5783 h 1159056"/>
                  <a:gd name="connsiteX2" fmla="*/ 68104 w 1204912"/>
                  <a:gd name="connsiteY2" fmla="*/ 330994 h 1159056"/>
                  <a:gd name="connsiteX3" fmla="*/ 104775 w 1204912"/>
                  <a:gd name="connsiteY3" fmla="*/ 76676 h 1159056"/>
                  <a:gd name="connsiteX4" fmla="*/ 141447 w 1204912"/>
                  <a:gd name="connsiteY4" fmla="*/ 1159056 h 1159056"/>
                  <a:gd name="connsiteX5" fmla="*/ 183356 w 1204912"/>
                  <a:gd name="connsiteY5" fmla="*/ 1154430 h 1159056"/>
                  <a:gd name="connsiteX6" fmla="*/ 220028 w 1204912"/>
                  <a:gd name="connsiteY6" fmla="*/ 711925 h 1159056"/>
                  <a:gd name="connsiteX7" fmla="*/ 256699 w 1204912"/>
                  <a:gd name="connsiteY7" fmla="*/ 925626 h 1159056"/>
                  <a:gd name="connsiteX8" fmla="*/ 298609 w 1204912"/>
                  <a:gd name="connsiteY8" fmla="*/ 953452 h 1159056"/>
                  <a:gd name="connsiteX9" fmla="*/ 340519 w 1204912"/>
                  <a:gd name="connsiteY9" fmla="*/ 861740 h 1159056"/>
                  <a:gd name="connsiteX10" fmla="*/ 366713 w 1204912"/>
                  <a:gd name="connsiteY10" fmla="*/ 878001 h 1159056"/>
                  <a:gd name="connsiteX11" fmla="*/ 403384 w 1204912"/>
                  <a:gd name="connsiteY11" fmla="*/ 911679 h 1159056"/>
                  <a:gd name="connsiteX12" fmla="*/ 445294 w 1204912"/>
                  <a:gd name="connsiteY12" fmla="*/ 754924 h 1159056"/>
                  <a:gd name="connsiteX13" fmla="*/ 471487 w 1204912"/>
                  <a:gd name="connsiteY13" fmla="*/ 782751 h 1159056"/>
                  <a:gd name="connsiteX14" fmla="*/ 518637 w 1204912"/>
                  <a:gd name="connsiteY14" fmla="*/ 773498 h 1159056"/>
                  <a:gd name="connsiteX15" fmla="*/ 550069 w 1204912"/>
                  <a:gd name="connsiteY15" fmla="*/ 703761 h 1159056"/>
                  <a:gd name="connsiteX16" fmla="*/ 581501 w 1204912"/>
                  <a:gd name="connsiteY16" fmla="*/ 328681 h 1159056"/>
                  <a:gd name="connsiteX17" fmla="*/ 623411 w 1204912"/>
                  <a:gd name="connsiteY17" fmla="*/ 326367 h 1159056"/>
                  <a:gd name="connsiteX18" fmla="*/ 670560 w 1204912"/>
                  <a:gd name="connsiteY18" fmla="*/ 728186 h 1159056"/>
                  <a:gd name="connsiteX19" fmla="*/ 701992 w 1204912"/>
                  <a:gd name="connsiteY19" fmla="*/ 364671 h 1159056"/>
                  <a:gd name="connsiteX20" fmla="*/ 738664 w 1204912"/>
                  <a:gd name="connsiteY20" fmla="*/ 384402 h 1159056"/>
                  <a:gd name="connsiteX21" fmla="*/ 770096 w 1204912"/>
                  <a:gd name="connsiteY21" fmla="*/ 267108 h 1159056"/>
                  <a:gd name="connsiteX22" fmla="*/ 812007 w 1204912"/>
                  <a:gd name="connsiteY22" fmla="*/ 651510 h 1159056"/>
                  <a:gd name="connsiteX23" fmla="*/ 848677 w 1204912"/>
                  <a:gd name="connsiteY23" fmla="*/ 855957 h 1159056"/>
                  <a:gd name="connsiteX24" fmla="*/ 885349 w 1204912"/>
                  <a:gd name="connsiteY24" fmla="*/ 639944 h 1159056"/>
                  <a:gd name="connsiteX25" fmla="*/ 916781 w 1204912"/>
                  <a:gd name="connsiteY25" fmla="*/ 206760 h 1159056"/>
                  <a:gd name="connsiteX26" fmla="*/ 958692 w 1204912"/>
                  <a:gd name="connsiteY26" fmla="*/ 644570 h 1159056"/>
                  <a:gd name="connsiteX27" fmla="*/ 995362 w 1204912"/>
                  <a:gd name="connsiteY27" fmla="*/ 677091 h 1159056"/>
                  <a:gd name="connsiteX28" fmla="*/ 1037273 w 1204912"/>
                  <a:gd name="connsiteY28" fmla="*/ 81302 h 1159056"/>
                  <a:gd name="connsiteX29" fmla="*/ 1068705 w 1204912"/>
                  <a:gd name="connsiteY29" fmla="*/ 328681 h 1159056"/>
                  <a:gd name="connsiteX30" fmla="*/ 1100138 w 1204912"/>
                  <a:gd name="connsiteY30" fmla="*/ 83616 h 1159056"/>
                  <a:gd name="connsiteX31" fmla="*/ 1131570 w 1204912"/>
                  <a:gd name="connsiteY31" fmla="*/ 146344 h 1159056"/>
                  <a:gd name="connsiteX32" fmla="*/ 1204913 w 1204912"/>
                  <a:gd name="connsiteY32" fmla="*/ 0 h 1159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04912" h="1159056">
                    <a:moveTo>
                      <a:pt x="0" y="146344"/>
                    </a:moveTo>
                    <a:lnTo>
                      <a:pt x="26194" y="5783"/>
                    </a:lnTo>
                    <a:lnTo>
                      <a:pt x="68104" y="330994"/>
                    </a:lnTo>
                    <a:lnTo>
                      <a:pt x="104775" y="76676"/>
                    </a:lnTo>
                    <a:lnTo>
                      <a:pt x="141447" y="1159056"/>
                    </a:lnTo>
                    <a:lnTo>
                      <a:pt x="183356" y="1154430"/>
                    </a:lnTo>
                    <a:lnTo>
                      <a:pt x="220028" y="711925"/>
                    </a:lnTo>
                    <a:lnTo>
                      <a:pt x="256699" y="925626"/>
                    </a:lnTo>
                    <a:lnTo>
                      <a:pt x="298609" y="953452"/>
                    </a:lnTo>
                    <a:lnTo>
                      <a:pt x="340519" y="861740"/>
                    </a:lnTo>
                    <a:lnTo>
                      <a:pt x="366713" y="878001"/>
                    </a:lnTo>
                    <a:lnTo>
                      <a:pt x="403384" y="911679"/>
                    </a:lnTo>
                    <a:lnTo>
                      <a:pt x="445294" y="754924"/>
                    </a:lnTo>
                    <a:lnTo>
                      <a:pt x="471487" y="782751"/>
                    </a:lnTo>
                    <a:lnTo>
                      <a:pt x="518637" y="773498"/>
                    </a:lnTo>
                    <a:lnTo>
                      <a:pt x="550069" y="703761"/>
                    </a:lnTo>
                    <a:lnTo>
                      <a:pt x="581501" y="328681"/>
                    </a:lnTo>
                    <a:lnTo>
                      <a:pt x="623411" y="326367"/>
                    </a:lnTo>
                    <a:lnTo>
                      <a:pt x="670560" y="728186"/>
                    </a:lnTo>
                    <a:lnTo>
                      <a:pt x="701992" y="364671"/>
                    </a:lnTo>
                    <a:lnTo>
                      <a:pt x="738664" y="384402"/>
                    </a:lnTo>
                    <a:lnTo>
                      <a:pt x="770096" y="267108"/>
                    </a:lnTo>
                    <a:lnTo>
                      <a:pt x="812007" y="651510"/>
                    </a:lnTo>
                    <a:lnTo>
                      <a:pt x="848677" y="855957"/>
                    </a:lnTo>
                    <a:lnTo>
                      <a:pt x="885349" y="639944"/>
                    </a:lnTo>
                    <a:lnTo>
                      <a:pt x="916781" y="206760"/>
                    </a:lnTo>
                    <a:lnTo>
                      <a:pt x="958692" y="644570"/>
                    </a:lnTo>
                    <a:lnTo>
                      <a:pt x="995362" y="677091"/>
                    </a:lnTo>
                    <a:lnTo>
                      <a:pt x="1037273" y="81302"/>
                    </a:lnTo>
                    <a:lnTo>
                      <a:pt x="1068705" y="328681"/>
                    </a:lnTo>
                    <a:lnTo>
                      <a:pt x="1100138" y="83616"/>
                    </a:lnTo>
                    <a:lnTo>
                      <a:pt x="1131570" y="146344"/>
                    </a:lnTo>
                    <a:lnTo>
                      <a:pt x="1204913" y="0"/>
                    </a:lnTo>
                  </a:path>
                </a:pathLst>
              </a:custGeom>
              <a:noFill/>
              <a:ln w="7280" cap="flat">
                <a:solidFill>
                  <a:srgbClr val="CB283F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" name="Freeform: Shape 953">
                <a:extLst>
                  <a:ext uri="{FF2B5EF4-FFF2-40B4-BE49-F238E27FC236}">
                    <a16:creationId xmlns:a16="http://schemas.microsoft.com/office/drawing/2014/main" id="{BD6473A6-9067-F16A-6A12-B36937601E24}"/>
                  </a:ext>
                </a:extLst>
              </p:cNvPr>
              <p:cNvSpPr/>
              <p:nvPr/>
            </p:nvSpPr>
            <p:spPr>
              <a:xfrm>
                <a:off x="6515576" y="3735705"/>
                <a:ext cx="1204912" cy="1100953"/>
              </a:xfrm>
              <a:custGeom>
                <a:avLst/>
                <a:gdLst>
                  <a:gd name="connsiteX0" fmla="*/ 0 w 1204912"/>
                  <a:gd name="connsiteY0" fmla="*/ 684031 h 1100953"/>
                  <a:gd name="connsiteX1" fmla="*/ 26194 w 1204912"/>
                  <a:gd name="connsiteY1" fmla="*/ 31364 h 1100953"/>
                  <a:gd name="connsiteX2" fmla="*/ 68104 w 1204912"/>
                  <a:gd name="connsiteY2" fmla="*/ 699135 h 1100953"/>
                  <a:gd name="connsiteX3" fmla="*/ 104775 w 1204912"/>
                  <a:gd name="connsiteY3" fmla="*/ 814115 h 1100953"/>
                  <a:gd name="connsiteX4" fmla="*/ 141447 w 1204912"/>
                  <a:gd name="connsiteY4" fmla="*/ 1100954 h 1100953"/>
                  <a:gd name="connsiteX5" fmla="*/ 183356 w 1204912"/>
                  <a:gd name="connsiteY5" fmla="*/ 1008085 h 1100953"/>
                  <a:gd name="connsiteX6" fmla="*/ 220028 w 1204912"/>
                  <a:gd name="connsiteY6" fmla="*/ 488973 h 1100953"/>
                  <a:gd name="connsiteX7" fmla="*/ 256699 w 1204912"/>
                  <a:gd name="connsiteY7" fmla="*/ 907052 h 1100953"/>
                  <a:gd name="connsiteX8" fmla="*/ 298609 w 1204912"/>
                  <a:gd name="connsiteY8" fmla="*/ 949983 h 1100953"/>
                  <a:gd name="connsiteX9" fmla="*/ 340519 w 1204912"/>
                  <a:gd name="connsiteY9" fmla="*/ 915148 h 1100953"/>
                  <a:gd name="connsiteX10" fmla="*/ 366713 w 1204912"/>
                  <a:gd name="connsiteY10" fmla="*/ 447131 h 1100953"/>
                  <a:gd name="connsiteX11" fmla="*/ 403384 w 1204912"/>
                  <a:gd name="connsiteY11" fmla="*/ 869905 h 1100953"/>
                  <a:gd name="connsiteX12" fmla="*/ 445294 w 1204912"/>
                  <a:gd name="connsiteY12" fmla="*/ 740977 h 1100953"/>
                  <a:gd name="connsiteX13" fmla="*/ 471487 w 1204912"/>
                  <a:gd name="connsiteY13" fmla="*/ 855957 h 1100953"/>
                  <a:gd name="connsiteX14" fmla="*/ 518637 w 1204912"/>
                  <a:gd name="connsiteY14" fmla="*/ 917461 h 1100953"/>
                  <a:gd name="connsiteX15" fmla="*/ 550069 w 1204912"/>
                  <a:gd name="connsiteY15" fmla="*/ 490129 h 1100953"/>
                  <a:gd name="connsiteX16" fmla="*/ 581501 w 1204912"/>
                  <a:gd name="connsiteY16" fmla="*/ 84772 h 1100953"/>
                  <a:gd name="connsiteX17" fmla="*/ 623411 w 1204912"/>
                  <a:gd name="connsiteY17" fmla="*/ 477338 h 1100953"/>
                  <a:gd name="connsiteX18" fmla="*/ 670560 w 1204912"/>
                  <a:gd name="connsiteY18" fmla="*/ 637631 h 1100953"/>
                  <a:gd name="connsiteX19" fmla="*/ 701992 w 1204912"/>
                  <a:gd name="connsiteY19" fmla="*/ 492443 h 1100953"/>
                  <a:gd name="connsiteX20" fmla="*/ 738664 w 1204912"/>
                  <a:gd name="connsiteY20" fmla="*/ 325211 h 1100953"/>
                  <a:gd name="connsiteX21" fmla="*/ 770096 w 1204912"/>
                  <a:gd name="connsiteY21" fmla="*/ 364671 h 1100953"/>
                  <a:gd name="connsiteX22" fmla="*/ 812007 w 1204912"/>
                  <a:gd name="connsiteY22" fmla="*/ 703830 h 1100953"/>
                  <a:gd name="connsiteX23" fmla="*/ 848677 w 1204912"/>
                  <a:gd name="connsiteY23" fmla="*/ 436653 h 1100953"/>
                  <a:gd name="connsiteX24" fmla="*/ 885349 w 1204912"/>
                  <a:gd name="connsiteY24" fmla="*/ 495912 h 1100953"/>
                  <a:gd name="connsiteX25" fmla="*/ 916781 w 1204912"/>
                  <a:gd name="connsiteY25" fmla="*/ 311263 h 1100953"/>
                  <a:gd name="connsiteX26" fmla="*/ 958692 w 1204912"/>
                  <a:gd name="connsiteY26" fmla="*/ 348411 h 1100953"/>
                  <a:gd name="connsiteX27" fmla="*/ 995362 w 1204912"/>
                  <a:gd name="connsiteY27" fmla="*/ 787445 h 1100953"/>
                  <a:gd name="connsiteX28" fmla="*/ 1037273 w 1204912"/>
                  <a:gd name="connsiteY28" fmla="*/ 293846 h 1100953"/>
                  <a:gd name="connsiteX29" fmla="*/ 1068705 w 1204912"/>
                  <a:gd name="connsiteY29" fmla="*/ 461078 h 1100953"/>
                  <a:gd name="connsiteX30" fmla="*/ 1100138 w 1204912"/>
                  <a:gd name="connsiteY30" fmla="*/ 246221 h 1100953"/>
                  <a:gd name="connsiteX31" fmla="*/ 1131570 w 1204912"/>
                  <a:gd name="connsiteY31" fmla="*/ 1156 h 1100953"/>
                  <a:gd name="connsiteX32" fmla="*/ 1204913 w 1204912"/>
                  <a:gd name="connsiteY32" fmla="*/ 0 h 1100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04912" h="1100953">
                    <a:moveTo>
                      <a:pt x="0" y="684031"/>
                    </a:moveTo>
                    <a:lnTo>
                      <a:pt x="26194" y="31364"/>
                    </a:lnTo>
                    <a:lnTo>
                      <a:pt x="68104" y="699135"/>
                    </a:lnTo>
                    <a:lnTo>
                      <a:pt x="104775" y="814115"/>
                    </a:lnTo>
                    <a:lnTo>
                      <a:pt x="141447" y="1100954"/>
                    </a:lnTo>
                    <a:lnTo>
                      <a:pt x="183356" y="1008085"/>
                    </a:lnTo>
                    <a:lnTo>
                      <a:pt x="220028" y="488973"/>
                    </a:lnTo>
                    <a:lnTo>
                      <a:pt x="256699" y="907052"/>
                    </a:lnTo>
                    <a:lnTo>
                      <a:pt x="298609" y="949983"/>
                    </a:lnTo>
                    <a:lnTo>
                      <a:pt x="340519" y="915148"/>
                    </a:lnTo>
                    <a:lnTo>
                      <a:pt x="366713" y="447131"/>
                    </a:lnTo>
                    <a:lnTo>
                      <a:pt x="403384" y="869905"/>
                    </a:lnTo>
                    <a:lnTo>
                      <a:pt x="445294" y="740977"/>
                    </a:lnTo>
                    <a:lnTo>
                      <a:pt x="471487" y="855957"/>
                    </a:lnTo>
                    <a:lnTo>
                      <a:pt x="518637" y="917461"/>
                    </a:lnTo>
                    <a:lnTo>
                      <a:pt x="550069" y="490129"/>
                    </a:lnTo>
                    <a:lnTo>
                      <a:pt x="581501" y="84772"/>
                    </a:lnTo>
                    <a:lnTo>
                      <a:pt x="623411" y="477338"/>
                    </a:lnTo>
                    <a:lnTo>
                      <a:pt x="670560" y="637631"/>
                    </a:lnTo>
                    <a:lnTo>
                      <a:pt x="701992" y="492443"/>
                    </a:lnTo>
                    <a:lnTo>
                      <a:pt x="738664" y="325211"/>
                    </a:lnTo>
                    <a:lnTo>
                      <a:pt x="770096" y="364671"/>
                    </a:lnTo>
                    <a:lnTo>
                      <a:pt x="812007" y="703830"/>
                    </a:lnTo>
                    <a:lnTo>
                      <a:pt x="848677" y="436653"/>
                    </a:lnTo>
                    <a:lnTo>
                      <a:pt x="885349" y="495912"/>
                    </a:lnTo>
                    <a:lnTo>
                      <a:pt x="916781" y="311263"/>
                    </a:lnTo>
                    <a:lnTo>
                      <a:pt x="958692" y="348411"/>
                    </a:lnTo>
                    <a:lnTo>
                      <a:pt x="995362" y="787445"/>
                    </a:lnTo>
                    <a:lnTo>
                      <a:pt x="1037273" y="293846"/>
                    </a:lnTo>
                    <a:lnTo>
                      <a:pt x="1068705" y="461078"/>
                    </a:lnTo>
                    <a:lnTo>
                      <a:pt x="1100138" y="246221"/>
                    </a:lnTo>
                    <a:lnTo>
                      <a:pt x="1131570" y="1156"/>
                    </a:lnTo>
                    <a:lnTo>
                      <a:pt x="1204913" y="0"/>
                    </a:lnTo>
                  </a:path>
                </a:pathLst>
              </a:custGeom>
              <a:noFill/>
              <a:ln w="7280" cap="flat">
                <a:solidFill>
                  <a:srgbClr val="102092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" name="Freeform: Shape 954">
                <a:extLst>
                  <a:ext uri="{FF2B5EF4-FFF2-40B4-BE49-F238E27FC236}">
                    <a16:creationId xmlns:a16="http://schemas.microsoft.com/office/drawing/2014/main" id="{1B83DE6D-D86B-898D-D4BB-CDAA4287DA4D}"/>
                  </a:ext>
                </a:extLst>
              </p:cNvPr>
              <p:cNvSpPr/>
              <p:nvPr/>
            </p:nvSpPr>
            <p:spPr>
              <a:xfrm>
                <a:off x="6630828" y="3466283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6" name="Freeform: Shape 955">
                <a:extLst>
                  <a:ext uri="{FF2B5EF4-FFF2-40B4-BE49-F238E27FC236}">
                    <a16:creationId xmlns:a16="http://schemas.microsoft.com/office/drawing/2014/main" id="{858B3D7C-07C0-79A9-C74F-6192F2B949E8}"/>
                  </a:ext>
                </a:extLst>
              </p:cNvPr>
              <p:cNvSpPr/>
              <p:nvPr/>
            </p:nvSpPr>
            <p:spPr>
              <a:xfrm>
                <a:off x="7500461" y="3466283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ln w="7280" cap="flat">
                <a:solidFill>
                  <a:srgbClr val="000000"/>
                </a:solidFill>
                <a:custDash>
                  <a:ds d="426750" sp="426750"/>
                </a:custDash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7" name="Freeform: Shape 956">
                <a:extLst>
                  <a:ext uri="{FF2B5EF4-FFF2-40B4-BE49-F238E27FC236}">
                    <a16:creationId xmlns:a16="http://schemas.microsoft.com/office/drawing/2014/main" id="{EF308166-40B0-FECD-67E2-A58385F2DACC}"/>
                  </a:ext>
                </a:extLst>
              </p:cNvPr>
              <p:cNvSpPr/>
              <p:nvPr/>
            </p:nvSpPr>
            <p:spPr>
              <a:xfrm>
                <a:off x="6421278" y="3466283"/>
                <a:ext cx="1325403" cy="1405277"/>
              </a:xfrm>
              <a:custGeom>
                <a:avLst/>
                <a:gdLst>
                  <a:gd name="connsiteX0" fmla="*/ 0 w 1325403"/>
                  <a:gd name="connsiteY0" fmla="*/ 0 h 1405277"/>
                  <a:gd name="connsiteX1" fmla="*/ 1325404 w 1325403"/>
                  <a:gd name="connsiteY1" fmla="*/ 0 h 1405277"/>
                  <a:gd name="connsiteX2" fmla="*/ 1325404 w 1325403"/>
                  <a:gd name="connsiteY2" fmla="*/ 1405278 h 1405277"/>
                  <a:gd name="connsiteX3" fmla="*/ 0 w 1325403"/>
                  <a:gd name="connsiteY3" fmla="*/ 1405278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403" h="1405277">
                    <a:moveTo>
                      <a:pt x="0" y="0"/>
                    </a:moveTo>
                    <a:lnTo>
                      <a:pt x="1325404" y="0"/>
                    </a:lnTo>
                    <a:lnTo>
                      <a:pt x="1325404" y="1405278"/>
                    </a:lnTo>
                    <a:lnTo>
                      <a:pt x="0" y="1405278"/>
                    </a:lnTo>
                    <a:close/>
                  </a:path>
                </a:pathLst>
              </a:custGeom>
              <a:noFill/>
              <a:ln w="72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" name="Graphic 2">
              <a:extLst>
                <a:ext uri="{FF2B5EF4-FFF2-40B4-BE49-F238E27FC236}">
                  <a16:creationId xmlns:a16="http://schemas.microsoft.com/office/drawing/2014/main" id="{9F136879-E693-83BB-D34E-D7DF2CC26EDD}"/>
                </a:ext>
              </a:extLst>
            </p:cNvPr>
            <p:cNvGrpSpPr/>
            <p:nvPr/>
          </p:nvGrpSpPr>
          <p:grpSpPr>
            <a:xfrm>
              <a:off x="6040728" y="3302303"/>
              <a:ext cx="1821462" cy="1733934"/>
              <a:chOff x="6040728" y="3302303"/>
              <a:chExt cx="1821462" cy="1733934"/>
            </a:xfrm>
          </p:grpSpPr>
          <p:sp>
            <p:nvSpPr>
              <p:cNvPr id="959" name="Freeform: Shape 958">
                <a:extLst>
                  <a:ext uri="{FF2B5EF4-FFF2-40B4-BE49-F238E27FC236}">
                    <a16:creationId xmlns:a16="http://schemas.microsoft.com/office/drawing/2014/main" id="{4F2AFF50-4AFA-4A5F-F061-C1CA2E3CC192}"/>
                  </a:ext>
                </a:extLst>
              </p:cNvPr>
              <p:cNvSpPr/>
              <p:nvPr/>
            </p:nvSpPr>
            <p:spPr>
              <a:xfrm>
                <a:off x="6421278" y="3466283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0" name="TextBox 959">
                <a:extLst>
                  <a:ext uri="{FF2B5EF4-FFF2-40B4-BE49-F238E27FC236}">
                    <a16:creationId xmlns:a16="http://schemas.microsoft.com/office/drawing/2014/main" id="{891DB550-888B-4A60-C5F1-1C80B560371A}"/>
                  </a:ext>
                </a:extLst>
              </p:cNvPr>
              <p:cNvSpPr txBox="1"/>
              <p:nvPr/>
            </p:nvSpPr>
            <p:spPr>
              <a:xfrm>
                <a:off x="6248672" y="4773385"/>
                <a:ext cx="22955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961" name="TextBox 960">
                <a:extLst>
                  <a:ext uri="{FF2B5EF4-FFF2-40B4-BE49-F238E27FC236}">
                    <a16:creationId xmlns:a16="http://schemas.microsoft.com/office/drawing/2014/main" id="{6D4C77AD-BDC4-EE20-17FA-C2BCF6CB302B}"/>
                  </a:ext>
                </a:extLst>
              </p:cNvPr>
              <p:cNvSpPr txBox="1"/>
              <p:nvPr/>
            </p:nvSpPr>
            <p:spPr>
              <a:xfrm>
                <a:off x="6248672" y="4541111"/>
                <a:ext cx="22955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962" name="TextBox 961">
                <a:extLst>
                  <a:ext uri="{FF2B5EF4-FFF2-40B4-BE49-F238E27FC236}">
                    <a16:creationId xmlns:a16="http://schemas.microsoft.com/office/drawing/2014/main" id="{577AFEA4-AC85-42CB-4A62-0435E6E683A5}"/>
                  </a:ext>
                </a:extLst>
              </p:cNvPr>
              <p:cNvSpPr txBox="1"/>
              <p:nvPr/>
            </p:nvSpPr>
            <p:spPr>
              <a:xfrm>
                <a:off x="6248672" y="4308837"/>
                <a:ext cx="22955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963" name="TextBox 962">
                <a:extLst>
                  <a:ext uri="{FF2B5EF4-FFF2-40B4-BE49-F238E27FC236}">
                    <a16:creationId xmlns:a16="http://schemas.microsoft.com/office/drawing/2014/main" id="{14DB2D04-A77E-E79F-618A-E85A8FD12899}"/>
                  </a:ext>
                </a:extLst>
              </p:cNvPr>
              <p:cNvSpPr txBox="1"/>
              <p:nvPr/>
            </p:nvSpPr>
            <p:spPr>
              <a:xfrm>
                <a:off x="6248672" y="4076564"/>
                <a:ext cx="22955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964" name="TextBox 963">
                <a:extLst>
                  <a:ext uri="{FF2B5EF4-FFF2-40B4-BE49-F238E27FC236}">
                    <a16:creationId xmlns:a16="http://schemas.microsoft.com/office/drawing/2014/main" id="{F5F842AE-5F30-C0E4-FEDB-2B41D89AF4C2}"/>
                  </a:ext>
                </a:extLst>
              </p:cNvPr>
              <p:cNvSpPr txBox="1"/>
              <p:nvPr/>
            </p:nvSpPr>
            <p:spPr>
              <a:xfrm>
                <a:off x="6248672" y="3844290"/>
                <a:ext cx="22955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8</a:t>
                </a:r>
              </a:p>
            </p:txBody>
          </p:sp>
          <p:sp>
            <p:nvSpPr>
              <p:cNvPr id="965" name="TextBox 964">
                <a:extLst>
                  <a:ext uri="{FF2B5EF4-FFF2-40B4-BE49-F238E27FC236}">
                    <a16:creationId xmlns:a16="http://schemas.microsoft.com/office/drawing/2014/main" id="{F67E1B82-0ED7-A036-A7DF-36CD5D2FB020}"/>
                  </a:ext>
                </a:extLst>
              </p:cNvPr>
              <p:cNvSpPr txBox="1"/>
              <p:nvPr/>
            </p:nvSpPr>
            <p:spPr>
              <a:xfrm>
                <a:off x="6201047" y="3612016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966" name="TextBox 965">
                <a:extLst>
                  <a:ext uri="{FF2B5EF4-FFF2-40B4-BE49-F238E27FC236}">
                    <a16:creationId xmlns:a16="http://schemas.microsoft.com/office/drawing/2014/main" id="{46D3B8BC-540F-231D-5944-E3238616812F}"/>
                  </a:ext>
                </a:extLst>
              </p:cNvPr>
              <p:cNvSpPr txBox="1"/>
              <p:nvPr/>
            </p:nvSpPr>
            <p:spPr>
              <a:xfrm>
                <a:off x="6201047" y="3379742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967" name="Freeform: Shape 966">
                <a:extLst>
                  <a:ext uri="{FF2B5EF4-FFF2-40B4-BE49-F238E27FC236}">
                    <a16:creationId xmlns:a16="http://schemas.microsoft.com/office/drawing/2014/main" id="{98C14FBD-E046-3322-EBD5-27BF3CB513EA}"/>
                  </a:ext>
                </a:extLst>
              </p:cNvPr>
              <p:cNvSpPr/>
              <p:nvPr/>
            </p:nvSpPr>
            <p:spPr>
              <a:xfrm>
                <a:off x="6402637" y="4871561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" name="Freeform: Shape 967">
                <a:extLst>
                  <a:ext uri="{FF2B5EF4-FFF2-40B4-BE49-F238E27FC236}">
                    <a16:creationId xmlns:a16="http://schemas.microsoft.com/office/drawing/2014/main" id="{E8483870-9A28-2F7B-2393-82AF00DF802D}"/>
                  </a:ext>
                </a:extLst>
              </p:cNvPr>
              <p:cNvSpPr/>
              <p:nvPr/>
            </p:nvSpPr>
            <p:spPr>
              <a:xfrm>
                <a:off x="6402637" y="4639287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9" name="Freeform: Shape 968">
                <a:extLst>
                  <a:ext uri="{FF2B5EF4-FFF2-40B4-BE49-F238E27FC236}">
                    <a16:creationId xmlns:a16="http://schemas.microsoft.com/office/drawing/2014/main" id="{0EB26CD6-66ED-E7AE-6CDB-F4D55AC52F32}"/>
                  </a:ext>
                </a:extLst>
              </p:cNvPr>
              <p:cNvSpPr/>
              <p:nvPr/>
            </p:nvSpPr>
            <p:spPr>
              <a:xfrm>
                <a:off x="6402637" y="4407013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" name="Freeform: Shape 969">
                <a:extLst>
                  <a:ext uri="{FF2B5EF4-FFF2-40B4-BE49-F238E27FC236}">
                    <a16:creationId xmlns:a16="http://schemas.microsoft.com/office/drawing/2014/main" id="{C0850A8F-28BC-858C-937F-39DC60D4D935}"/>
                  </a:ext>
                </a:extLst>
              </p:cNvPr>
              <p:cNvSpPr/>
              <p:nvPr/>
            </p:nvSpPr>
            <p:spPr>
              <a:xfrm>
                <a:off x="6402637" y="4174739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" name="Freeform: Shape 970">
                <a:extLst>
                  <a:ext uri="{FF2B5EF4-FFF2-40B4-BE49-F238E27FC236}">
                    <a16:creationId xmlns:a16="http://schemas.microsoft.com/office/drawing/2014/main" id="{30877826-FF59-DF4E-9A7B-B1B0601D44D1}"/>
                  </a:ext>
                </a:extLst>
              </p:cNvPr>
              <p:cNvSpPr/>
              <p:nvPr/>
            </p:nvSpPr>
            <p:spPr>
              <a:xfrm>
                <a:off x="6402637" y="3942465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" name="Freeform: Shape 971">
                <a:extLst>
                  <a:ext uri="{FF2B5EF4-FFF2-40B4-BE49-F238E27FC236}">
                    <a16:creationId xmlns:a16="http://schemas.microsoft.com/office/drawing/2014/main" id="{D12DEBA6-A565-7230-A65A-A3A96908C03E}"/>
                  </a:ext>
                </a:extLst>
              </p:cNvPr>
              <p:cNvSpPr/>
              <p:nvPr/>
            </p:nvSpPr>
            <p:spPr>
              <a:xfrm>
                <a:off x="6402637" y="3710191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" name="Freeform: Shape 972">
                <a:extLst>
                  <a:ext uri="{FF2B5EF4-FFF2-40B4-BE49-F238E27FC236}">
                    <a16:creationId xmlns:a16="http://schemas.microsoft.com/office/drawing/2014/main" id="{78ED42F0-6628-4A6A-2CB9-AECD8F311335}"/>
                  </a:ext>
                </a:extLst>
              </p:cNvPr>
              <p:cNvSpPr/>
              <p:nvPr/>
            </p:nvSpPr>
            <p:spPr>
              <a:xfrm>
                <a:off x="6402637" y="3477917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4" name="Freeform: Shape 973">
                <a:extLst>
                  <a:ext uri="{FF2B5EF4-FFF2-40B4-BE49-F238E27FC236}">
                    <a16:creationId xmlns:a16="http://schemas.microsoft.com/office/drawing/2014/main" id="{DE2018F9-32EE-1FFF-8A9D-235A95CBB4D9}"/>
                  </a:ext>
                </a:extLst>
              </p:cNvPr>
              <p:cNvSpPr/>
              <p:nvPr/>
            </p:nvSpPr>
            <p:spPr>
              <a:xfrm>
                <a:off x="6421278" y="4871561"/>
                <a:ext cx="1325403" cy="6803"/>
              </a:xfrm>
              <a:custGeom>
                <a:avLst/>
                <a:gdLst>
                  <a:gd name="connsiteX0" fmla="*/ 0 w 1325403"/>
                  <a:gd name="connsiteY0" fmla="*/ 0 h 6803"/>
                  <a:gd name="connsiteX1" fmla="*/ 1325404 w 1325403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5403" h="6803">
                    <a:moveTo>
                      <a:pt x="0" y="0"/>
                    </a:moveTo>
                    <a:lnTo>
                      <a:pt x="1325404" y="0"/>
                    </a:lnTo>
                  </a:path>
                </a:pathLst>
              </a:custGeom>
              <a:noFill/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" name="Freeform: Shape 974">
                <a:extLst>
                  <a:ext uri="{FF2B5EF4-FFF2-40B4-BE49-F238E27FC236}">
                    <a16:creationId xmlns:a16="http://schemas.microsoft.com/office/drawing/2014/main" id="{9DD6966D-4B16-D89B-876A-7A9B9ACE00DE}"/>
                  </a:ext>
                </a:extLst>
              </p:cNvPr>
              <p:cNvSpPr/>
              <p:nvPr/>
            </p:nvSpPr>
            <p:spPr>
              <a:xfrm>
                <a:off x="6421278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" name="Freeform: Shape 975">
                <a:extLst>
                  <a:ext uri="{FF2B5EF4-FFF2-40B4-BE49-F238E27FC236}">
                    <a16:creationId xmlns:a16="http://schemas.microsoft.com/office/drawing/2014/main" id="{3AE2E927-27A3-1BAB-AFEA-3F365243C109}"/>
                  </a:ext>
                </a:extLst>
              </p:cNvPr>
              <p:cNvSpPr/>
              <p:nvPr/>
            </p:nvSpPr>
            <p:spPr>
              <a:xfrm>
                <a:off x="6578441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7" name="Freeform: Shape 976">
                <a:extLst>
                  <a:ext uri="{FF2B5EF4-FFF2-40B4-BE49-F238E27FC236}">
                    <a16:creationId xmlns:a16="http://schemas.microsoft.com/office/drawing/2014/main" id="{19CF319E-AA79-B6E7-9CA7-A2006FA875F1}"/>
                  </a:ext>
                </a:extLst>
              </p:cNvPr>
              <p:cNvSpPr/>
              <p:nvPr/>
            </p:nvSpPr>
            <p:spPr>
              <a:xfrm>
                <a:off x="6740842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8" name="Freeform: Shape 977">
                <a:extLst>
                  <a:ext uri="{FF2B5EF4-FFF2-40B4-BE49-F238E27FC236}">
                    <a16:creationId xmlns:a16="http://schemas.microsoft.com/office/drawing/2014/main" id="{A4AEC9DF-E7FE-CD9D-860F-7023A09EFAC2}"/>
                  </a:ext>
                </a:extLst>
              </p:cNvPr>
              <p:cNvSpPr/>
              <p:nvPr/>
            </p:nvSpPr>
            <p:spPr>
              <a:xfrm>
                <a:off x="6898005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9" name="Freeform: Shape 978">
                <a:extLst>
                  <a:ext uri="{FF2B5EF4-FFF2-40B4-BE49-F238E27FC236}">
                    <a16:creationId xmlns:a16="http://schemas.microsoft.com/office/drawing/2014/main" id="{F1A1A688-B948-A0A3-2F6D-2252107D100B}"/>
                  </a:ext>
                </a:extLst>
              </p:cNvPr>
              <p:cNvSpPr/>
              <p:nvPr/>
            </p:nvSpPr>
            <p:spPr>
              <a:xfrm>
                <a:off x="7060406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" name="Freeform: Shape 979">
                <a:extLst>
                  <a:ext uri="{FF2B5EF4-FFF2-40B4-BE49-F238E27FC236}">
                    <a16:creationId xmlns:a16="http://schemas.microsoft.com/office/drawing/2014/main" id="{F27124FF-B603-C3D0-8F7A-72369CE5679F}"/>
                  </a:ext>
                </a:extLst>
              </p:cNvPr>
              <p:cNvSpPr/>
              <p:nvPr/>
            </p:nvSpPr>
            <p:spPr>
              <a:xfrm>
                <a:off x="7222807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" name="Freeform: Shape 980">
                <a:extLst>
                  <a:ext uri="{FF2B5EF4-FFF2-40B4-BE49-F238E27FC236}">
                    <a16:creationId xmlns:a16="http://schemas.microsoft.com/office/drawing/2014/main" id="{C71F0285-8B71-CE2F-6D36-4F7454F3511D}"/>
                  </a:ext>
                </a:extLst>
              </p:cNvPr>
              <p:cNvSpPr/>
              <p:nvPr/>
            </p:nvSpPr>
            <p:spPr>
              <a:xfrm>
                <a:off x="7379969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" name="Freeform: Shape 981">
                <a:extLst>
                  <a:ext uri="{FF2B5EF4-FFF2-40B4-BE49-F238E27FC236}">
                    <a16:creationId xmlns:a16="http://schemas.microsoft.com/office/drawing/2014/main" id="{801DCD89-6DFB-FE1D-72F4-3CF3F01CB3D0}"/>
                  </a:ext>
                </a:extLst>
              </p:cNvPr>
              <p:cNvSpPr/>
              <p:nvPr/>
            </p:nvSpPr>
            <p:spPr>
              <a:xfrm>
                <a:off x="7542371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" name="Freeform: Shape 982">
                <a:extLst>
                  <a:ext uri="{FF2B5EF4-FFF2-40B4-BE49-F238E27FC236}">
                    <a16:creationId xmlns:a16="http://schemas.microsoft.com/office/drawing/2014/main" id="{FB39DFF5-A6D4-8843-1BDD-4061D20E0061}"/>
                  </a:ext>
                </a:extLst>
              </p:cNvPr>
              <p:cNvSpPr/>
              <p:nvPr/>
            </p:nvSpPr>
            <p:spPr>
              <a:xfrm>
                <a:off x="7699533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" name="TextBox 983">
                <a:extLst>
                  <a:ext uri="{FF2B5EF4-FFF2-40B4-BE49-F238E27FC236}">
                    <a16:creationId xmlns:a16="http://schemas.microsoft.com/office/drawing/2014/main" id="{8B355E57-5568-9BF3-BA23-9A8F99E615EE}"/>
                  </a:ext>
                </a:extLst>
              </p:cNvPr>
              <p:cNvSpPr txBox="1"/>
              <p:nvPr/>
            </p:nvSpPr>
            <p:spPr>
              <a:xfrm>
                <a:off x="6268606" y="4836182"/>
                <a:ext cx="32412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Apr</a:t>
                </a:r>
              </a:p>
            </p:txBody>
          </p:sp>
          <p:sp>
            <p:nvSpPr>
              <p:cNvPr id="985" name="TextBox 984">
                <a:extLst>
                  <a:ext uri="{FF2B5EF4-FFF2-40B4-BE49-F238E27FC236}">
                    <a16:creationId xmlns:a16="http://schemas.microsoft.com/office/drawing/2014/main" id="{6728E657-61B7-4F2B-A750-244CA2D9F3A9}"/>
                  </a:ext>
                </a:extLst>
              </p:cNvPr>
              <p:cNvSpPr txBox="1"/>
              <p:nvPr/>
            </p:nvSpPr>
            <p:spPr>
              <a:xfrm>
                <a:off x="6415563" y="4836182"/>
                <a:ext cx="3497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May</a:t>
                </a:r>
              </a:p>
            </p:txBody>
          </p:sp>
          <p:sp>
            <p:nvSpPr>
              <p:cNvPr id="986" name="TextBox 985">
                <a:extLst>
                  <a:ext uri="{FF2B5EF4-FFF2-40B4-BE49-F238E27FC236}">
                    <a16:creationId xmlns:a16="http://schemas.microsoft.com/office/drawing/2014/main" id="{44BB1544-3C52-3631-5BA7-8F166FBB7321}"/>
                  </a:ext>
                </a:extLst>
              </p:cNvPr>
              <p:cNvSpPr txBox="1"/>
              <p:nvPr/>
            </p:nvSpPr>
            <p:spPr>
              <a:xfrm>
                <a:off x="6581366" y="4836182"/>
                <a:ext cx="30970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Jun</a:t>
                </a:r>
              </a:p>
            </p:txBody>
          </p:sp>
          <p:sp>
            <p:nvSpPr>
              <p:cNvPr id="987" name="TextBox 986">
                <a:extLst>
                  <a:ext uri="{FF2B5EF4-FFF2-40B4-BE49-F238E27FC236}">
                    <a16:creationId xmlns:a16="http://schemas.microsoft.com/office/drawing/2014/main" id="{7BB405A5-24A1-0ECE-5E5D-AF0FE893E2A6}"/>
                  </a:ext>
                </a:extLst>
              </p:cNvPr>
              <p:cNvSpPr txBox="1"/>
              <p:nvPr/>
            </p:nvSpPr>
            <p:spPr>
              <a:xfrm>
                <a:off x="6752136" y="4836182"/>
                <a:ext cx="29046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Jul</a:t>
                </a:r>
              </a:p>
            </p:txBody>
          </p:sp>
          <p:sp>
            <p:nvSpPr>
              <p:cNvPr id="988" name="TextBox 987">
                <a:extLst>
                  <a:ext uri="{FF2B5EF4-FFF2-40B4-BE49-F238E27FC236}">
                    <a16:creationId xmlns:a16="http://schemas.microsoft.com/office/drawing/2014/main" id="{D991B331-4F17-3D11-44D3-865C1EB8A172}"/>
                  </a:ext>
                </a:extLst>
              </p:cNvPr>
              <p:cNvSpPr txBox="1"/>
              <p:nvPr/>
            </p:nvSpPr>
            <p:spPr>
              <a:xfrm>
                <a:off x="6897528" y="4836182"/>
                <a:ext cx="33855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Aug</a:t>
                </a:r>
              </a:p>
            </p:txBody>
          </p:sp>
          <p:sp>
            <p:nvSpPr>
              <p:cNvPr id="989" name="TextBox 988">
                <a:extLst>
                  <a:ext uri="{FF2B5EF4-FFF2-40B4-BE49-F238E27FC236}">
                    <a16:creationId xmlns:a16="http://schemas.microsoft.com/office/drawing/2014/main" id="{9CE33275-62AC-CA78-C01C-59B07958B076}"/>
                  </a:ext>
                </a:extLst>
              </p:cNvPr>
              <p:cNvSpPr txBox="1"/>
              <p:nvPr/>
            </p:nvSpPr>
            <p:spPr>
              <a:xfrm>
                <a:off x="7056528" y="4836182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Sep</a:t>
                </a:r>
              </a:p>
            </p:txBody>
          </p:sp>
          <p:sp>
            <p:nvSpPr>
              <p:cNvPr id="990" name="TextBox 989">
                <a:extLst>
                  <a:ext uri="{FF2B5EF4-FFF2-40B4-BE49-F238E27FC236}">
                    <a16:creationId xmlns:a16="http://schemas.microsoft.com/office/drawing/2014/main" id="{7CC3D464-F147-D6FA-6AE4-294AABE7696F}"/>
                  </a:ext>
                </a:extLst>
              </p:cNvPr>
              <p:cNvSpPr txBox="1"/>
              <p:nvPr/>
            </p:nvSpPr>
            <p:spPr>
              <a:xfrm>
                <a:off x="7227297" y="4836182"/>
                <a:ext cx="31451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Oct</a:t>
                </a:r>
              </a:p>
            </p:txBody>
          </p:sp>
          <p:sp>
            <p:nvSpPr>
              <p:cNvPr id="991" name="TextBox 990">
                <a:extLst>
                  <a:ext uri="{FF2B5EF4-FFF2-40B4-BE49-F238E27FC236}">
                    <a16:creationId xmlns:a16="http://schemas.microsoft.com/office/drawing/2014/main" id="{A99A2E88-060E-8FEB-AC30-C596FC268F36}"/>
                  </a:ext>
                </a:extLst>
              </p:cNvPr>
              <p:cNvSpPr txBox="1"/>
              <p:nvPr/>
            </p:nvSpPr>
            <p:spPr>
              <a:xfrm>
                <a:off x="7379493" y="4836182"/>
                <a:ext cx="33855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Nov</a:t>
                </a:r>
              </a:p>
            </p:txBody>
          </p:sp>
          <p:sp>
            <p:nvSpPr>
              <p:cNvPr id="992" name="TextBox 991">
                <a:extLst>
                  <a:ext uri="{FF2B5EF4-FFF2-40B4-BE49-F238E27FC236}">
                    <a16:creationId xmlns:a16="http://schemas.microsoft.com/office/drawing/2014/main" id="{73EDE26E-77DB-EDA2-FC35-F8BC05378B54}"/>
                  </a:ext>
                </a:extLst>
              </p:cNvPr>
              <p:cNvSpPr txBox="1"/>
              <p:nvPr/>
            </p:nvSpPr>
            <p:spPr>
              <a:xfrm>
                <a:off x="7533254" y="4836182"/>
                <a:ext cx="32893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Dec</a:t>
                </a:r>
              </a:p>
            </p:txBody>
          </p:sp>
          <p:sp>
            <p:nvSpPr>
              <p:cNvPr id="993" name="TextBox 992">
                <a:extLst>
                  <a:ext uri="{FF2B5EF4-FFF2-40B4-BE49-F238E27FC236}">
                    <a16:creationId xmlns:a16="http://schemas.microsoft.com/office/drawing/2014/main" id="{4C0A4C6D-4136-074E-E588-5E91611CF3C1}"/>
                  </a:ext>
                </a:extLst>
              </p:cNvPr>
              <p:cNvSpPr txBox="1"/>
              <p:nvPr/>
            </p:nvSpPr>
            <p:spPr>
              <a:xfrm rot="16200000">
                <a:off x="5289560" y="4053471"/>
                <a:ext cx="173316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b="1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Bottom dissolved oxygen (ppm)</a:t>
                </a:r>
              </a:p>
            </p:txBody>
          </p:sp>
        </p:grpSp>
        <p:grpSp>
          <p:nvGrpSpPr>
            <p:cNvPr id="994" name="Graphic 2">
              <a:extLst>
                <a:ext uri="{FF2B5EF4-FFF2-40B4-BE49-F238E27FC236}">
                  <a16:creationId xmlns:a16="http://schemas.microsoft.com/office/drawing/2014/main" id="{BA7C1C2B-F29D-E2F2-B149-3507BB8E7692}"/>
                </a:ext>
              </a:extLst>
            </p:cNvPr>
            <p:cNvGrpSpPr/>
            <p:nvPr/>
          </p:nvGrpSpPr>
          <p:grpSpPr>
            <a:xfrm>
              <a:off x="8125029" y="3466283"/>
              <a:ext cx="1325403" cy="1405277"/>
              <a:chOff x="8125029" y="3466283"/>
              <a:chExt cx="1325403" cy="1405277"/>
            </a:xfrm>
            <a:noFill/>
          </p:grpSpPr>
          <p:sp>
            <p:nvSpPr>
              <p:cNvPr id="995" name="Freeform: Shape 994">
                <a:extLst>
                  <a:ext uri="{FF2B5EF4-FFF2-40B4-BE49-F238E27FC236}">
                    <a16:creationId xmlns:a16="http://schemas.microsoft.com/office/drawing/2014/main" id="{9CE983C4-C2EB-D02C-0645-B6C54D7732E0}"/>
                  </a:ext>
                </a:extLst>
              </p:cNvPr>
              <p:cNvSpPr/>
              <p:nvPr/>
            </p:nvSpPr>
            <p:spPr>
              <a:xfrm>
                <a:off x="8245520" y="4412320"/>
                <a:ext cx="1105376" cy="321468"/>
              </a:xfrm>
              <a:custGeom>
                <a:avLst/>
                <a:gdLst>
                  <a:gd name="connsiteX0" fmla="*/ 0 w 1105376"/>
                  <a:gd name="connsiteY0" fmla="*/ 75723 h 321468"/>
                  <a:gd name="connsiteX1" fmla="*/ 41910 w 1105376"/>
                  <a:gd name="connsiteY1" fmla="*/ 144644 h 321468"/>
                  <a:gd name="connsiteX2" fmla="*/ 78581 w 1105376"/>
                  <a:gd name="connsiteY2" fmla="*/ 130833 h 321468"/>
                  <a:gd name="connsiteX3" fmla="*/ 115253 w 1105376"/>
                  <a:gd name="connsiteY3" fmla="*/ 73478 h 321468"/>
                  <a:gd name="connsiteX4" fmla="*/ 157162 w 1105376"/>
                  <a:gd name="connsiteY4" fmla="*/ 0 h 321468"/>
                  <a:gd name="connsiteX5" fmla="*/ 193834 w 1105376"/>
                  <a:gd name="connsiteY5" fmla="*/ 112463 h 321468"/>
                  <a:gd name="connsiteX6" fmla="*/ 230505 w 1105376"/>
                  <a:gd name="connsiteY6" fmla="*/ 220435 h 321468"/>
                  <a:gd name="connsiteX7" fmla="*/ 272415 w 1105376"/>
                  <a:gd name="connsiteY7" fmla="*/ 321469 h 321468"/>
                  <a:gd name="connsiteX8" fmla="*/ 314325 w 1105376"/>
                  <a:gd name="connsiteY8" fmla="*/ 282416 h 321468"/>
                  <a:gd name="connsiteX9" fmla="*/ 340519 w 1105376"/>
                  <a:gd name="connsiteY9" fmla="*/ 259420 h 321468"/>
                  <a:gd name="connsiteX10" fmla="*/ 377190 w 1105376"/>
                  <a:gd name="connsiteY10" fmla="*/ 227307 h 321468"/>
                  <a:gd name="connsiteX11" fmla="*/ 419100 w 1105376"/>
                  <a:gd name="connsiteY11" fmla="*/ 208937 h 321468"/>
                  <a:gd name="connsiteX12" fmla="*/ 445294 w 1105376"/>
                  <a:gd name="connsiteY12" fmla="*/ 179070 h 321468"/>
                  <a:gd name="connsiteX13" fmla="*/ 492443 w 1105376"/>
                  <a:gd name="connsiteY13" fmla="*/ 158387 h 321468"/>
                  <a:gd name="connsiteX14" fmla="*/ 523875 w 1105376"/>
                  <a:gd name="connsiteY14" fmla="*/ 110218 h 321468"/>
                  <a:gd name="connsiteX15" fmla="*/ 555307 w 1105376"/>
                  <a:gd name="connsiteY15" fmla="*/ 98719 h 321468"/>
                  <a:gd name="connsiteX16" fmla="*/ 597217 w 1105376"/>
                  <a:gd name="connsiteY16" fmla="*/ 91848 h 321468"/>
                  <a:gd name="connsiteX17" fmla="*/ 644366 w 1105376"/>
                  <a:gd name="connsiteY17" fmla="*/ 107905 h 321468"/>
                  <a:gd name="connsiteX18" fmla="*/ 675799 w 1105376"/>
                  <a:gd name="connsiteY18" fmla="*/ 94093 h 321468"/>
                  <a:gd name="connsiteX19" fmla="*/ 712470 w 1105376"/>
                  <a:gd name="connsiteY19" fmla="*/ 84908 h 321468"/>
                  <a:gd name="connsiteX20" fmla="*/ 743903 w 1105376"/>
                  <a:gd name="connsiteY20" fmla="*/ 68852 h 321468"/>
                  <a:gd name="connsiteX21" fmla="*/ 785813 w 1105376"/>
                  <a:gd name="connsiteY21" fmla="*/ 103278 h 321468"/>
                  <a:gd name="connsiteX22" fmla="*/ 822484 w 1105376"/>
                  <a:gd name="connsiteY22" fmla="*/ 126274 h 321468"/>
                  <a:gd name="connsiteX23" fmla="*/ 859155 w 1105376"/>
                  <a:gd name="connsiteY23" fmla="*/ 160700 h 321468"/>
                  <a:gd name="connsiteX24" fmla="*/ 890588 w 1105376"/>
                  <a:gd name="connsiteY24" fmla="*/ 144644 h 321468"/>
                  <a:gd name="connsiteX25" fmla="*/ 932498 w 1105376"/>
                  <a:gd name="connsiteY25" fmla="*/ 215809 h 321468"/>
                  <a:gd name="connsiteX26" fmla="*/ 969169 w 1105376"/>
                  <a:gd name="connsiteY26" fmla="*/ 254862 h 321468"/>
                  <a:gd name="connsiteX27" fmla="*/ 1011079 w 1105376"/>
                  <a:gd name="connsiteY27" fmla="*/ 296159 h 321468"/>
                  <a:gd name="connsiteX28" fmla="*/ 1042511 w 1105376"/>
                  <a:gd name="connsiteY28" fmla="*/ 250235 h 321468"/>
                  <a:gd name="connsiteX29" fmla="*/ 1073944 w 1105376"/>
                  <a:gd name="connsiteY29" fmla="*/ 215809 h 321468"/>
                  <a:gd name="connsiteX30" fmla="*/ 1105376 w 1105376"/>
                  <a:gd name="connsiteY30" fmla="*/ 144644 h 321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05376" h="321468">
                    <a:moveTo>
                      <a:pt x="0" y="75723"/>
                    </a:moveTo>
                    <a:lnTo>
                      <a:pt x="41910" y="144644"/>
                    </a:lnTo>
                    <a:lnTo>
                      <a:pt x="78581" y="130833"/>
                    </a:lnTo>
                    <a:lnTo>
                      <a:pt x="115253" y="73478"/>
                    </a:lnTo>
                    <a:lnTo>
                      <a:pt x="157162" y="0"/>
                    </a:lnTo>
                    <a:lnTo>
                      <a:pt x="193834" y="112463"/>
                    </a:lnTo>
                    <a:lnTo>
                      <a:pt x="230505" y="220435"/>
                    </a:lnTo>
                    <a:lnTo>
                      <a:pt x="272415" y="321469"/>
                    </a:lnTo>
                    <a:lnTo>
                      <a:pt x="314325" y="282416"/>
                    </a:lnTo>
                    <a:lnTo>
                      <a:pt x="340519" y="259420"/>
                    </a:lnTo>
                    <a:lnTo>
                      <a:pt x="377190" y="227307"/>
                    </a:lnTo>
                    <a:lnTo>
                      <a:pt x="419100" y="208937"/>
                    </a:lnTo>
                    <a:lnTo>
                      <a:pt x="445294" y="179070"/>
                    </a:lnTo>
                    <a:lnTo>
                      <a:pt x="492443" y="158387"/>
                    </a:lnTo>
                    <a:lnTo>
                      <a:pt x="523875" y="110218"/>
                    </a:lnTo>
                    <a:lnTo>
                      <a:pt x="555307" y="98719"/>
                    </a:lnTo>
                    <a:lnTo>
                      <a:pt x="597217" y="91848"/>
                    </a:lnTo>
                    <a:lnTo>
                      <a:pt x="644366" y="107905"/>
                    </a:lnTo>
                    <a:lnTo>
                      <a:pt x="675799" y="94093"/>
                    </a:lnTo>
                    <a:lnTo>
                      <a:pt x="712470" y="84908"/>
                    </a:lnTo>
                    <a:lnTo>
                      <a:pt x="743903" y="68852"/>
                    </a:lnTo>
                    <a:lnTo>
                      <a:pt x="785813" y="103278"/>
                    </a:lnTo>
                    <a:lnTo>
                      <a:pt x="822484" y="126274"/>
                    </a:lnTo>
                    <a:lnTo>
                      <a:pt x="859155" y="160700"/>
                    </a:lnTo>
                    <a:lnTo>
                      <a:pt x="890588" y="144644"/>
                    </a:lnTo>
                    <a:lnTo>
                      <a:pt x="932498" y="215809"/>
                    </a:lnTo>
                    <a:lnTo>
                      <a:pt x="969169" y="254862"/>
                    </a:lnTo>
                    <a:lnTo>
                      <a:pt x="1011079" y="296159"/>
                    </a:lnTo>
                    <a:lnTo>
                      <a:pt x="1042511" y="250235"/>
                    </a:lnTo>
                    <a:lnTo>
                      <a:pt x="1073944" y="215809"/>
                    </a:lnTo>
                    <a:lnTo>
                      <a:pt x="1105376" y="144644"/>
                    </a:lnTo>
                  </a:path>
                </a:pathLst>
              </a:custGeom>
              <a:noFill/>
              <a:ln w="29051" cap="flat">
                <a:solidFill>
                  <a:srgbClr val="CB283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" name="Freeform: Shape 995">
                <a:extLst>
                  <a:ext uri="{FF2B5EF4-FFF2-40B4-BE49-F238E27FC236}">
                    <a16:creationId xmlns:a16="http://schemas.microsoft.com/office/drawing/2014/main" id="{021B0B7C-4457-EA2F-5F0F-FA960E0E7D77}"/>
                  </a:ext>
                </a:extLst>
              </p:cNvPr>
              <p:cNvSpPr/>
              <p:nvPr/>
            </p:nvSpPr>
            <p:spPr>
              <a:xfrm>
                <a:off x="8245520" y="3532890"/>
                <a:ext cx="1105376" cy="1221513"/>
              </a:xfrm>
              <a:custGeom>
                <a:avLst/>
                <a:gdLst>
                  <a:gd name="connsiteX0" fmla="*/ 0 w 1105376"/>
                  <a:gd name="connsiteY0" fmla="*/ 117089 h 1221513"/>
                  <a:gd name="connsiteX1" fmla="*/ 41910 w 1105376"/>
                  <a:gd name="connsiteY1" fmla="*/ 110218 h 1221513"/>
                  <a:gd name="connsiteX2" fmla="*/ 78581 w 1105376"/>
                  <a:gd name="connsiteY2" fmla="*/ 22928 h 1221513"/>
                  <a:gd name="connsiteX3" fmla="*/ 115253 w 1105376"/>
                  <a:gd name="connsiteY3" fmla="*/ 0 h 1221513"/>
                  <a:gd name="connsiteX4" fmla="*/ 157162 w 1105376"/>
                  <a:gd name="connsiteY4" fmla="*/ 4558 h 1221513"/>
                  <a:gd name="connsiteX5" fmla="*/ 193834 w 1105376"/>
                  <a:gd name="connsiteY5" fmla="*/ 234179 h 1221513"/>
                  <a:gd name="connsiteX6" fmla="*/ 230505 w 1105376"/>
                  <a:gd name="connsiteY6" fmla="*/ 500539 h 1221513"/>
                  <a:gd name="connsiteX7" fmla="*/ 272415 w 1105376"/>
                  <a:gd name="connsiteY7" fmla="*/ 762272 h 1221513"/>
                  <a:gd name="connsiteX8" fmla="*/ 314325 w 1105376"/>
                  <a:gd name="connsiteY8" fmla="*/ 810510 h 1221513"/>
                  <a:gd name="connsiteX9" fmla="*/ 340519 w 1105376"/>
                  <a:gd name="connsiteY9" fmla="*/ 856434 h 1221513"/>
                  <a:gd name="connsiteX10" fmla="*/ 377190 w 1105376"/>
                  <a:gd name="connsiteY10" fmla="*/ 872490 h 1221513"/>
                  <a:gd name="connsiteX11" fmla="*/ 419100 w 1105376"/>
                  <a:gd name="connsiteY11" fmla="*/ 895486 h 1221513"/>
                  <a:gd name="connsiteX12" fmla="*/ 445294 w 1105376"/>
                  <a:gd name="connsiteY12" fmla="*/ 840377 h 1221513"/>
                  <a:gd name="connsiteX13" fmla="*/ 492443 w 1105376"/>
                  <a:gd name="connsiteY13" fmla="*/ 799011 h 1221513"/>
                  <a:gd name="connsiteX14" fmla="*/ 523875 w 1105376"/>
                  <a:gd name="connsiteY14" fmla="*/ 691107 h 1221513"/>
                  <a:gd name="connsiteX15" fmla="*/ 555307 w 1105376"/>
                  <a:gd name="connsiteY15" fmla="*/ 654367 h 1221513"/>
                  <a:gd name="connsiteX16" fmla="*/ 597217 w 1105376"/>
                  <a:gd name="connsiteY16" fmla="*/ 681922 h 1221513"/>
                  <a:gd name="connsiteX17" fmla="*/ 644366 w 1105376"/>
                  <a:gd name="connsiteY17" fmla="*/ 734718 h 1221513"/>
                  <a:gd name="connsiteX18" fmla="*/ 675799 w 1105376"/>
                  <a:gd name="connsiteY18" fmla="*/ 748529 h 1221513"/>
                  <a:gd name="connsiteX19" fmla="*/ 712470 w 1105376"/>
                  <a:gd name="connsiteY19" fmla="*/ 734718 h 1221513"/>
                  <a:gd name="connsiteX20" fmla="*/ 743903 w 1105376"/>
                  <a:gd name="connsiteY20" fmla="*/ 727846 h 1221513"/>
                  <a:gd name="connsiteX21" fmla="*/ 785813 w 1105376"/>
                  <a:gd name="connsiteY21" fmla="*/ 769212 h 1221513"/>
                  <a:gd name="connsiteX22" fmla="*/ 822484 w 1105376"/>
                  <a:gd name="connsiteY22" fmla="*/ 778396 h 1221513"/>
                  <a:gd name="connsiteX23" fmla="*/ 859155 w 1105376"/>
                  <a:gd name="connsiteY23" fmla="*/ 799011 h 1221513"/>
                  <a:gd name="connsiteX24" fmla="*/ 890588 w 1105376"/>
                  <a:gd name="connsiteY24" fmla="*/ 762272 h 1221513"/>
                  <a:gd name="connsiteX25" fmla="*/ 932498 w 1105376"/>
                  <a:gd name="connsiteY25" fmla="*/ 925354 h 1221513"/>
                  <a:gd name="connsiteX26" fmla="*/ 969169 w 1105376"/>
                  <a:gd name="connsiteY26" fmla="*/ 1069997 h 1221513"/>
                  <a:gd name="connsiteX27" fmla="*/ 1011079 w 1105376"/>
                  <a:gd name="connsiteY27" fmla="*/ 1221513 h 1221513"/>
                  <a:gd name="connsiteX28" fmla="*/ 1042511 w 1105376"/>
                  <a:gd name="connsiteY28" fmla="*/ 1173344 h 1221513"/>
                  <a:gd name="connsiteX29" fmla="*/ 1073944 w 1105376"/>
                  <a:gd name="connsiteY29" fmla="*/ 1143476 h 1221513"/>
                  <a:gd name="connsiteX30" fmla="*/ 1105376 w 1105376"/>
                  <a:gd name="connsiteY30" fmla="*/ 1111295 h 122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05376" h="1221513">
                    <a:moveTo>
                      <a:pt x="0" y="117089"/>
                    </a:moveTo>
                    <a:lnTo>
                      <a:pt x="41910" y="110218"/>
                    </a:lnTo>
                    <a:lnTo>
                      <a:pt x="78581" y="22928"/>
                    </a:lnTo>
                    <a:lnTo>
                      <a:pt x="115253" y="0"/>
                    </a:lnTo>
                    <a:lnTo>
                      <a:pt x="157162" y="4558"/>
                    </a:lnTo>
                    <a:lnTo>
                      <a:pt x="193834" y="234179"/>
                    </a:lnTo>
                    <a:lnTo>
                      <a:pt x="230505" y="500539"/>
                    </a:lnTo>
                    <a:lnTo>
                      <a:pt x="272415" y="762272"/>
                    </a:lnTo>
                    <a:lnTo>
                      <a:pt x="314325" y="810510"/>
                    </a:lnTo>
                    <a:lnTo>
                      <a:pt x="340519" y="856434"/>
                    </a:lnTo>
                    <a:lnTo>
                      <a:pt x="377190" y="872490"/>
                    </a:lnTo>
                    <a:lnTo>
                      <a:pt x="419100" y="895486"/>
                    </a:lnTo>
                    <a:lnTo>
                      <a:pt x="445294" y="840377"/>
                    </a:lnTo>
                    <a:lnTo>
                      <a:pt x="492443" y="799011"/>
                    </a:lnTo>
                    <a:lnTo>
                      <a:pt x="523875" y="691107"/>
                    </a:lnTo>
                    <a:lnTo>
                      <a:pt x="555307" y="654367"/>
                    </a:lnTo>
                    <a:lnTo>
                      <a:pt x="597217" y="681922"/>
                    </a:lnTo>
                    <a:lnTo>
                      <a:pt x="644366" y="734718"/>
                    </a:lnTo>
                    <a:lnTo>
                      <a:pt x="675799" y="748529"/>
                    </a:lnTo>
                    <a:lnTo>
                      <a:pt x="712470" y="734718"/>
                    </a:lnTo>
                    <a:lnTo>
                      <a:pt x="743903" y="727846"/>
                    </a:lnTo>
                    <a:lnTo>
                      <a:pt x="785813" y="769212"/>
                    </a:lnTo>
                    <a:lnTo>
                      <a:pt x="822484" y="778396"/>
                    </a:lnTo>
                    <a:lnTo>
                      <a:pt x="859155" y="799011"/>
                    </a:lnTo>
                    <a:lnTo>
                      <a:pt x="890588" y="762272"/>
                    </a:lnTo>
                    <a:lnTo>
                      <a:pt x="932498" y="925354"/>
                    </a:lnTo>
                    <a:lnTo>
                      <a:pt x="969169" y="1069997"/>
                    </a:lnTo>
                    <a:lnTo>
                      <a:pt x="1011079" y="1221513"/>
                    </a:lnTo>
                    <a:lnTo>
                      <a:pt x="1042511" y="1173344"/>
                    </a:lnTo>
                    <a:lnTo>
                      <a:pt x="1073944" y="1143476"/>
                    </a:lnTo>
                    <a:lnTo>
                      <a:pt x="1105376" y="1111295"/>
                    </a:lnTo>
                  </a:path>
                </a:pathLst>
              </a:custGeom>
              <a:noFill/>
              <a:ln w="29051" cap="flat">
                <a:solidFill>
                  <a:srgbClr val="10209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" name="Freeform: Shape 996">
                <a:extLst>
                  <a:ext uri="{FF2B5EF4-FFF2-40B4-BE49-F238E27FC236}">
                    <a16:creationId xmlns:a16="http://schemas.microsoft.com/office/drawing/2014/main" id="{3017B970-2477-ECFF-EC03-EB312D6F3C4D}"/>
                  </a:ext>
                </a:extLst>
              </p:cNvPr>
              <p:cNvSpPr/>
              <p:nvPr/>
            </p:nvSpPr>
            <p:spPr>
              <a:xfrm>
                <a:off x="8219326" y="4396195"/>
                <a:ext cx="1204912" cy="385762"/>
              </a:xfrm>
              <a:custGeom>
                <a:avLst/>
                <a:gdLst>
                  <a:gd name="connsiteX0" fmla="*/ 0 w 1204912"/>
                  <a:gd name="connsiteY0" fmla="*/ 13811 h 385762"/>
                  <a:gd name="connsiteX1" fmla="*/ 26194 w 1204912"/>
                  <a:gd name="connsiteY1" fmla="*/ 89603 h 385762"/>
                  <a:gd name="connsiteX2" fmla="*/ 68103 w 1204912"/>
                  <a:gd name="connsiteY2" fmla="*/ 172266 h 385762"/>
                  <a:gd name="connsiteX3" fmla="*/ 104775 w 1204912"/>
                  <a:gd name="connsiteY3" fmla="*/ 220436 h 385762"/>
                  <a:gd name="connsiteX4" fmla="*/ 141446 w 1204912"/>
                  <a:gd name="connsiteY4" fmla="*/ 48238 h 385762"/>
                  <a:gd name="connsiteX5" fmla="*/ 183356 w 1204912"/>
                  <a:gd name="connsiteY5" fmla="*/ 0 h 385762"/>
                  <a:gd name="connsiteX6" fmla="*/ 220027 w 1204912"/>
                  <a:gd name="connsiteY6" fmla="*/ 0 h 385762"/>
                  <a:gd name="connsiteX7" fmla="*/ 256699 w 1204912"/>
                  <a:gd name="connsiteY7" fmla="*/ 385763 h 385762"/>
                  <a:gd name="connsiteX8" fmla="*/ 298608 w 1204912"/>
                  <a:gd name="connsiteY8" fmla="*/ 323782 h 385762"/>
                  <a:gd name="connsiteX9" fmla="*/ 340519 w 1204912"/>
                  <a:gd name="connsiteY9" fmla="*/ 303099 h 385762"/>
                  <a:gd name="connsiteX10" fmla="*/ 366712 w 1204912"/>
                  <a:gd name="connsiteY10" fmla="*/ 268673 h 385762"/>
                  <a:gd name="connsiteX11" fmla="*/ 403384 w 1204912"/>
                  <a:gd name="connsiteY11" fmla="*/ 254930 h 385762"/>
                  <a:gd name="connsiteX12" fmla="*/ 445293 w 1204912"/>
                  <a:gd name="connsiteY12" fmla="*/ 206693 h 385762"/>
                  <a:gd name="connsiteX13" fmla="*/ 471487 w 1204912"/>
                  <a:gd name="connsiteY13" fmla="*/ 213564 h 385762"/>
                  <a:gd name="connsiteX14" fmla="*/ 518636 w 1204912"/>
                  <a:gd name="connsiteY14" fmla="*/ 165327 h 385762"/>
                  <a:gd name="connsiteX15" fmla="*/ 550069 w 1204912"/>
                  <a:gd name="connsiteY15" fmla="*/ 144712 h 385762"/>
                  <a:gd name="connsiteX16" fmla="*/ 581501 w 1204912"/>
                  <a:gd name="connsiteY16" fmla="*/ 68920 h 385762"/>
                  <a:gd name="connsiteX17" fmla="*/ 623411 w 1204912"/>
                  <a:gd name="connsiteY17" fmla="*/ 130901 h 385762"/>
                  <a:gd name="connsiteX18" fmla="*/ 670560 w 1204912"/>
                  <a:gd name="connsiteY18" fmla="*/ 124029 h 385762"/>
                  <a:gd name="connsiteX19" fmla="*/ 701992 w 1204912"/>
                  <a:gd name="connsiteY19" fmla="*/ 117158 h 385762"/>
                  <a:gd name="connsiteX20" fmla="*/ 738663 w 1204912"/>
                  <a:gd name="connsiteY20" fmla="*/ 89603 h 385762"/>
                  <a:gd name="connsiteX21" fmla="*/ 770096 w 1204912"/>
                  <a:gd name="connsiteY21" fmla="*/ 96475 h 385762"/>
                  <a:gd name="connsiteX22" fmla="*/ 812006 w 1204912"/>
                  <a:gd name="connsiteY22" fmla="*/ 68920 h 385762"/>
                  <a:gd name="connsiteX23" fmla="*/ 848677 w 1204912"/>
                  <a:gd name="connsiteY23" fmla="*/ 192882 h 385762"/>
                  <a:gd name="connsiteX24" fmla="*/ 885348 w 1204912"/>
                  <a:gd name="connsiteY24" fmla="*/ 165327 h 385762"/>
                  <a:gd name="connsiteX25" fmla="*/ 916781 w 1204912"/>
                  <a:gd name="connsiteY25" fmla="*/ 172266 h 385762"/>
                  <a:gd name="connsiteX26" fmla="*/ 958691 w 1204912"/>
                  <a:gd name="connsiteY26" fmla="*/ 144712 h 385762"/>
                  <a:gd name="connsiteX27" fmla="*/ 995362 w 1204912"/>
                  <a:gd name="connsiteY27" fmla="*/ 378891 h 385762"/>
                  <a:gd name="connsiteX28" fmla="*/ 1037272 w 1204912"/>
                  <a:gd name="connsiteY28" fmla="*/ 289356 h 385762"/>
                  <a:gd name="connsiteX29" fmla="*/ 1068705 w 1204912"/>
                  <a:gd name="connsiteY29" fmla="*/ 268673 h 385762"/>
                  <a:gd name="connsiteX30" fmla="*/ 1100137 w 1204912"/>
                  <a:gd name="connsiteY30" fmla="*/ 241119 h 385762"/>
                  <a:gd name="connsiteX31" fmla="*/ 1131570 w 1204912"/>
                  <a:gd name="connsiteY31" fmla="*/ 186010 h 385762"/>
                  <a:gd name="connsiteX32" fmla="*/ 1204912 w 1204912"/>
                  <a:gd name="connsiteY32" fmla="*/ 55109 h 385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04912" h="385762">
                    <a:moveTo>
                      <a:pt x="0" y="13811"/>
                    </a:moveTo>
                    <a:lnTo>
                      <a:pt x="26194" y="89603"/>
                    </a:lnTo>
                    <a:lnTo>
                      <a:pt x="68103" y="172266"/>
                    </a:lnTo>
                    <a:lnTo>
                      <a:pt x="104775" y="220436"/>
                    </a:lnTo>
                    <a:lnTo>
                      <a:pt x="141446" y="48238"/>
                    </a:lnTo>
                    <a:lnTo>
                      <a:pt x="183356" y="0"/>
                    </a:lnTo>
                    <a:lnTo>
                      <a:pt x="220027" y="0"/>
                    </a:lnTo>
                    <a:lnTo>
                      <a:pt x="256699" y="385763"/>
                    </a:lnTo>
                    <a:lnTo>
                      <a:pt x="298608" y="323782"/>
                    </a:lnTo>
                    <a:lnTo>
                      <a:pt x="340519" y="303099"/>
                    </a:lnTo>
                    <a:lnTo>
                      <a:pt x="366712" y="268673"/>
                    </a:lnTo>
                    <a:lnTo>
                      <a:pt x="403384" y="254930"/>
                    </a:lnTo>
                    <a:lnTo>
                      <a:pt x="445293" y="206693"/>
                    </a:lnTo>
                    <a:lnTo>
                      <a:pt x="471487" y="213564"/>
                    </a:lnTo>
                    <a:lnTo>
                      <a:pt x="518636" y="165327"/>
                    </a:lnTo>
                    <a:lnTo>
                      <a:pt x="550069" y="144712"/>
                    </a:lnTo>
                    <a:lnTo>
                      <a:pt x="581501" y="68920"/>
                    </a:lnTo>
                    <a:lnTo>
                      <a:pt x="623411" y="130901"/>
                    </a:lnTo>
                    <a:lnTo>
                      <a:pt x="670560" y="124029"/>
                    </a:lnTo>
                    <a:lnTo>
                      <a:pt x="701992" y="117158"/>
                    </a:lnTo>
                    <a:lnTo>
                      <a:pt x="738663" y="89603"/>
                    </a:lnTo>
                    <a:lnTo>
                      <a:pt x="770096" y="96475"/>
                    </a:lnTo>
                    <a:lnTo>
                      <a:pt x="812006" y="68920"/>
                    </a:lnTo>
                    <a:lnTo>
                      <a:pt x="848677" y="192882"/>
                    </a:lnTo>
                    <a:lnTo>
                      <a:pt x="885348" y="165327"/>
                    </a:lnTo>
                    <a:lnTo>
                      <a:pt x="916781" y="172266"/>
                    </a:lnTo>
                    <a:lnTo>
                      <a:pt x="958691" y="144712"/>
                    </a:lnTo>
                    <a:lnTo>
                      <a:pt x="995362" y="378891"/>
                    </a:lnTo>
                    <a:lnTo>
                      <a:pt x="1037272" y="289356"/>
                    </a:lnTo>
                    <a:lnTo>
                      <a:pt x="1068705" y="268673"/>
                    </a:lnTo>
                    <a:lnTo>
                      <a:pt x="1100137" y="241119"/>
                    </a:lnTo>
                    <a:lnTo>
                      <a:pt x="1131570" y="186010"/>
                    </a:lnTo>
                    <a:lnTo>
                      <a:pt x="1204912" y="55109"/>
                    </a:lnTo>
                  </a:path>
                </a:pathLst>
              </a:custGeom>
              <a:noFill/>
              <a:ln w="7280" cap="flat">
                <a:solidFill>
                  <a:srgbClr val="CB283F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" name="Freeform: Shape 997">
                <a:extLst>
                  <a:ext uri="{FF2B5EF4-FFF2-40B4-BE49-F238E27FC236}">
                    <a16:creationId xmlns:a16="http://schemas.microsoft.com/office/drawing/2014/main" id="{E2404BF3-886E-43EA-2F46-587CB7CDB1EF}"/>
                  </a:ext>
                </a:extLst>
              </p:cNvPr>
              <p:cNvSpPr/>
              <p:nvPr/>
            </p:nvSpPr>
            <p:spPr>
              <a:xfrm>
                <a:off x="8219326" y="3528264"/>
                <a:ext cx="1204912" cy="1288187"/>
              </a:xfrm>
              <a:custGeom>
                <a:avLst/>
                <a:gdLst>
                  <a:gd name="connsiteX0" fmla="*/ 0 w 1204912"/>
                  <a:gd name="connsiteY0" fmla="*/ 27554 h 1288187"/>
                  <a:gd name="connsiteX1" fmla="*/ 26194 w 1204912"/>
                  <a:gd name="connsiteY1" fmla="*/ 261801 h 1288187"/>
                  <a:gd name="connsiteX2" fmla="*/ 68103 w 1204912"/>
                  <a:gd name="connsiteY2" fmla="*/ 75791 h 1288187"/>
                  <a:gd name="connsiteX3" fmla="*/ 104775 w 1204912"/>
                  <a:gd name="connsiteY3" fmla="*/ 6871 h 1288187"/>
                  <a:gd name="connsiteX4" fmla="*/ 141446 w 1204912"/>
                  <a:gd name="connsiteY4" fmla="*/ 0 h 1288187"/>
                  <a:gd name="connsiteX5" fmla="*/ 183356 w 1204912"/>
                  <a:gd name="connsiteY5" fmla="*/ 6871 h 1288187"/>
                  <a:gd name="connsiteX6" fmla="*/ 220027 w 1204912"/>
                  <a:gd name="connsiteY6" fmla="*/ 20683 h 1288187"/>
                  <a:gd name="connsiteX7" fmla="*/ 256699 w 1204912"/>
                  <a:gd name="connsiteY7" fmla="*/ 688862 h 1288187"/>
                  <a:gd name="connsiteX8" fmla="*/ 298608 w 1204912"/>
                  <a:gd name="connsiteY8" fmla="*/ 805951 h 1288187"/>
                  <a:gd name="connsiteX9" fmla="*/ 340519 w 1204912"/>
                  <a:gd name="connsiteY9" fmla="*/ 805951 h 1288187"/>
                  <a:gd name="connsiteX10" fmla="*/ 366712 w 1204912"/>
                  <a:gd name="connsiteY10" fmla="*/ 833505 h 1288187"/>
                  <a:gd name="connsiteX11" fmla="*/ 403384 w 1204912"/>
                  <a:gd name="connsiteY11" fmla="*/ 943723 h 1288187"/>
                  <a:gd name="connsiteX12" fmla="*/ 445293 w 1204912"/>
                  <a:gd name="connsiteY12" fmla="*/ 854188 h 1288187"/>
                  <a:gd name="connsiteX13" fmla="*/ 471487 w 1204912"/>
                  <a:gd name="connsiteY13" fmla="*/ 902425 h 1288187"/>
                  <a:gd name="connsiteX14" fmla="*/ 518636 w 1204912"/>
                  <a:gd name="connsiteY14" fmla="*/ 778396 h 1288187"/>
                  <a:gd name="connsiteX15" fmla="*/ 550069 w 1204912"/>
                  <a:gd name="connsiteY15" fmla="*/ 730159 h 1288187"/>
                  <a:gd name="connsiteX16" fmla="*/ 581501 w 1204912"/>
                  <a:gd name="connsiteY16" fmla="*/ 578644 h 1288187"/>
                  <a:gd name="connsiteX17" fmla="*/ 623411 w 1204912"/>
                  <a:gd name="connsiteY17" fmla="*/ 668179 h 1288187"/>
                  <a:gd name="connsiteX18" fmla="*/ 670560 w 1204912"/>
                  <a:gd name="connsiteY18" fmla="*/ 812823 h 1288187"/>
                  <a:gd name="connsiteX19" fmla="*/ 701992 w 1204912"/>
                  <a:gd name="connsiteY19" fmla="*/ 737099 h 1288187"/>
                  <a:gd name="connsiteX20" fmla="*/ 738663 w 1204912"/>
                  <a:gd name="connsiteY20" fmla="*/ 709544 h 1288187"/>
                  <a:gd name="connsiteX21" fmla="*/ 770096 w 1204912"/>
                  <a:gd name="connsiteY21" fmla="*/ 771525 h 1288187"/>
                  <a:gd name="connsiteX22" fmla="*/ 812006 w 1204912"/>
                  <a:gd name="connsiteY22" fmla="*/ 716416 h 1288187"/>
                  <a:gd name="connsiteX23" fmla="*/ 848677 w 1204912"/>
                  <a:gd name="connsiteY23" fmla="*/ 833505 h 1288187"/>
                  <a:gd name="connsiteX24" fmla="*/ 885348 w 1204912"/>
                  <a:gd name="connsiteY24" fmla="*/ 799079 h 1288187"/>
                  <a:gd name="connsiteX25" fmla="*/ 916781 w 1204912"/>
                  <a:gd name="connsiteY25" fmla="*/ 778396 h 1288187"/>
                  <a:gd name="connsiteX26" fmla="*/ 958691 w 1204912"/>
                  <a:gd name="connsiteY26" fmla="*/ 723288 h 1288187"/>
                  <a:gd name="connsiteX27" fmla="*/ 995362 w 1204912"/>
                  <a:gd name="connsiteY27" fmla="*/ 1288188 h 1288187"/>
                  <a:gd name="connsiteX28" fmla="*/ 1037272 w 1204912"/>
                  <a:gd name="connsiteY28" fmla="*/ 1212396 h 1288187"/>
                  <a:gd name="connsiteX29" fmla="*/ 1068705 w 1204912"/>
                  <a:gd name="connsiteY29" fmla="*/ 1177970 h 1288187"/>
                  <a:gd name="connsiteX30" fmla="*/ 1100137 w 1204912"/>
                  <a:gd name="connsiteY30" fmla="*/ 1143476 h 1288187"/>
                  <a:gd name="connsiteX31" fmla="*/ 1131570 w 1204912"/>
                  <a:gd name="connsiteY31" fmla="*/ 1122861 h 1288187"/>
                  <a:gd name="connsiteX32" fmla="*/ 1204912 w 1204912"/>
                  <a:gd name="connsiteY32" fmla="*/ 1081496 h 128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04912" h="1288187">
                    <a:moveTo>
                      <a:pt x="0" y="27554"/>
                    </a:moveTo>
                    <a:lnTo>
                      <a:pt x="26194" y="261801"/>
                    </a:lnTo>
                    <a:lnTo>
                      <a:pt x="68103" y="75791"/>
                    </a:lnTo>
                    <a:lnTo>
                      <a:pt x="104775" y="6871"/>
                    </a:lnTo>
                    <a:lnTo>
                      <a:pt x="141446" y="0"/>
                    </a:lnTo>
                    <a:lnTo>
                      <a:pt x="183356" y="6871"/>
                    </a:lnTo>
                    <a:lnTo>
                      <a:pt x="220027" y="20683"/>
                    </a:lnTo>
                    <a:lnTo>
                      <a:pt x="256699" y="688862"/>
                    </a:lnTo>
                    <a:lnTo>
                      <a:pt x="298608" y="805951"/>
                    </a:lnTo>
                    <a:lnTo>
                      <a:pt x="340519" y="805951"/>
                    </a:lnTo>
                    <a:lnTo>
                      <a:pt x="366712" y="833505"/>
                    </a:lnTo>
                    <a:lnTo>
                      <a:pt x="403384" y="943723"/>
                    </a:lnTo>
                    <a:lnTo>
                      <a:pt x="445293" y="854188"/>
                    </a:lnTo>
                    <a:lnTo>
                      <a:pt x="471487" y="902425"/>
                    </a:lnTo>
                    <a:lnTo>
                      <a:pt x="518636" y="778396"/>
                    </a:lnTo>
                    <a:lnTo>
                      <a:pt x="550069" y="730159"/>
                    </a:lnTo>
                    <a:lnTo>
                      <a:pt x="581501" y="578644"/>
                    </a:lnTo>
                    <a:lnTo>
                      <a:pt x="623411" y="668179"/>
                    </a:lnTo>
                    <a:lnTo>
                      <a:pt x="670560" y="812823"/>
                    </a:lnTo>
                    <a:lnTo>
                      <a:pt x="701992" y="737099"/>
                    </a:lnTo>
                    <a:lnTo>
                      <a:pt x="738663" y="709544"/>
                    </a:lnTo>
                    <a:lnTo>
                      <a:pt x="770096" y="771525"/>
                    </a:lnTo>
                    <a:lnTo>
                      <a:pt x="812006" y="716416"/>
                    </a:lnTo>
                    <a:lnTo>
                      <a:pt x="848677" y="833505"/>
                    </a:lnTo>
                    <a:lnTo>
                      <a:pt x="885348" y="799079"/>
                    </a:lnTo>
                    <a:lnTo>
                      <a:pt x="916781" y="778396"/>
                    </a:lnTo>
                    <a:lnTo>
                      <a:pt x="958691" y="723288"/>
                    </a:lnTo>
                    <a:lnTo>
                      <a:pt x="995362" y="1288188"/>
                    </a:lnTo>
                    <a:lnTo>
                      <a:pt x="1037272" y="1212396"/>
                    </a:lnTo>
                    <a:lnTo>
                      <a:pt x="1068705" y="1177970"/>
                    </a:lnTo>
                    <a:lnTo>
                      <a:pt x="1100137" y="1143476"/>
                    </a:lnTo>
                    <a:lnTo>
                      <a:pt x="1131570" y="1122861"/>
                    </a:lnTo>
                    <a:lnTo>
                      <a:pt x="1204912" y="1081496"/>
                    </a:lnTo>
                  </a:path>
                </a:pathLst>
              </a:custGeom>
              <a:noFill/>
              <a:ln w="7280" cap="flat">
                <a:solidFill>
                  <a:srgbClr val="102092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" name="Freeform: Shape 998">
                <a:extLst>
                  <a:ext uri="{FF2B5EF4-FFF2-40B4-BE49-F238E27FC236}">
                    <a16:creationId xmlns:a16="http://schemas.microsoft.com/office/drawing/2014/main" id="{93705ABA-33A0-CD6E-1FC1-65FE4AED0A8C}"/>
                  </a:ext>
                </a:extLst>
              </p:cNvPr>
              <p:cNvSpPr/>
              <p:nvPr/>
            </p:nvSpPr>
            <p:spPr>
              <a:xfrm>
                <a:off x="8334579" y="3466283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" name="Freeform: Shape 999">
                <a:extLst>
                  <a:ext uri="{FF2B5EF4-FFF2-40B4-BE49-F238E27FC236}">
                    <a16:creationId xmlns:a16="http://schemas.microsoft.com/office/drawing/2014/main" id="{9F9B7CAE-B851-95D4-C16A-A4358601180B}"/>
                  </a:ext>
                </a:extLst>
              </p:cNvPr>
              <p:cNvSpPr/>
              <p:nvPr/>
            </p:nvSpPr>
            <p:spPr>
              <a:xfrm>
                <a:off x="9204211" y="3466283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ln w="7280" cap="flat">
                <a:solidFill>
                  <a:srgbClr val="000000"/>
                </a:solidFill>
                <a:custDash>
                  <a:ds d="426750" sp="426750"/>
                </a:custDash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" name="Freeform: Shape 1000">
                <a:extLst>
                  <a:ext uri="{FF2B5EF4-FFF2-40B4-BE49-F238E27FC236}">
                    <a16:creationId xmlns:a16="http://schemas.microsoft.com/office/drawing/2014/main" id="{7EC3E8ED-BDE0-236C-7E0D-FB285B2B4C29}"/>
                  </a:ext>
                </a:extLst>
              </p:cNvPr>
              <p:cNvSpPr/>
              <p:nvPr/>
            </p:nvSpPr>
            <p:spPr>
              <a:xfrm>
                <a:off x="8125029" y="3466283"/>
                <a:ext cx="1325403" cy="1405277"/>
              </a:xfrm>
              <a:custGeom>
                <a:avLst/>
                <a:gdLst>
                  <a:gd name="connsiteX0" fmla="*/ 0 w 1325403"/>
                  <a:gd name="connsiteY0" fmla="*/ 0 h 1405277"/>
                  <a:gd name="connsiteX1" fmla="*/ 1325404 w 1325403"/>
                  <a:gd name="connsiteY1" fmla="*/ 0 h 1405277"/>
                  <a:gd name="connsiteX2" fmla="*/ 1325404 w 1325403"/>
                  <a:gd name="connsiteY2" fmla="*/ 1405278 h 1405277"/>
                  <a:gd name="connsiteX3" fmla="*/ 0 w 1325403"/>
                  <a:gd name="connsiteY3" fmla="*/ 1405278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403" h="1405277">
                    <a:moveTo>
                      <a:pt x="0" y="0"/>
                    </a:moveTo>
                    <a:lnTo>
                      <a:pt x="1325404" y="0"/>
                    </a:lnTo>
                    <a:lnTo>
                      <a:pt x="1325404" y="1405278"/>
                    </a:lnTo>
                    <a:lnTo>
                      <a:pt x="0" y="1405278"/>
                    </a:lnTo>
                    <a:close/>
                  </a:path>
                </a:pathLst>
              </a:custGeom>
              <a:noFill/>
              <a:ln w="72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2" name="Graphic 2">
              <a:extLst>
                <a:ext uri="{FF2B5EF4-FFF2-40B4-BE49-F238E27FC236}">
                  <a16:creationId xmlns:a16="http://schemas.microsoft.com/office/drawing/2014/main" id="{B92F4AB0-4477-FE92-8D8A-A4F55ED48486}"/>
                </a:ext>
              </a:extLst>
            </p:cNvPr>
            <p:cNvGrpSpPr/>
            <p:nvPr/>
          </p:nvGrpSpPr>
          <p:grpSpPr>
            <a:xfrm>
              <a:off x="7739987" y="3381919"/>
              <a:ext cx="1825953" cy="1654318"/>
              <a:chOff x="7739987" y="3381919"/>
              <a:chExt cx="1825953" cy="1654318"/>
            </a:xfrm>
          </p:grpSpPr>
          <p:sp>
            <p:nvSpPr>
              <p:cNvPr id="1003" name="Freeform: Shape 1002">
                <a:extLst>
                  <a:ext uri="{FF2B5EF4-FFF2-40B4-BE49-F238E27FC236}">
                    <a16:creationId xmlns:a16="http://schemas.microsoft.com/office/drawing/2014/main" id="{C81B9792-9930-1A88-ABCA-6E5D62150FCA}"/>
                  </a:ext>
                </a:extLst>
              </p:cNvPr>
              <p:cNvSpPr/>
              <p:nvPr/>
            </p:nvSpPr>
            <p:spPr>
              <a:xfrm>
                <a:off x="8125028" y="3466283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" name="TextBox 1003">
                <a:extLst>
                  <a:ext uri="{FF2B5EF4-FFF2-40B4-BE49-F238E27FC236}">
                    <a16:creationId xmlns:a16="http://schemas.microsoft.com/office/drawing/2014/main" id="{FF56FEEE-66B9-DC83-E3C4-2038EE92301B}"/>
                  </a:ext>
                </a:extLst>
              </p:cNvPr>
              <p:cNvSpPr txBox="1"/>
              <p:nvPr/>
            </p:nvSpPr>
            <p:spPr>
              <a:xfrm>
                <a:off x="7904797" y="4759642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50</a:t>
                </a:r>
              </a:p>
            </p:txBody>
          </p:sp>
          <p:sp>
            <p:nvSpPr>
              <p:cNvPr id="1005" name="TextBox 1004">
                <a:extLst>
                  <a:ext uri="{FF2B5EF4-FFF2-40B4-BE49-F238E27FC236}">
                    <a16:creationId xmlns:a16="http://schemas.microsoft.com/office/drawing/2014/main" id="{65A18D21-31D7-4E5E-B549-1E1F156A831B}"/>
                  </a:ext>
                </a:extLst>
              </p:cNvPr>
              <p:cNvSpPr txBox="1"/>
              <p:nvPr/>
            </p:nvSpPr>
            <p:spPr>
              <a:xfrm>
                <a:off x="7904797" y="4587444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75</a:t>
                </a:r>
              </a:p>
            </p:txBody>
          </p:sp>
          <p:sp>
            <p:nvSpPr>
              <p:cNvPr id="1006" name="TextBox 1005">
                <a:extLst>
                  <a:ext uri="{FF2B5EF4-FFF2-40B4-BE49-F238E27FC236}">
                    <a16:creationId xmlns:a16="http://schemas.microsoft.com/office/drawing/2014/main" id="{119A4332-E7D5-0CCF-1BCF-AD846D32D5B8}"/>
                  </a:ext>
                </a:extLst>
              </p:cNvPr>
              <p:cNvSpPr txBox="1"/>
              <p:nvPr/>
            </p:nvSpPr>
            <p:spPr>
              <a:xfrm>
                <a:off x="7857172" y="4415177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100</a:t>
                </a:r>
              </a:p>
            </p:txBody>
          </p:sp>
          <p:sp>
            <p:nvSpPr>
              <p:cNvPr id="1007" name="TextBox 1006">
                <a:extLst>
                  <a:ext uri="{FF2B5EF4-FFF2-40B4-BE49-F238E27FC236}">
                    <a16:creationId xmlns:a16="http://schemas.microsoft.com/office/drawing/2014/main" id="{6A387FE9-AF11-FC1D-A3E6-12739F4DF84B}"/>
                  </a:ext>
                </a:extLst>
              </p:cNvPr>
              <p:cNvSpPr txBox="1"/>
              <p:nvPr/>
            </p:nvSpPr>
            <p:spPr>
              <a:xfrm>
                <a:off x="7857172" y="4242979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125</a:t>
                </a:r>
              </a:p>
            </p:txBody>
          </p:sp>
          <p:sp>
            <p:nvSpPr>
              <p:cNvPr id="1008" name="TextBox 1007">
                <a:extLst>
                  <a:ext uri="{FF2B5EF4-FFF2-40B4-BE49-F238E27FC236}">
                    <a16:creationId xmlns:a16="http://schemas.microsoft.com/office/drawing/2014/main" id="{41C7684F-0393-51A2-E58D-C2C11A2245B3}"/>
                  </a:ext>
                </a:extLst>
              </p:cNvPr>
              <p:cNvSpPr txBox="1"/>
              <p:nvPr/>
            </p:nvSpPr>
            <p:spPr>
              <a:xfrm>
                <a:off x="7857172" y="4070780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150</a:t>
                </a:r>
              </a:p>
            </p:txBody>
          </p:sp>
          <p:sp>
            <p:nvSpPr>
              <p:cNvPr id="1009" name="TextBox 1008">
                <a:extLst>
                  <a:ext uri="{FF2B5EF4-FFF2-40B4-BE49-F238E27FC236}">
                    <a16:creationId xmlns:a16="http://schemas.microsoft.com/office/drawing/2014/main" id="{B73A49CD-3CF1-79DE-4DCD-1D7000C2D7E3}"/>
                  </a:ext>
                </a:extLst>
              </p:cNvPr>
              <p:cNvSpPr txBox="1"/>
              <p:nvPr/>
            </p:nvSpPr>
            <p:spPr>
              <a:xfrm>
                <a:off x="7857172" y="3898582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175</a:t>
                </a:r>
              </a:p>
            </p:txBody>
          </p:sp>
          <p:sp>
            <p:nvSpPr>
              <p:cNvPr id="1010" name="TextBox 1009">
                <a:extLst>
                  <a:ext uri="{FF2B5EF4-FFF2-40B4-BE49-F238E27FC236}">
                    <a16:creationId xmlns:a16="http://schemas.microsoft.com/office/drawing/2014/main" id="{7E60C997-C878-FE3B-1DBB-671D35EFA92A}"/>
                  </a:ext>
                </a:extLst>
              </p:cNvPr>
              <p:cNvSpPr txBox="1"/>
              <p:nvPr/>
            </p:nvSpPr>
            <p:spPr>
              <a:xfrm>
                <a:off x="7857172" y="3726384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200</a:t>
                </a:r>
              </a:p>
            </p:txBody>
          </p:sp>
          <p:sp>
            <p:nvSpPr>
              <p:cNvPr id="1011" name="TextBox 1010">
                <a:extLst>
                  <a:ext uri="{FF2B5EF4-FFF2-40B4-BE49-F238E27FC236}">
                    <a16:creationId xmlns:a16="http://schemas.microsoft.com/office/drawing/2014/main" id="{AACD2F9A-38D2-11CD-E13D-B93008C53B1F}"/>
                  </a:ext>
                </a:extLst>
              </p:cNvPr>
              <p:cNvSpPr txBox="1"/>
              <p:nvPr/>
            </p:nvSpPr>
            <p:spPr>
              <a:xfrm>
                <a:off x="7857172" y="3554117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225</a:t>
                </a:r>
              </a:p>
            </p:txBody>
          </p:sp>
          <p:sp>
            <p:nvSpPr>
              <p:cNvPr id="1012" name="TextBox 1011">
                <a:extLst>
                  <a:ext uri="{FF2B5EF4-FFF2-40B4-BE49-F238E27FC236}">
                    <a16:creationId xmlns:a16="http://schemas.microsoft.com/office/drawing/2014/main" id="{EBC12A1F-1CA7-4F56-2B8D-E8C2BD17369D}"/>
                  </a:ext>
                </a:extLst>
              </p:cNvPr>
              <p:cNvSpPr txBox="1"/>
              <p:nvPr/>
            </p:nvSpPr>
            <p:spPr>
              <a:xfrm>
                <a:off x="7857172" y="3381919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250</a:t>
                </a:r>
              </a:p>
            </p:txBody>
          </p:sp>
          <p:sp>
            <p:nvSpPr>
              <p:cNvPr id="1013" name="Freeform: Shape 1012">
                <a:extLst>
                  <a:ext uri="{FF2B5EF4-FFF2-40B4-BE49-F238E27FC236}">
                    <a16:creationId xmlns:a16="http://schemas.microsoft.com/office/drawing/2014/main" id="{38573CCB-7DCB-989C-CC51-B9171442E224}"/>
                  </a:ext>
                </a:extLst>
              </p:cNvPr>
              <p:cNvSpPr/>
              <p:nvPr/>
            </p:nvSpPr>
            <p:spPr>
              <a:xfrm>
                <a:off x="8106387" y="4857750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4" name="Freeform: Shape 1013">
                <a:extLst>
                  <a:ext uri="{FF2B5EF4-FFF2-40B4-BE49-F238E27FC236}">
                    <a16:creationId xmlns:a16="http://schemas.microsoft.com/office/drawing/2014/main" id="{C28D4C91-D88F-2F56-9DF6-2BC028B350B7}"/>
                  </a:ext>
                </a:extLst>
              </p:cNvPr>
              <p:cNvSpPr/>
              <p:nvPr/>
            </p:nvSpPr>
            <p:spPr>
              <a:xfrm>
                <a:off x="8106387" y="4685551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" name="Freeform: Shape 1014">
                <a:extLst>
                  <a:ext uri="{FF2B5EF4-FFF2-40B4-BE49-F238E27FC236}">
                    <a16:creationId xmlns:a16="http://schemas.microsoft.com/office/drawing/2014/main" id="{2A7E54CC-552E-ECB3-F38B-93E32221BE67}"/>
                  </a:ext>
                </a:extLst>
              </p:cNvPr>
              <p:cNvSpPr/>
              <p:nvPr/>
            </p:nvSpPr>
            <p:spPr>
              <a:xfrm>
                <a:off x="8106387" y="4513353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" name="Freeform: Shape 1015">
                <a:extLst>
                  <a:ext uri="{FF2B5EF4-FFF2-40B4-BE49-F238E27FC236}">
                    <a16:creationId xmlns:a16="http://schemas.microsoft.com/office/drawing/2014/main" id="{498853CC-7D21-83E7-3C91-A1DC2E230C13}"/>
                  </a:ext>
                </a:extLst>
              </p:cNvPr>
              <p:cNvSpPr/>
              <p:nvPr/>
            </p:nvSpPr>
            <p:spPr>
              <a:xfrm>
                <a:off x="8106387" y="4341086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" name="Freeform: Shape 1016">
                <a:extLst>
                  <a:ext uri="{FF2B5EF4-FFF2-40B4-BE49-F238E27FC236}">
                    <a16:creationId xmlns:a16="http://schemas.microsoft.com/office/drawing/2014/main" id="{DA7B4631-FD4C-8B7E-2C45-837C593599CF}"/>
                  </a:ext>
                </a:extLst>
              </p:cNvPr>
              <p:cNvSpPr/>
              <p:nvPr/>
            </p:nvSpPr>
            <p:spPr>
              <a:xfrm>
                <a:off x="8106387" y="4168888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" name="Freeform: Shape 1017">
                <a:extLst>
                  <a:ext uri="{FF2B5EF4-FFF2-40B4-BE49-F238E27FC236}">
                    <a16:creationId xmlns:a16="http://schemas.microsoft.com/office/drawing/2014/main" id="{5C114C24-76EB-EF27-1F50-F32D6DC2F542}"/>
                  </a:ext>
                </a:extLst>
              </p:cNvPr>
              <p:cNvSpPr/>
              <p:nvPr/>
            </p:nvSpPr>
            <p:spPr>
              <a:xfrm>
                <a:off x="8106387" y="3996690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" name="Freeform: Shape 1018">
                <a:extLst>
                  <a:ext uri="{FF2B5EF4-FFF2-40B4-BE49-F238E27FC236}">
                    <a16:creationId xmlns:a16="http://schemas.microsoft.com/office/drawing/2014/main" id="{AB1120C8-87A0-9F31-CD92-3700C18486DB}"/>
                  </a:ext>
                </a:extLst>
              </p:cNvPr>
              <p:cNvSpPr/>
              <p:nvPr/>
            </p:nvSpPr>
            <p:spPr>
              <a:xfrm>
                <a:off x="8106387" y="3824491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" name="Freeform: Shape 1019">
                <a:extLst>
                  <a:ext uri="{FF2B5EF4-FFF2-40B4-BE49-F238E27FC236}">
                    <a16:creationId xmlns:a16="http://schemas.microsoft.com/office/drawing/2014/main" id="{DEBA1CCF-5D7C-527D-063C-91F100AAC7A1}"/>
                  </a:ext>
                </a:extLst>
              </p:cNvPr>
              <p:cNvSpPr/>
              <p:nvPr/>
            </p:nvSpPr>
            <p:spPr>
              <a:xfrm>
                <a:off x="8106387" y="3652293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" name="Freeform: Shape 1020">
                <a:extLst>
                  <a:ext uri="{FF2B5EF4-FFF2-40B4-BE49-F238E27FC236}">
                    <a16:creationId xmlns:a16="http://schemas.microsoft.com/office/drawing/2014/main" id="{346DB733-A7A6-80D2-B804-53E70996C4EB}"/>
                  </a:ext>
                </a:extLst>
              </p:cNvPr>
              <p:cNvSpPr/>
              <p:nvPr/>
            </p:nvSpPr>
            <p:spPr>
              <a:xfrm>
                <a:off x="8106387" y="3480026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2" name="Freeform: Shape 1021">
                <a:extLst>
                  <a:ext uri="{FF2B5EF4-FFF2-40B4-BE49-F238E27FC236}">
                    <a16:creationId xmlns:a16="http://schemas.microsoft.com/office/drawing/2014/main" id="{83083AB3-AE60-95B4-6FCE-F557DF0759B5}"/>
                  </a:ext>
                </a:extLst>
              </p:cNvPr>
              <p:cNvSpPr/>
              <p:nvPr/>
            </p:nvSpPr>
            <p:spPr>
              <a:xfrm>
                <a:off x="8125028" y="4871561"/>
                <a:ext cx="1325403" cy="6803"/>
              </a:xfrm>
              <a:custGeom>
                <a:avLst/>
                <a:gdLst>
                  <a:gd name="connsiteX0" fmla="*/ 0 w 1325403"/>
                  <a:gd name="connsiteY0" fmla="*/ 0 h 6803"/>
                  <a:gd name="connsiteX1" fmla="*/ 1325404 w 1325403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5403" h="6803">
                    <a:moveTo>
                      <a:pt x="0" y="0"/>
                    </a:moveTo>
                    <a:lnTo>
                      <a:pt x="1325404" y="0"/>
                    </a:lnTo>
                  </a:path>
                </a:pathLst>
              </a:custGeom>
              <a:noFill/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3" name="Freeform: Shape 1022">
                <a:extLst>
                  <a:ext uri="{FF2B5EF4-FFF2-40B4-BE49-F238E27FC236}">
                    <a16:creationId xmlns:a16="http://schemas.microsoft.com/office/drawing/2014/main" id="{C723263A-313A-465D-6421-F479C490A948}"/>
                  </a:ext>
                </a:extLst>
              </p:cNvPr>
              <p:cNvSpPr/>
              <p:nvPr/>
            </p:nvSpPr>
            <p:spPr>
              <a:xfrm>
                <a:off x="8125028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4" name="Freeform: Shape 1023">
                <a:extLst>
                  <a:ext uri="{FF2B5EF4-FFF2-40B4-BE49-F238E27FC236}">
                    <a16:creationId xmlns:a16="http://schemas.microsoft.com/office/drawing/2014/main" id="{72A5E495-CCAC-041D-7AEA-2A89E5B8C765}"/>
                  </a:ext>
                </a:extLst>
              </p:cNvPr>
              <p:cNvSpPr/>
              <p:nvPr/>
            </p:nvSpPr>
            <p:spPr>
              <a:xfrm>
                <a:off x="8282191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BC3F3D9D-0CCD-040A-26EC-EA92E4A6B049}"/>
                  </a:ext>
                </a:extLst>
              </p:cNvPr>
              <p:cNvSpPr/>
              <p:nvPr/>
            </p:nvSpPr>
            <p:spPr>
              <a:xfrm>
                <a:off x="8444592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" name="Freeform: Shape 1025">
                <a:extLst>
                  <a:ext uri="{FF2B5EF4-FFF2-40B4-BE49-F238E27FC236}">
                    <a16:creationId xmlns:a16="http://schemas.microsoft.com/office/drawing/2014/main" id="{16082904-8B43-554B-E508-9BC5AC61D1BC}"/>
                  </a:ext>
                </a:extLst>
              </p:cNvPr>
              <p:cNvSpPr/>
              <p:nvPr/>
            </p:nvSpPr>
            <p:spPr>
              <a:xfrm>
                <a:off x="8601755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" name="Freeform: Shape 1026">
                <a:extLst>
                  <a:ext uri="{FF2B5EF4-FFF2-40B4-BE49-F238E27FC236}">
                    <a16:creationId xmlns:a16="http://schemas.microsoft.com/office/drawing/2014/main" id="{28DD71D0-CF59-0900-24DC-73CDBB1F38F8}"/>
                  </a:ext>
                </a:extLst>
              </p:cNvPr>
              <p:cNvSpPr/>
              <p:nvPr/>
            </p:nvSpPr>
            <p:spPr>
              <a:xfrm>
                <a:off x="8764156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" name="Freeform: Shape 1027">
                <a:extLst>
                  <a:ext uri="{FF2B5EF4-FFF2-40B4-BE49-F238E27FC236}">
                    <a16:creationId xmlns:a16="http://schemas.microsoft.com/office/drawing/2014/main" id="{A76A1D5F-D1A7-EEF9-5731-EEE6C1867283}"/>
                  </a:ext>
                </a:extLst>
              </p:cNvPr>
              <p:cNvSpPr/>
              <p:nvPr/>
            </p:nvSpPr>
            <p:spPr>
              <a:xfrm>
                <a:off x="8926557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" name="Freeform: Shape 1028">
                <a:extLst>
                  <a:ext uri="{FF2B5EF4-FFF2-40B4-BE49-F238E27FC236}">
                    <a16:creationId xmlns:a16="http://schemas.microsoft.com/office/drawing/2014/main" id="{CA51A42A-9489-F3E8-6998-F770E47D3180}"/>
                  </a:ext>
                </a:extLst>
              </p:cNvPr>
              <p:cNvSpPr/>
              <p:nvPr/>
            </p:nvSpPr>
            <p:spPr>
              <a:xfrm>
                <a:off x="9083720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0" name="Freeform: Shape 1029">
                <a:extLst>
                  <a:ext uri="{FF2B5EF4-FFF2-40B4-BE49-F238E27FC236}">
                    <a16:creationId xmlns:a16="http://schemas.microsoft.com/office/drawing/2014/main" id="{94BA83E6-3ED7-754B-740C-152C06156DC6}"/>
                  </a:ext>
                </a:extLst>
              </p:cNvPr>
              <p:cNvSpPr/>
              <p:nvPr/>
            </p:nvSpPr>
            <p:spPr>
              <a:xfrm>
                <a:off x="9246121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BC9F2875-2CD3-6D5C-1723-64670A560206}"/>
                  </a:ext>
                </a:extLst>
              </p:cNvPr>
              <p:cNvSpPr/>
              <p:nvPr/>
            </p:nvSpPr>
            <p:spPr>
              <a:xfrm>
                <a:off x="9403284" y="4871561"/>
                <a:ext cx="6803" cy="18641"/>
              </a:xfrm>
              <a:custGeom>
                <a:avLst/>
                <a:gdLst>
                  <a:gd name="connsiteX0" fmla="*/ 0 w 6803"/>
                  <a:gd name="connsiteY0" fmla="*/ 18642 h 18641"/>
                  <a:gd name="connsiteX1" fmla="*/ 0 w 6803"/>
                  <a:gd name="connsiteY1" fmla="*/ 0 h 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1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8B2B3810-78A2-626A-C623-94DA9CA9D34D}"/>
                  </a:ext>
                </a:extLst>
              </p:cNvPr>
              <p:cNvSpPr txBox="1"/>
              <p:nvPr/>
            </p:nvSpPr>
            <p:spPr>
              <a:xfrm>
                <a:off x="7972356" y="4836182"/>
                <a:ext cx="32412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Apr</a:t>
                </a:r>
              </a:p>
            </p:txBody>
          </p:sp>
          <p:sp>
            <p:nvSpPr>
              <p:cNvPr id="1033" name="TextBox 1032">
                <a:extLst>
                  <a:ext uri="{FF2B5EF4-FFF2-40B4-BE49-F238E27FC236}">
                    <a16:creationId xmlns:a16="http://schemas.microsoft.com/office/drawing/2014/main" id="{52CF116F-BCC9-2A00-7A59-2830EAC10BB3}"/>
                  </a:ext>
                </a:extLst>
              </p:cNvPr>
              <p:cNvSpPr txBox="1"/>
              <p:nvPr/>
            </p:nvSpPr>
            <p:spPr>
              <a:xfrm>
                <a:off x="8119314" y="4836182"/>
                <a:ext cx="3497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May</a:t>
                </a:r>
              </a:p>
            </p:txBody>
          </p:sp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9552BF49-2372-598B-9DEA-3D7920DCEEFC}"/>
                  </a:ext>
                </a:extLst>
              </p:cNvPr>
              <p:cNvSpPr txBox="1"/>
              <p:nvPr/>
            </p:nvSpPr>
            <p:spPr>
              <a:xfrm>
                <a:off x="8285117" y="4836182"/>
                <a:ext cx="30970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Jun</a:t>
                </a:r>
              </a:p>
            </p:txBody>
          </p:sp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1F5C0AB7-0426-47DA-D084-5527159D79DF}"/>
                  </a:ext>
                </a:extLst>
              </p:cNvPr>
              <p:cNvSpPr txBox="1"/>
              <p:nvPr/>
            </p:nvSpPr>
            <p:spPr>
              <a:xfrm>
                <a:off x="8455886" y="4836182"/>
                <a:ext cx="29046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Jul</a:t>
                </a:r>
              </a:p>
            </p:txBody>
          </p:sp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B207D968-C49F-87C7-46DC-E5EA07CC1A67}"/>
                  </a:ext>
                </a:extLst>
              </p:cNvPr>
              <p:cNvSpPr txBox="1"/>
              <p:nvPr/>
            </p:nvSpPr>
            <p:spPr>
              <a:xfrm>
                <a:off x="8601278" y="4836182"/>
                <a:ext cx="33855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Aug</a:t>
                </a:r>
              </a:p>
            </p:txBody>
          </p:sp>
          <p:sp>
            <p:nvSpPr>
              <p:cNvPr id="1037" name="TextBox 1036">
                <a:extLst>
                  <a:ext uri="{FF2B5EF4-FFF2-40B4-BE49-F238E27FC236}">
                    <a16:creationId xmlns:a16="http://schemas.microsoft.com/office/drawing/2014/main" id="{E1BF7B23-7521-F872-8638-18AB2EBDCE5C}"/>
                  </a:ext>
                </a:extLst>
              </p:cNvPr>
              <p:cNvSpPr txBox="1"/>
              <p:nvPr/>
            </p:nvSpPr>
            <p:spPr>
              <a:xfrm>
                <a:off x="8760278" y="4836182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Sep</a:t>
                </a:r>
              </a:p>
            </p:txBody>
          </p:sp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D98250D6-AA03-E442-040A-E3A0152E7A62}"/>
                  </a:ext>
                </a:extLst>
              </p:cNvPr>
              <p:cNvSpPr txBox="1"/>
              <p:nvPr/>
            </p:nvSpPr>
            <p:spPr>
              <a:xfrm>
                <a:off x="8931048" y="4836182"/>
                <a:ext cx="31451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Oct</a:t>
                </a:r>
              </a:p>
            </p:txBody>
          </p:sp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D7D0AD63-00F6-48E9-752B-B635EB2312C5}"/>
                  </a:ext>
                </a:extLst>
              </p:cNvPr>
              <p:cNvSpPr txBox="1"/>
              <p:nvPr/>
            </p:nvSpPr>
            <p:spPr>
              <a:xfrm>
                <a:off x="9083244" y="4836182"/>
                <a:ext cx="33855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Nov</a:t>
                </a:r>
              </a:p>
            </p:txBody>
          </p:sp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1FAD45B6-661D-027F-D7CD-B9A5F88CFBD6}"/>
                  </a:ext>
                </a:extLst>
              </p:cNvPr>
              <p:cNvSpPr txBox="1"/>
              <p:nvPr/>
            </p:nvSpPr>
            <p:spPr>
              <a:xfrm>
                <a:off x="9237004" y="4836182"/>
                <a:ext cx="32893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Dec</a:t>
                </a:r>
              </a:p>
            </p:txBody>
          </p:sp>
          <p:sp>
            <p:nvSpPr>
              <p:cNvPr id="1041" name="TextBox 1040">
                <a:extLst>
                  <a:ext uri="{FF2B5EF4-FFF2-40B4-BE49-F238E27FC236}">
                    <a16:creationId xmlns:a16="http://schemas.microsoft.com/office/drawing/2014/main" id="{0C0CDDB3-A889-64BB-84BA-DADBB5E7F108}"/>
                  </a:ext>
                </a:extLst>
              </p:cNvPr>
              <p:cNvSpPr txBox="1"/>
              <p:nvPr/>
            </p:nvSpPr>
            <p:spPr>
              <a:xfrm rot="16200000">
                <a:off x="7075382" y="4053471"/>
                <a:ext cx="156004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b="1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Total dissolved solids (ppm)</a:t>
                </a:r>
              </a:p>
            </p:txBody>
          </p:sp>
        </p:grpSp>
        <p:grpSp>
          <p:nvGrpSpPr>
            <p:cNvPr id="1042" name="Graphic 2">
              <a:extLst>
                <a:ext uri="{FF2B5EF4-FFF2-40B4-BE49-F238E27FC236}">
                  <a16:creationId xmlns:a16="http://schemas.microsoft.com/office/drawing/2014/main" id="{CBA6003C-8592-53DD-8A76-8FBA992991EE}"/>
                </a:ext>
              </a:extLst>
            </p:cNvPr>
            <p:cNvGrpSpPr/>
            <p:nvPr/>
          </p:nvGrpSpPr>
          <p:grpSpPr>
            <a:xfrm>
              <a:off x="3045414" y="5162141"/>
              <a:ext cx="1325403" cy="1405277"/>
              <a:chOff x="3045414" y="5162141"/>
              <a:chExt cx="1325403" cy="1405277"/>
            </a:xfrm>
            <a:noFill/>
          </p:grpSpPr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0362E6E9-6B5E-C92E-2078-B36866A7055E}"/>
                  </a:ext>
                </a:extLst>
              </p:cNvPr>
              <p:cNvSpPr/>
              <p:nvPr/>
            </p:nvSpPr>
            <p:spPr>
              <a:xfrm>
                <a:off x="3165905" y="5299301"/>
                <a:ext cx="1105308" cy="1035163"/>
              </a:xfrm>
              <a:custGeom>
                <a:avLst/>
                <a:gdLst>
                  <a:gd name="connsiteX0" fmla="*/ 0 w 1105308"/>
                  <a:gd name="connsiteY0" fmla="*/ 629602 h 1035163"/>
                  <a:gd name="connsiteX1" fmla="*/ 41910 w 1105308"/>
                  <a:gd name="connsiteY1" fmla="*/ 535101 h 1035163"/>
                  <a:gd name="connsiteX2" fmla="*/ 78581 w 1105308"/>
                  <a:gd name="connsiteY2" fmla="*/ 433660 h 1035163"/>
                  <a:gd name="connsiteX3" fmla="*/ 115252 w 1105308"/>
                  <a:gd name="connsiteY3" fmla="*/ 324802 h 1035163"/>
                  <a:gd name="connsiteX4" fmla="*/ 157162 w 1105308"/>
                  <a:gd name="connsiteY4" fmla="*/ 318339 h 1035163"/>
                  <a:gd name="connsiteX5" fmla="*/ 193834 w 1105308"/>
                  <a:gd name="connsiteY5" fmla="*/ 357119 h 1035163"/>
                  <a:gd name="connsiteX6" fmla="*/ 230505 w 1105308"/>
                  <a:gd name="connsiteY6" fmla="*/ 374060 h 1035163"/>
                  <a:gd name="connsiteX7" fmla="*/ 272415 w 1105308"/>
                  <a:gd name="connsiteY7" fmla="*/ 310719 h 1035163"/>
                  <a:gd name="connsiteX8" fmla="*/ 314325 w 1105308"/>
                  <a:gd name="connsiteY8" fmla="*/ 204107 h 1035163"/>
                  <a:gd name="connsiteX9" fmla="*/ 340519 w 1105308"/>
                  <a:gd name="connsiteY9" fmla="*/ 145188 h 1035163"/>
                  <a:gd name="connsiteX10" fmla="*/ 377190 w 1105308"/>
                  <a:gd name="connsiteY10" fmla="*/ 84636 h 1035163"/>
                  <a:gd name="connsiteX11" fmla="*/ 419100 w 1105308"/>
                  <a:gd name="connsiteY11" fmla="*/ 24356 h 1035163"/>
                  <a:gd name="connsiteX12" fmla="*/ 445294 w 1105308"/>
                  <a:gd name="connsiteY12" fmla="*/ 0 h 1035163"/>
                  <a:gd name="connsiteX13" fmla="*/ 492443 w 1105308"/>
                  <a:gd name="connsiteY13" fmla="*/ 32793 h 1035163"/>
                  <a:gd name="connsiteX14" fmla="*/ 523875 w 1105308"/>
                  <a:gd name="connsiteY14" fmla="*/ 50210 h 1035163"/>
                  <a:gd name="connsiteX15" fmla="*/ 555307 w 1105308"/>
                  <a:gd name="connsiteY15" fmla="*/ 93685 h 1035163"/>
                  <a:gd name="connsiteX16" fmla="*/ 597218 w 1105308"/>
                  <a:gd name="connsiteY16" fmla="*/ 94297 h 1035163"/>
                  <a:gd name="connsiteX17" fmla="*/ 644366 w 1105308"/>
                  <a:gd name="connsiteY17" fmla="*/ 144031 h 1035163"/>
                  <a:gd name="connsiteX18" fmla="*/ 675799 w 1105308"/>
                  <a:gd name="connsiteY18" fmla="*/ 90556 h 1035163"/>
                  <a:gd name="connsiteX19" fmla="*/ 712470 w 1105308"/>
                  <a:gd name="connsiteY19" fmla="*/ 220095 h 1035163"/>
                  <a:gd name="connsiteX20" fmla="*/ 743903 w 1105308"/>
                  <a:gd name="connsiteY20" fmla="*/ 243704 h 1035163"/>
                  <a:gd name="connsiteX21" fmla="*/ 785813 w 1105308"/>
                  <a:gd name="connsiteY21" fmla="*/ 348887 h 1035163"/>
                  <a:gd name="connsiteX22" fmla="*/ 822484 w 1105308"/>
                  <a:gd name="connsiteY22" fmla="*/ 307045 h 1035163"/>
                  <a:gd name="connsiteX23" fmla="*/ 859155 w 1105308"/>
                  <a:gd name="connsiteY23" fmla="*/ 397941 h 1035163"/>
                  <a:gd name="connsiteX24" fmla="*/ 890587 w 1105308"/>
                  <a:gd name="connsiteY24" fmla="*/ 537006 h 1035163"/>
                  <a:gd name="connsiteX25" fmla="*/ 932498 w 1105308"/>
                  <a:gd name="connsiteY25" fmla="*/ 629602 h 1035163"/>
                  <a:gd name="connsiteX26" fmla="*/ 969169 w 1105308"/>
                  <a:gd name="connsiteY26" fmla="*/ 784656 h 1035163"/>
                  <a:gd name="connsiteX27" fmla="*/ 1011079 w 1105308"/>
                  <a:gd name="connsiteY27" fmla="*/ 820170 h 1035163"/>
                  <a:gd name="connsiteX28" fmla="*/ 1042511 w 1105308"/>
                  <a:gd name="connsiteY28" fmla="*/ 923244 h 1035163"/>
                  <a:gd name="connsiteX29" fmla="*/ 1073944 w 1105308"/>
                  <a:gd name="connsiteY29" fmla="*/ 916781 h 1035163"/>
                  <a:gd name="connsiteX30" fmla="*/ 1105308 w 1105308"/>
                  <a:gd name="connsiteY30" fmla="*/ 1035163 h 1035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05308" h="1035163">
                    <a:moveTo>
                      <a:pt x="0" y="629602"/>
                    </a:moveTo>
                    <a:lnTo>
                      <a:pt x="41910" y="535101"/>
                    </a:lnTo>
                    <a:lnTo>
                      <a:pt x="78581" y="433660"/>
                    </a:lnTo>
                    <a:lnTo>
                      <a:pt x="115252" y="324802"/>
                    </a:lnTo>
                    <a:lnTo>
                      <a:pt x="157162" y="318339"/>
                    </a:lnTo>
                    <a:lnTo>
                      <a:pt x="193834" y="357119"/>
                    </a:lnTo>
                    <a:lnTo>
                      <a:pt x="230505" y="374060"/>
                    </a:lnTo>
                    <a:lnTo>
                      <a:pt x="272415" y="310719"/>
                    </a:lnTo>
                    <a:lnTo>
                      <a:pt x="314325" y="204107"/>
                    </a:lnTo>
                    <a:lnTo>
                      <a:pt x="340519" y="145188"/>
                    </a:lnTo>
                    <a:lnTo>
                      <a:pt x="377190" y="84636"/>
                    </a:lnTo>
                    <a:lnTo>
                      <a:pt x="419100" y="24356"/>
                    </a:lnTo>
                    <a:lnTo>
                      <a:pt x="445294" y="0"/>
                    </a:lnTo>
                    <a:lnTo>
                      <a:pt x="492443" y="32793"/>
                    </a:lnTo>
                    <a:lnTo>
                      <a:pt x="523875" y="50210"/>
                    </a:lnTo>
                    <a:lnTo>
                      <a:pt x="555307" y="93685"/>
                    </a:lnTo>
                    <a:lnTo>
                      <a:pt x="597218" y="94297"/>
                    </a:lnTo>
                    <a:lnTo>
                      <a:pt x="644366" y="144031"/>
                    </a:lnTo>
                    <a:lnTo>
                      <a:pt x="675799" y="90556"/>
                    </a:lnTo>
                    <a:lnTo>
                      <a:pt x="712470" y="220095"/>
                    </a:lnTo>
                    <a:lnTo>
                      <a:pt x="743903" y="243704"/>
                    </a:lnTo>
                    <a:lnTo>
                      <a:pt x="785813" y="348887"/>
                    </a:lnTo>
                    <a:lnTo>
                      <a:pt x="822484" y="307045"/>
                    </a:lnTo>
                    <a:lnTo>
                      <a:pt x="859155" y="397941"/>
                    </a:lnTo>
                    <a:lnTo>
                      <a:pt x="890587" y="537006"/>
                    </a:lnTo>
                    <a:lnTo>
                      <a:pt x="932498" y="629602"/>
                    </a:lnTo>
                    <a:lnTo>
                      <a:pt x="969169" y="784656"/>
                    </a:lnTo>
                    <a:lnTo>
                      <a:pt x="1011079" y="820170"/>
                    </a:lnTo>
                    <a:lnTo>
                      <a:pt x="1042511" y="923244"/>
                    </a:lnTo>
                    <a:lnTo>
                      <a:pt x="1073944" y="916781"/>
                    </a:lnTo>
                    <a:lnTo>
                      <a:pt x="1105308" y="1035163"/>
                    </a:lnTo>
                  </a:path>
                </a:pathLst>
              </a:custGeom>
              <a:noFill/>
              <a:ln w="29051" cap="flat">
                <a:solidFill>
                  <a:srgbClr val="CB283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4" name="Freeform: Shape 1043">
                <a:extLst>
                  <a:ext uri="{FF2B5EF4-FFF2-40B4-BE49-F238E27FC236}">
                    <a16:creationId xmlns:a16="http://schemas.microsoft.com/office/drawing/2014/main" id="{70013027-8E1B-031F-12F5-1FB340E28C6D}"/>
                  </a:ext>
                </a:extLst>
              </p:cNvPr>
              <p:cNvSpPr/>
              <p:nvPr/>
            </p:nvSpPr>
            <p:spPr>
              <a:xfrm>
                <a:off x="3165905" y="5298009"/>
                <a:ext cx="1105308" cy="1023393"/>
              </a:xfrm>
              <a:custGeom>
                <a:avLst/>
                <a:gdLst>
                  <a:gd name="connsiteX0" fmla="*/ 0 w 1105308"/>
                  <a:gd name="connsiteY0" fmla="*/ 620554 h 1023393"/>
                  <a:gd name="connsiteX1" fmla="*/ 41910 w 1105308"/>
                  <a:gd name="connsiteY1" fmla="*/ 518772 h 1023393"/>
                  <a:gd name="connsiteX2" fmla="*/ 78581 w 1105308"/>
                  <a:gd name="connsiteY2" fmla="*/ 402159 h 1023393"/>
                  <a:gd name="connsiteX3" fmla="*/ 115252 w 1105308"/>
                  <a:gd name="connsiteY3" fmla="*/ 301874 h 1023393"/>
                  <a:gd name="connsiteX4" fmla="*/ 157162 w 1105308"/>
                  <a:gd name="connsiteY4" fmla="*/ 305072 h 1023393"/>
                  <a:gd name="connsiteX5" fmla="*/ 193834 w 1105308"/>
                  <a:gd name="connsiteY5" fmla="*/ 271667 h 1023393"/>
                  <a:gd name="connsiteX6" fmla="*/ 230505 w 1105308"/>
                  <a:gd name="connsiteY6" fmla="*/ 254726 h 1023393"/>
                  <a:gd name="connsiteX7" fmla="*/ 272415 w 1105308"/>
                  <a:gd name="connsiteY7" fmla="*/ 215945 h 1023393"/>
                  <a:gd name="connsiteX8" fmla="*/ 314325 w 1105308"/>
                  <a:gd name="connsiteY8" fmla="*/ 194446 h 1023393"/>
                  <a:gd name="connsiteX9" fmla="*/ 340519 w 1105308"/>
                  <a:gd name="connsiteY9" fmla="*/ 193629 h 1023393"/>
                  <a:gd name="connsiteX10" fmla="*/ 377190 w 1105308"/>
                  <a:gd name="connsiteY10" fmla="*/ 110150 h 1023393"/>
                  <a:gd name="connsiteX11" fmla="*/ 419100 w 1105308"/>
                  <a:gd name="connsiteY11" fmla="*/ 40345 h 1023393"/>
                  <a:gd name="connsiteX12" fmla="*/ 445294 w 1105308"/>
                  <a:gd name="connsiteY12" fmla="*/ 0 h 1023393"/>
                  <a:gd name="connsiteX13" fmla="*/ 492443 w 1105308"/>
                  <a:gd name="connsiteY13" fmla="*/ 41774 h 1023393"/>
                  <a:gd name="connsiteX14" fmla="*/ 523875 w 1105308"/>
                  <a:gd name="connsiteY14" fmla="*/ 74567 h 1023393"/>
                  <a:gd name="connsiteX15" fmla="*/ 555307 w 1105308"/>
                  <a:gd name="connsiteY15" fmla="*/ 68648 h 1023393"/>
                  <a:gd name="connsiteX16" fmla="*/ 597218 w 1105308"/>
                  <a:gd name="connsiteY16" fmla="*/ 55857 h 1023393"/>
                  <a:gd name="connsiteX17" fmla="*/ 644366 w 1105308"/>
                  <a:gd name="connsiteY17" fmla="*/ 83616 h 1023393"/>
                  <a:gd name="connsiteX18" fmla="*/ 675799 w 1105308"/>
                  <a:gd name="connsiteY18" fmla="*/ 78785 h 1023393"/>
                  <a:gd name="connsiteX19" fmla="*/ 712470 w 1105308"/>
                  <a:gd name="connsiteY19" fmla="*/ 155189 h 1023393"/>
                  <a:gd name="connsiteX20" fmla="*/ 743903 w 1105308"/>
                  <a:gd name="connsiteY20" fmla="*/ 210570 h 1023393"/>
                  <a:gd name="connsiteX21" fmla="*/ 785813 w 1105308"/>
                  <a:gd name="connsiteY21" fmla="*/ 287451 h 1023393"/>
                  <a:gd name="connsiteX22" fmla="*/ 822484 w 1105308"/>
                  <a:gd name="connsiteY22" fmla="*/ 310243 h 1023393"/>
                  <a:gd name="connsiteX23" fmla="*/ 859155 w 1105308"/>
                  <a:gd name="connsiteY23" fmla="*/ 367597 h 1023393"/>
                  <a:gd name="connsiteX24" fmla="*/ 890587 w 1105308"/>
                  <a:gd name="connsiteY24" fmla="*/ 528637 h 1023393"/>
                  <a:gd name="connsiteX25" fmla="*/ 932498 w 1105308"/>
                  <a:gd name="connsiteY25" fmla="*/ 604089 h 1023393"/>
                  <a:gd name="connsiteX26" fmla="*/ 969169 w 1105308"/>
                  <a:gd name="connsiteY26" fmla="*/ 767238 h 1023393"/>
                  <a:gd name="connsiteX27" fmla="*/ 1011079 w 1105308"/>
                  <a:gd name="connsiteY27" fmla="*/ 808536 h 1023393"/>
                  <a:gd name="connsiteX28" fmla="*/ 1042511 w 1105308"/>
                  <a:gd name="connsiteY28" fmla="*/ 910454 h 1023393"/>
                  <a:gd name="connsiteX29" fmla="*/ 1073944 w 1105308"/>
                  <a:gd name="connsiteY29" fmla="*/ 907256 h 1023393"/>
                  <a:gd name="connsiteX30" fmla="*/ 1105308 w 1105308"/>
                  <a:gd name="connsiteY30" fmla="*/ 1023393 h 1023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05308" h="1023393">
                    <a:moveTo>
                      <a:pt x="0" y="620554"/>
                    </a:moveTo>
                    <a:lnTo>
                      <a:pt x="41910" y="518772"/>
                    </a:lnTo>
                    <a:lnTo>
                      <a:pt x="78581" y="402159"/>
                    </a:lnTo>
                    <a:lnTo>
                      <a:pt x="115252" y="301874"/>
                    </a:lnTo>
                    <a:lnTo>
                      <a:pt x="157162" y="305072"/>
                    </a:lnTo>
                    <a:lnTo>
                      <a:pt x="193834" y="271667"/>
                    </a:lnTo>
                    <a:lnTo>
                      <a:pt x="230505" y="254726"/>
                    </a:lnTo>
                    <a:lnTo>
                      <a:pt x="272415" y="215945"/>
                    </a:lnTo>
                    <a:lnTo>
                      <a:pt x="314325" y="194446"/>
                    </a:lnTo>
                    <a:lnTo>
                      <a:pt x="340519" y="193629"/>
                    </a:lnTo>
                    <a:lnTo>
                      <a:pt x="377190" y="110150"/>
                    </a:lnTo>
                    <a:lnTo>
                      <a:pt x="419100" y="40345"/>
                    </a:lnTo>
                    <a:lnTo>
                      <a:pt x="445294" y="0"/>
                    </a:lnTo>
                    <a:lnTo>
                      <a:pt x="492443" y="41774"/>
                    </a:lnTo>
                    <a:lnTo>
                      <a:pt x="523875" y="74567"/>
                    </a:lnTo>
                    <a:lnTo>
                      <a:pt x="555307" y="68648"/>
                    </a:lnTo>
                    <a:lnTo>
                      <a:pt x="597218" y="55857"/>
                    </a:lnTo>
                    <a:lnTo>
                      <a:pt x="644366" y="83616"/>
                    </a:lnTo>
                    <a:lnTo>
                      <a:pt x="675799" y="78785"/>
                    </a:lnTo>
                    <a:lnTo>
                      <a:pt x="712470" y="155189"/>
                    </a:lnTo>
                    <a:lnTo>
                      <a:pt x="743903" y="210570"/>
                    </a:lnTo>
                    <a:lnTo>
                      <a:pt x="785813" y="287451"/>
                    </a:lnTo>
                    <a:lnTo>
                      <a:pt x="822484" y="310243"/>
                    </a:lnTo>
                    <a:lnTo>
                      <a:pt x="859155" y="367597"/>
                    </a:lnTo>
                    <a:lnTo>
                      <a:pt x="890587" y="528637"/>
                    </a:lnTo>
                    <a:lnTo>
                      <a:pt x="932498" y="604089"/>
                    </a:lnTo>
                    <a:lnTo>
                      <a:pt x="969169" y="767238"/>
                    </a:lnTo>
                    <a:lnTo>
                      <a:pt x="1011079" y="808536"/>
                    </a:lnTo>
                    <a:lnTo>
                      <a:pt x="1042511" y="910454"/>
                    </a:lnTo>
                    <a:lnTo>
                      <a:pt x="1073944" y="907256"/>
                    </a:lnTo>
                    <a:lnTo>
                      <a:pt x="1105308" y="1023393"/>
                    </a:lnTo>
                  </a:path>
                </a:pathLst>
              </a:custGeom>
              <a:noFill/>
              <a:ln w="29051" cap="flat">
                <a:solidFill>
                  <a:srgbClr val="10209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5" name="Freeform: Shape 1044">
                <a:extLst>
                  <a:ext uri="{FF2B5EF4-FFF2-40B4-BE49-F238E27FC236}">
                    <a16:creationId xmlns:a16="http://schemas.microsoft.com/office/drawing/2014/main" id="{D41457F5-276A-D15F-C7AA-C2B8737C95A8}"/>
                  </a:ext>
                </a:extLst>
              </p:cNvPr>
              <p:cNvSpPr/>
              <p:nvPr/>
            </p:nvSpPr>
            <p:spPr>
              <a:xfrm>
                <a:off x="3139712" y="5197520"/>
                <a:ext cx="1204844" cy="1351461"/>
              </a:xfrm>
              <a:custGeom>
                <a:avLst/>
                <a:gdLst>
                  <a:gd name="connsiteX0" fmla="*/ 0 w 1204844"/>
                  <a:gd name="connsiteY0" fmla="*/ 674506 h 1351461"/>
                  <a:gd name="connsiteX1" fmla="*/ 26194 w 1204844"/>
                  <a:gd name="connsiteY1" fmla="*/ 806768 h 1351461"/>
                  <a:gd name="connsiteX2" fmla="*/ 68104 w 1204844"/>
                  <a:gd name="connsiteY2" fmla="*/ 712810 h 1351461"/>
                  <a:gd name="connsiteX3" fmla="*/ 104775 w 1204844"/>
                  <a:gd name="connsiteY3" fmla="*/ 391069 h 1351461"/>
                  <a:gd name="connsiteX4" fmla="*/ 141446 w 1204844"/>
                  <a:gd name="connsiteY4" fmla="*/ 502512 h 1351461"/>
                  <a:gd name="connsiteX5" fmla="*/ 183356 w 1204844"/>
                  <a:gd name="connsiteY5" fmla="*/ 386171 h 1351461"/>
                  <a:gd name="connsiteX6" fmla="*/ 220027 w 1204844"/>
                  <a:gd name="connsiteY6" fmla="*/ 371679 h 1351461"/>
                  <a:gd name="connsiteX7" fmla="*/ 256699 w 1204844"/>
                  <a:gd name="connsiteY7" fmla="*/ 618785 h 1351461"/>
                  <a:gd name="connsiteX8" fmla="*/ 298609 w 1204844"/>
                  <a:gd name="connsiteY8" fmla="*/ 437061 h 1351461"/>
                  <a:gd name="connsiteX9" fmla="*/ 340519 w 1204844"/>
                  <a:gd name="connsiteY9" fmla="*/ 181724 h 1351461"/>
                  <a:gd name="connsiteX10" fmla="*/ 366712 w 1204844"/>
                  <a:gd name="connsiteY10" fmla="*/ 298949 h 1351461"/>
                  <a:gd name="connsiteX11" fmla="*/ 403384 w 1204844"/>
                  <a:gd name="connsiteY11" fmla="*/ 260237 h 1351461"/>
                  <a:gd name="connsiteX12" fmla="*/ 445294 w 1204844"/>
                  <a:gd name="connsiteY12" fmla="*/ 0 h 1351461"/>
                  <a:gd name="connsiteX13" fmla="*/ 471487 w 1204844"/>
                  <a:gd name="connsiteY13" fmla="*/ 118246 h 1351461"/>
                  <a:gd name="connsiteX14" fmla="*/ 518636 w 1204844"/>
                  <a:gd name="connsiteY14" fmla="*/ 187030 h 1351461"/>
                  <a:gd name="connsiteX15" fmla="*/ 550069 w 1204844"/>
                  <a:gd name="connsiteY15" fmla="*/ 98380 h 1351461"/>
                  <a:gd name="connsiteX16" fmla="*/ 581501 w 1204844"/>
                  <a:gd name="connsiteY16" fmla="*/ 170566 h 1351461"/>
                  <a:gd name="connsiteX17" fmla="*/ 623411 w 1204844"/>
                  <a:gd name="connsiteY17" fmla="*/ 317387 h 1351461"/>
                  <a:gd name="connsiteX18" fmla="*/ 670560 w 1204844"/>
                  <a:gd name="connsiteY18" fmla="*/ 100285 h 1351461"/>
                  <a:gd name="connsiteX19" fmla="*/ 701993 w 1204844"/>
                  <a:gd name="connsiteY19" fmla="*/ 319836 h 1351461"/>
                  <a:gd name="connsiteX20" fmla="*/ 738664 w 1204844"/>
                  <a:gd name="connsiteY20" fmla="*/ 157027 h 1351461"/>
                  <a:gd name="connsiteX21" fmla="*/ 770096 w 1204844"/>
                  <a:gd name="connsiteY21" fmla="*/ 488905 h 1351461"/>
                  <a:gd name="connsiteX22" fmla="*/ 812006 w 1204844"/>
                  <a:gd name="connsiteY22" fmla="*/ 390525 h 1351461"/>
                  <a:gd name="connsiteX23" fmla="*/ 848678 w 1204844"/>
                  <a:gd name="connsiteY23" fmla="*/ 472440 h 1351461"/>
                  <a:gd name="connsiteX24" fmla="*/ 885349 w 1204844"/>
                  <a:gd name="connsiteY24" fmla="*/ 363447 h 1351461"/>
                  <a:gd name="connsiteX25" fmla="*/ 916781 w 1204844"/>
                  <a:gd name="connsiteY25" fmla="*/ 663348 h 1351461"/>
                  <a:gd name="connsiteX26" fmla="*/ 958691 w 1204844"/>
                  <a:gd name="connsiteY26" fmla="*/ 889635 h 1351461"/>
                  <a:gd name="connsiteX27" fmla="*/ 995363 w 1204844"/>
                  <a:gd name="connsiteY27" fmla="*/ 641100 h 1351461"/>
                  <a:gd name="connsiteX28" fmla="*/ 1037273 w 1204844"/>
                  <a:gd name="connsiteY28" fmla="*/ 1128577 h 1351461"/>
                  <a:gd name="connsiteX29" fmla="*/ 1068705 w 1204844"/>
                  <a:gd name="connsiteY29" fmla="*/ 996247 h 1351461"/>
                  <a:gd name="connsiteX30" fmla="*/ 1100137 w 1204844"/>
                  <a:gd name="connsiteY30" fmla="*/ 950255 h 1351461"/>
                  <a:gd name="connsiteX31" fmla="*/ 1131502 w 1204844"/>
                  <a:gd name="connsiteY31" fmla="*/ 1109186 h 1351461"/>
                  <a:gd name="connsiteX32" fmla="*/ 1204845 w 1204844"/>
                  <a:gd name="connsiteY32" fmla="*/ 1351462 h 1351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04844" h="1351461">
                    <a:moveTo>
                      <a:pt x="0" y="674506"/>
                    </a:moveTo>
                    <a:lnTo>
                      <a:pt x="26194" y="806768"/>
                    </a:lnTo>
                    <a:lnTo>
                      <a:pt x="68104" y="712810"/>
                    </a:lnTo>
                    <a:lnTo>
                      <a:pt x="104775" y="391069"/>
                    </a:lnTo>
                    <a:lnTo>
                      <a:pt x="141446" y="502512"/>
                    </a:lnTo>
                    <a:lnTo>
                      <a:pt x="183356" y="386171"/>
                    </a:lnTo>
                    <a:lnTo>
                      <a:pt x="220027" y="371679"/>
                    </a:lnTo>
                    <a:lnTo>
                      <a:pt x="256699" y="618785"/>
                    </a:lnTo>
                    <a:lnTo>
                      <a:pt x="298609" y="437061"/>
                    </a:lnTo>
                    <a:lnTo>
                      <a:pt x="340519" y="181724"/>
                    </a:lnTo>
                    <a:lnTo>
                      <a:pt x="366712" y="298949"/>
                    </a:lnTo>
                    <a:lnTo>
                      <a:pt x="403384" y="260237"/>
                    </a:lnTo>
                    <a:lnTo>
                      <a:pt x="445294" y="0"/>
                    </a:lnTo>
                    <a:lnTo>
                      <a:pt x="471487" y="118246"/>
                    </a:lnTo>
                    <a:lnTo>
                      <a:pt x="518636" y="187030"/>
                    </a:lnTo>
                    <a:lnTo>
                      <a:pt x="550069" y="98380"/>
                    </a:lnTo>
                    <a:lnTo>
                      <a:pt x="581501" y="170566"/>
                    </a:lnTo>
                    <a:lnTo>
                      <a:pt x="623411" y="317387"/>
                    </a:lnTo>
                    <a:lnTo>
                      <a:pt x="670560" y="100285"/>
                    </a:lnTo>
                    <a:lnTo>
                      <a:pt x="701993" y="319836"/>
                    </a:lnTo>
                    <a:lnTo>
                      <a:pt x="738664" y="157027"/>
                    </a:lnTo>
                    <a:lnTo>
                      <a:pt x="770096" y="488905"/>
                    </a:lnTo>
                    <a:lnTo>
                      <a:pt x="812006" y="390525"/>
                    </a:lnTo>
                    <a:lnTo>
                      <a:pt x="848678" y="472440"/>
                    </a:lnTo>
                    <a:lnTo>
                      <a:pt x="885349" y="363447"/>
                    </a:lnTo>
                    <a:lnTo>
                      <a:pt x="916781" y="663348"/>
                    </a:lnTo>
                    <a:lnTo>
                      <a:pt x="958691" y="889635"/>
                    </a:lnTo>
                    <a:lnTo>
                      <a:pt x="995363" y="641100"/>
                    </a:lnTo>
                    <a:lnTo>
                      <a:pt x="1037273" y="1128577"/>
                    </a:lnTo>
                    <a:lnTo>
                      <a:pt x="1068705" y="996247"/>
                    </a:lnTo>
                    <a:lnTo>
                      <a:pt x="1100137" y="950255"/>
                    </a:lnTo>
                    <a:lnTo>
                      <a:pt x="1131502" y="1109186"/>
                    </a:lnTo>
                    <a:lnTo>
                      <a:pt x="1204845" y="1351462"/>
                    </a:lnTo>
                  </a:path>
                </a:pathLst>
              </a:custGeom>
              <a:noFill/>
              <a:ln w="7280" cap="flat">
                <a:solidFill>
                  <a:srgbClr val="CB283F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6" name="Freeform: Shape 1045">
                <a:extLst>
                  <a:ext uri="{FF2B5EF4-FFF2-40B4-BE49-F238E27FC236}">
                    <a16:creationId xmlns:a16="http://schemas.microsoft.com/office/drawing/2014/main" id="{C29FD261-459E-2BF0-D657-268C7861FA47}"/>
                  </a:ext>
                </a:extLst>
              </p:cNvPr>
              <p:cNvSpPr/>
              <p:nvPr/>
            </p:nvSpPr>
            <p:spPr>
              <a:xfrm>
                <a:off x="3139712" y="5192689"/>
                <a:ext cx="1204844" cy="1350985"/>
              </a:xfrm>
              <a:custGeom>
                <a:avLst/>
                <a:gdLst>
                  <a:gd name="connsiteX0" fmla="*/ 0 w 1204844"/>
                  <a:gd name="connsiteY0" fmla="*/ 662396 h 1350985"/>
                  <a:gd name="connsiteX1" fmla="*/ 26194 w 1204844"/>
                  <a:gd name="connsiteY1" fmla="*/ 842623 h 1350985"/>
                  <a:gd name="connsiteX2" fmla="*/ 68104 w 1204844"/>
                  <a:gd name="connsiteY2" fmla="*/ 672533 h 1350985"/>
                  <a:gd name="connsiteX3" fmla="*/ 104775 w 1204844"/>
                  <a:gd name="connsiteY3" fmla="*/ 357119 h 1350985"/>
                  <a:gd name="connsiteX4" fmla="*/ 141446 w 1204844"/>
                  <a:gd name="connsiteY4" fmla="*/ 492783 h 1350985"/>
                  <a:gd name="connsiteX5" fmla="*/ 183356 w 1204844"/>
                  <a:gd name="connsiteY5" fmla="*/ 371611 h 1350985"/>
                  <a:gd name="connsiteX6" fmla="*/ 220027 w 1204844"/>
                  <a:gd name="connsiteY6" fmla="*/ 366781 h 1350985"/>
                  <a:gd name="connsiteX7" fmla="*/ 256699 w 1204844"/>
                  <a:gd name="connsiteY7" fmla="*/ 392498 h 1350985"/>
                  <a:gd name="connsiteX8" fmla="*/ 298609 w 1204844"/>
                  <a:gd name="connsiteY8" fmla="*/ 320789 h 1350985"/>
                  <a:gd name="connsiteX9" fmla="*/ 340519 w 1204844"/>
                  <a:gd name="connsiteY9" fmla="*/ 250508 h 1350985"/>
                  <a:gd name="connsiteX10" fmla="*/ 366712 w 1204844"/>
                  <a:gd name="connsiteY10" fmla="*/ 328000 h 1350985"/>
                  <a:gd name="connsiteX11" fmla="*/ 403384 w 1204844"/>
                  <a:gd name="connsiteY11" fmla="*/ 318339 h 1350985"/>
                  <a:gd name="connsiteX12" fmla="*/ 445294 w 1204844"/>
                  <a:gd name="connsiteY12" fmla="*/ 0 h 1350985"/>
                  <a:gd name="connsiteX13" fmla="*/ 471487 w 1204844"/>
                  <a:gd name="connsiteY13" fmla="*/ 118722 h 1350985"/>
                  <a:gd name="connsiteX14" fmla="*/ 518636 w 1204844"/>
                  <a:gd name="connsiteY14" fmla="*/ 197168 h 1350985"/>
                  <a:gd name="connsiteX15" fmla="*/ 550069 w 1204844"/>
                  <a:gd name="connsiteY15" fmla="*/ 125458 h 1350985"/>
                  <a:gd name="connsiteX16" fmla="*/ 581501 w 1204844"/>
                  <a:gd name="connsiteY16" fmla="*/ 217034 h 1350985"/>
                  <a:gd name="connsiteX17" fmla="*/ 623411 w 1204844"/>
                  <a:gd name="connsiteY17" fmla="*/ 179274 h 1350985"/>
                  <a:gd name="connsiteX18" fmla="*/ 670560 w 1204844"/>
                  <a:gd name="connsiteY18" fmla="*/ 87222 h 1350985"/>
                  <a:gd name="connsiteX19" fmla="*/ 701993 w 1204844"/>
                  <a:gd name="connsiteY19" fmla="*/ 300378 h 1350985"/>
                  <a:gd name="connsiteX20" fmla="*/ 738664 w 1204844"/>
                  <a:gd name="connsiteY20" fmla="*/ 164715 h 1350985"/>
                  <a:gd name="connsiteX21" fmla="*/ 770096 w 1204844"/>
                  <a:gd name="connsiteY21" fmla="*/ 316434 h 1350985"/>
                  <a:gd name="connsiteX22" fmla="*/ 812006 w 1204844"/>
                  <a:gd name="connsiteY22" fmla="*/ 466589 h 1350985"/>
                  <a:gd name="connsiteX23" fmla="*/ 848678 w 1204844"/>
                  <a:gd name="connsiteY23" fmla="*/ 395356 h 1350985"/>
                  <a:gd name="connsiteX24" fmla="*/ 885349 w 1204844"/>
                  <a:gd name="connsiteY24" fmla="*/ 384742 h 1350985"/>
                  <a:gd name="connsiteX25" fmla="*/ 916781 w 1204844"/>
                  <a:gd name="connsiteY25" fmla="*/ 638651 h 1350985"/>
                  <a:gd name="connsiteX26" fmla="*/ 958691 w 1204844"/>
                  <a:gd name="connsiteY26" fmla="*/ 878477 h 1350985"/>
                  <a:gd name="connsiteX27" fmla="*/ 995363 w 1204844"/>
                  <a:gd name="connsiteY27" fmla="*/ 611029 h 1350985"/>
                  <a:gd name="connsiteX28" fmla="*/ 1037273 w 1204844"/>
                  <a:gd name="connsiteY28" fmla="*/ 1128033 h 1350985"/>
                  <a:gd name="connsiteX29" fmla="*/ 1068705 w 1204844"/>
                  <a:gd name="connsiteY29" fmla="*/ 1002575 h 1350985"/>
                  <a:gd name="connsiteX30" fmla="*/ 1100137 w 1204844"/>
                  <a:gd name="connsiteY30" fmla="*/ 916781 h 1350985"/>
                  <a:gd name="connsiteX31" fmla="*/ 1131502 w 1204844"/>
                  <a:gd name="connsiteY31" fmla="*/ 1118371 h 1350985"/>
                  <a:gd name="connsiteX32" fmla="*/ 1204845 w 1204844"/>
                  <a:gd name="connsiteY32" fmla="*/ 1350985 h 1350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04844" h="1350985">
                    <a:moveTo>
                      <a:pt x="0" y="662396"/>
                    </a:moveTo>
                    <a:lnTo>
                      <a:pt x="26194" y="842623"/>
                    </a:lnTo>
                    <a:lnTo>
                      <a:pt x="68104" y="672533"/>
                    </a:lnTo>
                    <a:lnTo>
                      <a:pt x="104775" y="357119"/>
                    </a:lnTo>
                    <a:lnTo>
                      <a:pt x="141446" y="492783"/>
                    </a:lnTo>
                    <a:lnTo>
                      <a:pt x="183356" y="371611"/>
                    </a:lnTo>
                    <a:lnTo>
                      <a:pt x="220027" y="366781"/>
                    </a:lnTo>
                    <a:lnTo>
                      <a:pt x="256699" y="392498"/>
                    </a:lnTo>
                    <a:lnTo>
                      <a:pt x="298609" y="320789"/>
                    </a:lnTo>
                    <a:lnTo>
                      <a:pt x="340519" y="250508"/>
                    </a:lnTo>
                    <a:lnTo>
                      <a:pt x="366712" y="328000"/>
                    </a:lnTo>
                    <a:lnTo>
                      <a:pt x="403384" y="318339"/>
                    </a:lnTo>
                    <a:lnTo>
                      <a:pt x="445294" y="0"/>
                    </a:lnTo>
                    <a:lnTo>
                      <a:pt x="471487" y="118722"/>
                    </a:lnTo>
                    <a:lnTo>
                      <a:pt x="518636" y="197168"/>
                    </a:lnTo>
                    <a:lnTo>
                      <a:pt x="550069" y="125458"/>
                    </a:lnTo>
                    <a:lnTo>
                      <a:pt x="581501" y="217034"/>
                    </a:lnTo>
                    <a:lnTo>
                      <a:pt x="623411" y="179274"/>
                    </a:lnTo>
                    <a:lnTo>
                      <a:pt x="670560" y="87222"/>
                    </a:lnTo>
                    <a:lnTo>
                      <a:pt x="701993" y="300378"/>
                    </a:lnTo>
                    <a:lnTo>
                      <a:pt x="738664" y="164715"/>
                    </a:lnTo>
                    <a:lnTo>
                      <a:pt x="770096" y="316434"/>
                    </a:lnTo>
                    <a:lnTo>
                      <a:pt x="812006" y="466589"/>
                    </a:lnTo>
                    <a:lnTo>
                      <a:pt x="848678" y="395356"/>
                    </a:lnTo>
                    <a:lnTo>
                      <a:pt x="885349" y="384742"/>
                    </a:lnTo>
                    <a:lnTo>
                      <a:pt x="916781" y="638651"/>
                    </a:lnTo>
                    <a:lnTo>
                      <a:pt x="958691" y="878477"/>
                    </a:lnTo>
                    <a:lnTo>
                      <a:pt x="995363" y="611029"/>
                    </a:lnTo>
                    <a:lnTo>
                      <a:pt x="1037273" y="1128033"/>
                    </a:lnTo>
                    <a:lnTo>
                      <a:pt x="1068705" y="1002575"/>
                    </a:lnTo>
                    <a:lnTo>
                      <a:pt x="1100137" y="916781"/>
                    </a:lnTo>
                    <a:lnTo>
                      <a:pt x="1131502" y="1118371"/>
                    </a:lnTo>
                    <a:lnTo>
                      <a:pt x="1204845" y="1350985"/>
                    </a:lnTo>
                  </a:path>
                </a:pathLst>
              </a:custGeom>
              <a:noFill/>
              <a:ln w="7280" cap="flat">
                <a:solidFill>
                  <a:srgbClr val="102092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7" name="Freeform: Shape 1046">
                <a:extLst>
                  <a:ext uri="{FF2B5EF4-FFF2-40B4-BE49-F238E27FC236}">
                    <a16:creationId xmlns:a16="http://schemas.microsoft.com/office/drawing/2014/main" id="{4D40D596-CFDE-417A-04B4-F31638535843}"/>
                  </a:ext>
                </a:extLst>
              </p:cNvPr>
              <p:cNvSpPr/>
              <p:nvPr/>
            </p:nvSpPr>
            <p:spPr>
              <a:xfrm>
                <a:off x="3254964" y="5162141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" name="Freeform: Shape 1047">
                <a:extLst>
                  <a:ext uri="{FF2B5EF4-FFF2-40B4-BE49-F238E27FC236}">
                    <a16:creationId xmlns:a16="http://schemas.microsoft.com/office/drawing/2014/main" id="{6A6F67E7-70D5-5153-EDF9-80EF1207682A}"/>
                  </a:ext>
                </a:extLst>
              </p:cNvPr>
              <p:cNvSpPr/>
              <p:nvPr/>
            </p:nvSpPr>
            <p:spPr>
              <a:xfrm>
                <a:off x="4124597" y="5162141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ln w="7280" cap="flat">
                <a:solidFill>
                  <a:srgbClr val="000000"/>
                </a:solidFill>
                <a:custDash>
                  <a:ds d="426750" sp="426750"/>
                </a:custDash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" name="Freeform: Shape 1048">
                <a:extLst>
                  <a:ext uri="{FF2B5EF4-FFF2-40B4-BE49-F238E27FC236}">
                    <a16:creationId xmlns:a16="http://schemas.microsoft.com/office/drawing/2014/main" id="{FE37B153-57FC-589D-2218-99C612FDFE73}"/>
                  </a:ext>
                </a:extLst>
              </p:cNvPr>
              <p:cNvSpPr/>
              <p:nvPr/>
            </p:nvSpPr>
            <p:spPr>
              <a:xfrm>
                <a:off x="3045414" y="5162141"/>
                <a:ext cx="1325403" cy="1405277"/>
              </a:xfrm>
              <a:custGeom>
                <a:avLst/>
                <a:gdLst>
                  <a:gd name="connsiteX0" fmla="*/ 0 w 1325403"/>
                  <a:gd name="connsiteY0" fmla="*/ 0 h 1405277"/>
                  <a:gd name="connsiteX1" fmla="*/ 1325404 w 1325403"/>
                  <a:gd name="connsiteY1" fmla="*/ 0 h 1405277"/>
                  <a:gd name="connsiteX2" fmla="*/ 1325404 w 1325403"/>
                  <a:gd name="connsiteY2" fmla="*/ 1405278 h 1405277"/>
                  <a:gd name="connsiteX3" fmla="*/ 0 w 1325403"/>
                  <a:gd name="connsiteY3" fmla="*/ 1405278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403" h="1405277">
                    <a:moveTo>
                      <a:pt x="0" y="0"/>
                    </a:moveTo>
                    <a:lnTo>
                      <a:pt x="1325404" y="0"/>
                    </a:lnTo>
                    <a:lnTo>
                      <a:pt x="1325404" y="1405278"/>
                    </a:lnTo>
                    <a:lnTo>
                      <a:pt x="0" y="1405278"/>
                    </a:lnTo>
                    <a:close/>
                  </a:path>
                </a:pathLst>
              </a:custGeom>
              <a:noFill/>
              <a:ln w="72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50" name="Graphic 2">
              <a:extLst>
                <a:ext uri="{FF2B5EF4-FFF2-40B4-BE49-F238E27FC236}">
                  <a16:creationId xmlns:a16="http://schemas.microsoft.com/office/drawing/2014/main" id="{5B3EA88E-D4AD-4CA7-E4C7-E1B33B2F5629}"/>
                </a:ext>
              </a:extLst>
            </p:cNvPr>
            <p:cNvGrpSpPr/>
            <p:nvPr/>
          </p:nvGrpSpPr>
          <p:grpSpPr>
            <a:xfrm>
              <a:off x="2660305" y="5162141"/>
              <a:ext cx="1825953" cy="1569954"/>
              <a:chOff x="2660305" y="5162141"/>
              <a:chExt cx="1825953" cy="1569954"/>
            </a:xfrm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AD62F129-5D8B-B3A7-B6A8-445211CC062B}"/>
                  </a:ext>
                </a:extLst>
              </p:cNvPr>
              <p:cNvSpPr/>
              <p:nvPr/>
            </p:nvSpPr>
            <p:spPr>
              <a:xfrm>
                <a:off x="3045414" y="5162141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2" name="TextBox 1051">
                <a:extLst>
                  <a:ext uri="{FF2B5EF4-FFF2-40B4-BE49-F238E27FC236}">
                    <a16:creationId xmlns:a16="http://schemas.microsoft.com/office/drawing/2014/main" id="{4690E8BB-D4C9-769D-DA32-ED0CD24B59F2}"/>
                  </a:ext>
                </a:extLst>
              </p:cNvPr>
              <p:cNvSpPr txBox="1"/>
              <p:nvPr/>
            </p:nvSpPr>
            <p:spPr>
              <a:xfrm>
                <a:off x="2872808" y="6445023"/>
                <a:ext cx="22955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1053" name="TextBox 1052">
                <a:extLst>
                  <a:ext uri="{FF2B5EF4-FFF2-40B4-BE49-F238E27FC236}">
                    <a16:creationId xmlns:a16="http://schemas.microsoft.com/office/drawing/2014/main" id="{7A93B686-1A28-78C5-AEB8-7CC4B65DCF13}"/>
                  </a:ext>
                </a:extLst>
              </p:cNvPr>
              <p:cNvSpPr txBox="1"/>
              <p:nvPr/>
            </p:nvSpPr>
            <p:spPr>
              <a:xfrm>
                <a:off x="2825183" y="6202747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1054" name="TextBox 1053">
                <a:extLst>
                  <a:ext uri="{FF2B5EF4-FFF2-40B4-BE49-F238E27FC236}">
                    <a16:creationId xmlns:a16="http://schemas.microsoft.com/office/drawing/2014/main" id="{B3A60E0E-1E0E-3203-7AE7-3FFA9AA686CA}"/>
                  </a:ext>
                </a:extLst>
              </p:cNvPr>
              <p:cNvSpPr txBox="1"/>
              <p:nvPr/>
            </p:nvSpPr>
            <p:spPr>
              <a:xfrm>
                <a:off x="2825183" y="5960472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1055" name="TextBox 1054">
                <a:extLst>
                  <a:ext uri="{FF2B5EF4-FFF2-40B4-BE49-F238E27FC236}">
                    <a16:creationId xmlns:a16="http://schemas.microsoft.com/office/drawing/2014/main" id="{4E62AEF5-27EE-EC5B-CCCA-1BB4FB7145B0}"/>
                  </a:ext>
                </a:extLst>
              </p:cNvPr>
              <p:cNvSpPr txBox="1"/>
              <p:nvPr/>
            </p:nvSpPr>
            <p:spPr>
              <a:xfrm>
                <a:off x="2825183" y="5718197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20</a:t>
                </a:r>
              </a:p>
            </p:txBody>
          </p:sp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49CEDA54-8EC5-9A8A-21D3-0A4FDF0C42BC}"/>
                  </a:ext>
                </a:extLst>
              </p:cNvPr>
              <p:cNvSpPr txBox="1"/>
              <p:nvPr/>
            </p:nvSpPr>
            <p:spPr>
              <a:xfrm>
                <a:off x="2825183" y="5475922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25</a:t>
                </a:r>
              </a:p>
            </p:txBody>
          </p:sp>
          <p:sp>
            <p:nvSpPr>
              <p:cNvPr id="1057" name="TextBox 1056">
                <a:extLst>
                  <a:ext uri="{FF2B5EF4-FFF2-40B4-BE49-F238E27FC236}">
                    <a16:creationId xmlns:a16="http://schemas.microsoft.com/office/drawing/2014/main" id="{524E6826-B2A5-8649-A42F-8F4EA00C9DA2}"/>
                  </a:ext>
                </a:extLst>
              </p:cNvPr>
              <p:cNvSpPr txBox="1"/>
              <p:nvPr/>
            </p:nvSpPr>
            <p:spPr>
              <a:xfrm>
                <a:off x="2825183" y="5233647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30</a:t>
                </a:r>
              </a:p>
            </p:txBody>
          </p:sp>
          <p:sp>
            <p:nvSpPr>
              <p:cNvPr id="1058" name="Freeform: Shape 1057">
                <a:extLst>
                  <a:ext uri="{FF2B5EF4-FFF2-40B4-BE49-F238E27FC236}">
                    <a16:creationId xmlns:a16="http://schemas.microsoft.com/office/drawing/2014/main" id="{8BFEECF8-E723-4465-5985-17E4CD5EAA21}"/>
                  </a:ext>
                </a:extLst>
              </p:cNvPr>
              <p:cNvSpPr/>
              <p:nvPr/>
            </p:nvSpPr>
            <p:spPr>
              <a:xfrm>
                <a:off x="3026772" y="6543130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9" name="Freeform: Shape 1058">
                <a:extLst>
                  <a:ext uri="{FF2B5EF4-FFF2-40B4-BE49-F238E27FC236}">
                    <a16:creationId xmlns:a16="http://schemas.microsoft.com/office/drawing/2014/main" id="{F32AEC81-919E-AB37-59F4-62FEE5BA7C18}"/>
                  </a:ext>
                </a:extLst>
              </p:cNvPr>
              <p:cNvSpPr/>
              <p:nvPr/>
            </p:nvSpPr>
            <p:spPr>
              <a:xfrm>
                <a:off x="3026772" y="6300855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0" name="Freeform: Shape 1059">
                <a:extLst>
                  <a:ext uri="{FF2B5EF4-FFF2-40B4-BE49-F238E27FC236}">
                    <a16:creationId xmlns:a16="http://schemas.microsoft.com/office/drawing/2014/main" id="{0121C889-34BF-1542-60E6-42028E1510F2}"/>
                  </a:ext>
                </a:extLst>
              </p:cNvPr>
              <p:cNvSpPr/>
              <p:nvPr/>
            </p:nvSpPr>
            <p:spPr>
              <a:xfrm>
                <a:off x="3026772" y="6058580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1" name="Freeform: Shape 1060">
                <a:extLst>
                  <a:ext uri="{FF2B5EF4-FFF2-40B4-BE49-F238E27FC236}">
                    <a16:creationId xmlns:a16="http://schemas.microsoft.com/office/drawing/2014/main" id="{474D9353-4DE4-9C59-D0B6-E623C5DF3FB7}"/>
                  </a:ext>
                </a:extLst>
              </p:cNvPr>
              <p:cNvSpPr/>
              <p:nvPr/>
            </p:nvSpPr>
            <p:spPr>
              <a:xfrm>
                <a:off x="3026772" y="5816305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97EF93AD-B960-0A12-A855-A0D26887620F}"/>
                  </a:ext>
                </a:extLst>
              </p:cNvPr>
              <p:cNvSpPr/>
              <p:nvPr/>
            </p:nvSpPr>
            <p:spPr>
              <a:xfrm>
                <a:off x="3026772" y="5574030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3" name="Freeform: Shape 1062">
                <a:extLst>
                  <a:ext uri="{FF2B5EF4-FFF2-40B4-BE49-F238E27FC236}">
                    <a16:creationId xmlns:a16="http://schemas.microsoft.com/office/drawing/2014/main" id="{24D07539-F4CD-3206-ABB1-D2DC8CDFF4B7}"/>
                  </a:ext>
                </a:extLst>
              </p:cNvPr>
              <p:cNvSpPr/>
              <p:nvPr/>
            </p:nvSpPr>
            <p:spPr>
              <a:xfrm>
                <a:off x="3026772" y="5331754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4" name="Freeform: Shape 1063">
                <a:extLst>
                  <a:ext uri="{FF2B5EF4-FFF2-40B4-BE49-F238E27FC236}">
                    <a16:creationId xmlns:a16="http://schemas.microsoft.com/office/drawing/2014/main" id="{202E6273-1DF4-FC97-2030-7F75DB114838}"/>
                  </a:ext>
                </a:extLst>
              </p:cNvPr>
              <p:cNvSpPr/>
              <p:nvPr/>
            </p:nvSpPr>
            <p:spPr>
              <a:xfrm>
                <a:off x="3045414" y="6567419"/>
                <a:ext cx="1325335" cy="6803"/>
              </a:xfrm>
              <a:custGeom>
                <a:avLst/>
                <a:gdLst>
                  <a:gd name="connsiteX0" fmla="*/ 0 w 1325335"/>
                  <a:gd name="connsiteY0" fmla="*/ 0 h 6803"/>
                  <a:gd name="connsiteX1" fmla="*/ 1325336 w 1325335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5335" h="6803">
                    <a:moveTo>
                      <a:pt x="0" y="0"/>
                    </a:moveTo>
                    <a:lnTo>
                      <a:pt x="1325336" y="0"/>
                    </a:lnTo>
                  </a:path>
                </a:pathLst>
              </a:custGeom>
              <a:noFill/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5" name="Freeform: Shape 1064">
                <a:extLst>
                  <a:ext uri="{FF2B5EF4-FFF2-40B4-BE49-F238E27FC236}">
                    <a16:creationId xmlns:a16="http://schemas.microsoft.com/office/drawing/2014/main" id="{EA491F22-03F9-1449-CF74-D6286FD0480D}"/>
                  </a:ext>
                </a:extLst>
              </p:cNvPr>
              <p:cNvSpPr/>
              <p:nvPr/>
            </p:nvSpPr>
            <p:spPr>
              <a:xfrm>
                <a:off x="3045414" y="6567419"/>
                <a:ext cx="6803" cy="18642"/>
              </a:xfrm>
              <a:custGeom>
                <a:avLst/>
                <a:gdLst>
                  <a:gd name="connsiteX0" fmla="*/ 0 w 6803"/>
                  <a:gd name="connsiteY0" fmla="*/ 18642 h 18642"/>
                  <a:gd name="connsiteX1" fmla="*/ 0 w 6803"/>
                  <a:gd name="connsiteY1" fmla="*/ 0 h 1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2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6" name="Freeform: Shape 1065">
                <a:extLst>
                  <a:ext uri="{FF2B5EF4-FFF2-40B4-BE49-F238E27FC236}">
                    <a16:creationId xmlns:a16="http://schemas.microsoft.com/office/drawing/2014/main" id="{DE78AE77-4D98-AFA7-C712-C9CA0E3E68D1}"/>
                  </a:ext>
                </a:extLst>
              </p:cNvPr>
              <p:cNvSpPr/>
              <p:nvPr/>
            </p:nvSpPr>
            <p:spPr>
              <a:xfrm>
                <a:off x="3202577" y="6567419"/>
                <a:ext cx="6803" cy="18642"/>
              </a:xfrm>
              <a:custGeom>
                <a:avLst/>
                <a:gdLst>
                  <a:gd name="connsiteX0" fmla="*/ 0 w 6803"/>
                  <a:gd name="connsiteY0" fmla="*/ 18642 h 18642"/>
                  <a:gd name="connsiteX1" fmla="*/ 0 w 6803"/>
                  <a:gd name="connsiteY1" fmla="*/ 0 h 1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2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7" name="Freeform: Shape 1066">
                <a:extLst>
                  <a:ext uri="{FF2B5EF4-FFF2-40B4-BE49-F238E27FC236}">
                    <a16:creationId xmlns:a16="http://schemas.microsoft.com/office/drawing/2014/main" id="{0D7E9129-3101-E69D-7F6D-1B71CCE7451C}"/>
                  </a:ext>
                </a:extLst>
              </p:cNvPr>
              <p:cNvSpPr/>
              <p:nvPr/>
            </p:nvSpPr>
            <p:spPr>
              <a:xfrm>
                <a:off x="3364978" y="6567419"/>
                <a:ext cx="6803" cy="18642"/>
              </a:xfrm>
              <a:custGeom>
                <a:avLst/>
                <a:gdLst>
                  <a:gd name="connsiteX0" fmla="*/ 0 w 6803"/>
                  <a:gd name="connsiteY0" fmla="*/ 18642 h 18642"/>
                  <a:gd name="connsiteX1" fmla="*/ 0 w 6803"/>
                  <a:gd name="connsiteY1" fmla="*/ 0 h 1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2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8" name="Freeform: Shape 1067">
                <a:extLst>
                  <a:ext uri="{FF2B5EF4-FFF2-40B4-BE49-F238E27FC236}">
                    <a16:creationId xmlns:a16="http://schemas.microsoft.com/office/drawing/2014/main" id="{27E6E84D-14D1-8FDA-F9C4-E03DEAFC58ED}"/>
                  </a:ext>
                </a:extLst>
              </p:cNvPr>
              <p:cNvSpPr/>
              <p:nvPr/>
            </p:nvSpPr>
            <p:spPr>
              <a:xfrm>
                <a:off x="3522140" y="6567419"/>
                <a:ext cx="6803" cy="18642"/>
              </a:xfrm>
              <a:custGeom>
                <a:avLst/>
                <a:gdLst>
                  <a:gd name="connsiteX0" fmla="*/ 0 w 6803"/>
                  <a:gd name="connsiteY0" fmla="*/ 18642 h 18642"/>
                  <a:gd name="connsiteX1" fmla="*/ 0 w 6803"/>
                  <a:gd name="connsiteY1" fmla="*/ 0 h 1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2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9" name="Freeform: Shape 1068">
                <a:extLst>
                  <a:ext uri="{FF2B5EF4-FFF2-40B4-BE49-F238E27FC236}">
                    <a16:creationId xmlns:a16="http://schemas.microsoft.com/office/drawing/2014/main" id="{DBE9935B-2A6C-7269-F4F3-1664BFF569C5}"/>
                  </a:ext>
                </a:extLst>
              </p:cNvPr>
              <p:cNvSpPr/>
              <p:nvPr/>
            </p:nvSpPr>
            <p:spPr>
              <a:xfrm>
                <a:off x="3684542" y="6567419"/>
                <a:ext cx="6803" cy="18642"/>
              </a:xfrm>
              <a:custGeom>
                <a:avLst/>
                <a:gdLst>
                  <a:gd name="connsiteX0" fmla="*/ 0 w 6803"/>
                  <a:gd name="connsiteY0" fmla="*/ 18642 h 18642"/>
                  <a:gd name="connsiteX1" fmla="*/ 0 w 6803"/>
                  <a:gd name="connsiteY1" fmla="*/ 0 h 1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2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0" name="Freeform: Shape 1069">
                <a:extLst>
                  <a:ext uri="{FF2B5EF4-FFF2-40B4-BE49-F238E27FC236}">
                    <a16:creationId xmlns:a16="http://schemas.microsoft.com/office/drawing/2014/main" id="{154B2C7A-FB08-A6E6-2DF2-2E981B182019}"/>
                  </a:ext>
                </a:extLst>
              </p:cNvPr>
              <p:cNvSpPr/>
              <p:nvPr/>
            </p:nvSpPr>
            <p:spPr>
              <a:xfrm>
                <a:off x="3846943" y="6567419"/>
                <a:ext cx="6803" cy="18642"/>
              </a:xfrm>
              <a:custGeom>
                <a:avLst/>
                <a:gdLst>
                  <a:gd name="connsiteX0" fmla="*/ 0 w 6803"/>
                  <a:gd name="connsiteY0" fmla="*/ 18642 h 18642"/>
                  <a:gd name="connsiteX1" fmla="*/ 0 w 6803"/>
                  <a:gd name="connsiteY1" fmla="*/ 0 h 1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2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1" name="Freeform: Shape 1070">
                <a:extLst>
                  <a:ext uri="{FF2B5EF4-FFF2-40B4-BE49-F238E27FC236}">
                    <a16:creationId xmlns:a16="http://schemas.microsoft.com/office/drawing/2014/main" id="{64F6BE88-C88E-D296-06D5-BA33B1B83007}"/>
                  </a:ext>
                </a:extLst>
              </p:cNvPr>
              <p:cNvSpPr/>
              <p:nvPr/>
            </p:nvSpPr>
            <p:spPr>
              <a:xfrm>
                <a:off x="4004105" y="6567419"/>
                <a:ext cx="6803" cy="18642"/>
              </a:xfrm>
              <a:custGeom>
                <a:avLst/>
                <a:gdLst>
                  <a:gd name="connsiteX0" fmla="*/ 0 w 6803"/>
                  <a:gd name="connsiteY0" fmla="*/ 18642 h 18642"/>
                  <a:gd name="connsiteX1" fmla="*/ 0 w 6803"/>
                  <a:gd name="connsiteY1" fmla="*/ 0 h 1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2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2" name="Freeform: Shape 1071">
                <a:extLst>
                  <a:ext uri="{FF2B5EF4-FFF2-40B4-BE49-F238E27FC236}">
                    <a16:creationId xmlns:a16="http://schemas.microsoft.com/office/drawing/2014/main" id="{2F2358BD-62A1-2CDE-78D0-B6C4591FA4DA}"/>
                  </a:ext>
                </a:extLst>
              </p:cNvPr>
              <p:cNvSpPr/>
              <p:nvPr/>
            </p:nvSpPr>
            <p:spPr>
              <a:xfrm>
                <a:off x="4166507" y="6567419"/>
                <a:ext cx="6803" cy="18642"/>
              </a:xfrm>
              <a:custGeom>
                <a:avLst/>
                <a:gdLst>
                  <a:gd name="connsiteX0" fmla="*/ 0 w 6803"/>
                  <a:gd name="connsiteY0" fmla="*/ 18642 h 18642"/>
                  <a:gd name="connsiteX1" fmla="*/ 0 w 6803"/>
                  <a:gd name="connsiteY1" fmla="*/ 0 h 1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2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3" name="Freeform: Shape 1072">
                <a:extLst>
                  <a:ext uri="{FF2B5EF4-FFF2-40B4-BE49-F238E27FC236}">
                    <a16:creationId xmlns:a16="http://schemas.microsoft.com/office/drawing/2014/main" id="{B6414118-732C-88C0-5DCE-CB912375E58B}"/>
                  </a:ext>
                </a:extLst>
              </p:cNvPr>
              <p:cNvSpPr/>
              <p:nvPr/>
            </p:nvSpPr>
            <p:spPr>
              <a:xfrm>
                <a:off x="4323601" y="6567419"/>
                <a:ext cx="6803" cy="18642"/>
              </a:xfrm>
              <a:custGeom>
                <a:avLst/>
                <a:gdLst>
                  <a:gd name="connsiteX0" fmla="*/ 0 w 6803"/>
                  <a:gd name="connsiteY0" fmla="*/ 18642 h 18642"/>
                  <a:gd name="connsiteX1" fmla="*/ 0 w 6803"/>
                  <a:gd name="connsiteY1" fmla="*/ 0 h 1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2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4" name="TextBox 1073">
                <a:extLst>
                  <a:ext uri="{FF2B5EF4-FFF2-40B4-BE49-F238E27FC236}">
                    <a16:creationId xmlns:a16="http://schemas.microsoft.com/office/drawing/2014/main" id="{22FA38C4-628B-61E1-EEAF-E88B4B0CFA5A}"/>
                  </a:ext>
                </a:extLst>
              </p:cNvPr>
              <p:cNvSpPr txBox="1"/>
              <p:nvPr/>
            </p:nvSpPr>
            <p:spPr>
              <a:xfrm>
                <a:off x="2892742" y="6532040"/>
                <a:ext cx="32412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Apr</a:t>
                </a:r>
              </a:p>
            </p:txBody>
          </p:sp>
          <p:sp>
            <p:nvSpPr>
              <p:cNvPr id="1075" name="TextBox 1074">
                <a:extLst>
                  <a:ext uri="{FF2B5EF4-FFF2-40B4-BE49-F238E27FC236}">
                    <a16:creationId xmlns:a16="http://schemas.microsoft.com/office/drawing/2014/main" id="{BAC22BEF-51BC-9A65-29DC-EAB852467A99}"/>
                  </a:ext>
                </a:extLst>
              </p:cNvPr>
              <p:cNvSpPr txBox="1"/>
              <p:nvPr/>
            </p:nvSpPr>
            <p:spPr>
              <a:xfrm>
                <a:off x="3039699" y="6532040"/>
                <a:ext cx="3497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May</a:t>
                </a:r>
              </a:p>
            </p:txBody>
          </p: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C3DB456A-78B2-3CD1-0784-B0F8627EC8C6}"/>
                  </a:ext>
                </a:extLst>
              </p:cNvPr>
              <p:cNvSpPr txBox="1"/>
              <p:nvPr/>
            </p:nvSpPr>
            <p:spPr>
              <a:xfrm>
                <a:off x="3205502" y="6532040"/>
                <a:ext cx="30970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Jun</a:t>
                </a:r>
              </a:p>
            </p:txBody>
          </p:sp>
          <p:sp>
            <p:nvSpPr>
              <p:cNvPr id="1077" name="TextBox 1076">
                <a:extLst>
                  <a:ext uri="{FF2B5EF4-FFF2-40B4-BE49-F238E27FC236}">
                    <a16:creationId xmlns:a16="http://schemas.microsoft.com/office/drawing/2014/main" id="{A67898A6-BB71-DC36-AA4B-5D4181C1224A}"/>
                  </a:ext>
                </a:extLst>
              </p:cNvPr>
              <p:cNvSpPr txBox="1"/>
              <p:nvPr/>
            </p:nvSpPr>
            <p:spPr>
              <a:xfrm>
                <a:off x="3376272" y="6532040"/>
                <a:ext cx="29046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Jul</a:t>
                </a:r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BCEEACC0-E87D-3449-6F9C-EAA19D692FAA}"/>
                  </a:ext>
                </a:extLst>
              </p:cNvPr>
              <p:cNvSpPr txBox="1"/>
              <p:nvPr/>
            </p:nvSpPr>
            <p:spPr>
              <a:xfrm>
                <a:off x="3521664" y="6532040"/>
                <a:ext cx="33855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Aug</a:t>
                </a:r>
              </a:p>
            </p:txBody>
          </p:sp>
          <p:sp>
            <p:nvSpPr>
              <p:cNvPr id="1079" name="TextBox 1078">
                <a:extLst>
                  <a:ext uri="{FF2B5EF4-FFF2-40B4-BE49-F238E27FC236}">
                    <a16:creationId xmlns:a16="http://schemas.microsoft.com/office/drawing/2014/main" id="{F5D4B816-E97D-877C-730A-D68759B44C17}"/>
                  </a:ext>
                </a:extLst>
              </p:cNvPr>
              <p:cNvSpPr txBox="1"/>
              <p:nvPr/>
            </p:nvSpPr>
            <p:spPr>
              <a:xfrm>
                <a:off x="3680664" y="6532040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Sep</a:t>
                </a:r>
              </a:p>
            </p:txBody>
          </p:sp>
          <p:sp>
            <p:nvSpPr>
              <p:cNvPr id="1080" name="TextBox 1079">
                <a:extLst>
                  <a:ext uri="{FF2B5EF4-FFF2-40B4-BE49-F238E27FC236}">
                    <a16:creationId xmlns:a16="http://schemas.microsoft.com/office/drawing/2014/main" id="{A429C77D-BC76-39A6-0477-C31F372F0792}"/>
                  </a:ext>
                </a:extLst>
              </p:cNvPr>
              <p:cNvSpPr txBox="1"/>
              <p:nvPr/>
            </p:nvSpPr>
            <p:spPr>
              <a:xfrm>
                <a:off x="3851433" y="6532040"/>
                <a:ext cx="31451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Oct</a:t>
                </a:r>
              </a:p>
            </p:txBody>
          </p:sp>
          <p:sp>
            <p:nvSpPr>
              <p:cNvPr id="1081" name="TextBox 1080">
                <a:extLst>
                  <a:ext uri="{FF2B5EF4-FFF2-40B4-BE49-F238E27FC236}">
                    <a16:creationId xmlns:a16="http://schemas.microsoft.com/office/drawing/2014/main" id="{0D5A07A4-9278-2393-9FB2-259BC0095947}"/>
                  </a:ext>
                </a:extLst>
              </p:cNvPr>
              <p:cNvSpPr txBox="1"/>
              <p:nvPr/>
            </p:nvSpPr>
            <p:spPr>
              <a:xfrm>
                <a:off x="4003629" y="6532040"/>
                <a:ext cx="33855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Nov</a:t>
                </a:r>
              </a:p>
            </p:txBody>
          </p:sp>
          <p:sp>
            <p:nvSpPr>
              <p:cNvPr id="1082" name="TextBox 1081">
                <a:extLst>
                  <a:ext uri="{FF2B5EF4-FFF2-40B4-BE49-F238E27FC236}">
                    <a16:creationId xmlns:a16="http://schemas.microsoft.com/office/drawing/2014/main" id="{7B31A7C8-D164-DDF4-62A9-89A40F8141B7}"/>
                  </a:ext>
                </a:extLst>
              </p:cNvPr>
              <p:cNvSpPr txBox="1"/>
              <p:nvPr/>
            </p:nvSpPr>
            <p:spPr>
              <a:xfrm>
                <a:off x="4157322" y="6532040"/>
                <a:ext cx="32893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Dec</a:t>
                </a:r>
              </a:p>
            </p:txBody>
          </p:sp>
          <p:sp>
            <p:nvSpPr>
              <p:cNvPr id="1083" name="TextBox 1082">
                <a:extLst>
                  <a:ext uri="{FF2B5EF4-FFF2-40B4-BE49-F238E27FC236}">
                    <a16:creationId xmlns:a16="http://schemas.microsoft.com/office/drawing/2014/main" id="{DBBCDBC1-A0EE-9B78-CA33-FE81A441DAE4}"/>
                  </a:ext>
                </a:extLst>
              </p:cNvPr>
              <p:cNvSpPr txBox="1"/>
              <p:nvPr/>
            </p:nvSpPr>
            <p:spPr>
              <a:xfrm rot="16200000">
                <a:off x="2171228" y="5749330"/>
                <a:ext cx="120898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b="1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Top water temp (°C)</a:t>
                </a:r>
              </a:p>
            </p:txBody>
          </p:sp>
        </p:grpSp>
        <p:grpSp>
          <p:nvGrpSpPr>
            <p:cNvPr id="1084" name="Graphic 2">
              <a:extLst>
                <a:ext uri="{FF2B5EF4-FFF2-40B4-BE49-F238E27FC236}">
                  <a16:creationId xmlns:a16="http://schemas.microsoft.com/office/drawing/2014/main" id="{51AF3284-2155-0A60-F327-F25B87CB5212}"/>
                </a:ext>
              </a:extLst>
            </p:cNvPr>
            <p:cNvGrpSpPr/>
            <p:nvPr/>
          </p:nvGrpSpPr>
          <p:grpSpPr>
            <a:xfrm>
              <a:off x="4722018" y="5162141"/>
              <a:ext cx="1325403" cy="1405277"/>
              <a:chOff x="4722018" y="5162141"/>
              <a:chExt cx="1325403" cy="1405277"/>
            </a:xfrm>
            <a:noFill/>
          </p:grpSpPr>
          <p:sp>
            <p:nvSpPr>
              <p:cNvPr id="1085" name="Freeform: Shape 1084">
                <a:extLst>
                  <a:ext uri="{FF2B5EF4-FFF2-40B4-BE49-F238E27FC236}">
                    <a16:creationId xmlns:a16="http://schemas.microsoft.com/office/drawing/2014/main" id="{C0204CFE-4E7E-0D8A-4E3E-EB6E42A60CD1}"/>
                  </a:ext>
                </a:extLst>
              </p:cNvPr>
              <p:cNvSpPr/>
              <p:nvPr/>
            </p:nvSpPr>
            <p:spPr>
              <a:xfrm>
                <a:off x="4842510" y="5423943"/>
                <a:ext cx="1105308" cy="946853"/>
              </a:xfrm>
              <a:custGeom>
                <a:avLst/>
                <a:gdLst>
                  <a:gd name="connsiteX0" fmla="*/ 0 w 1105308"/>
                  <a:gd name="connsiteY0" fmla="*/ 548913 h 946853"/>
                  <a:gd name="connsiteX1" fmla="*/ 41910 w 1105308"/>
                  <a:gd name="connsiteY1" fmla="*/ 477339 h 946853"/>
                  <a:gd name="connsiteX2" fmla="*/ 78581 w 1105308"/>
                  <a:gd name="connsiteY2" fmla="*/ 375081 h 946853"/>
                  <a:gd name="connsiteX3" fmla="*/ 115253 w 1105308"/>
                  <a:gd name="connsiteY3" fmla="*/ 266360 h 946853"/>
                  <a:gd name="connsiteX4" fmla="*/ 157162 w 1105308"/>
                  <a:gd name="connsiteY4" fmla="*/ 237309 h 946853"/>
                  <a:gd name="connsiteX5" fmla="*/ 193834 w 1105308"/>
                  <a:gd name="connsiteY5" fmla="*/ 345554 h 946853"/>
                  <a:gd name="connsiteX6" fmla="*/ 230437 w 1105308"/>
                  <a:gd name="connsiteY6" fmla="*/ 453594 h 946853"/>
                  <a:gd name="connsiteX7" fmla="*/ 272347 w 1105308"/>
                  <a:gd name="connsiteY7" fmla="*/ 430938 h 946853"/>
                  <a:gd name="connsiteX8" fmla="*/ 314257 w 1105308"/>
                  <a:gd name="connsiteY8" fmla="*/ 347935 h 946853"/>
                  <a:gd name="connsiteX9" fmla="*/ 340451 w 1105308"/>
                  <a:gd name="connsiteY9" fmla="*/ 214721 h 946853"/>
                  <a:gd name="connsiteX10" fmla="*/ 377122 w 1105308"/>
                  <a:gd name="connsiteY10" fmla="*/ 182404 h 946853"/>
                  <a:gd name="connsiteX11" fmla="*/ 419032 w 1105308"/>
                  <a:gd name="connsiteY11" fmla="*/ 77221 h 946853"/>
                  <a:gd name="connsiteX12" fmla="*/ 445226 w 1105308"/>
                  <a:gd name="connsiteY12" fmla="*/ 22656 h 946853"/>
                  <a:gd name="connsiteX13" fmla="*/ 492374 w 1105308"/>
                  <a:gd name="connsiteY13" fmla="*/ 18914 h 946853"/>
                  <a:gd name="connsiteX14" fmla="*/ 523807 w 1105308"/>
                  <a:gd name="connsiteY14" fmla="*/ 0 h 946853"/>
                  <a:gd name="connsiteX15" fmla="*/ 555239 w 1105308"/>
                  <a:gd name="connsiteY15" fmla="*/ 35855 h 946853"/>
                  <a:gd name="connsiteX16" fmla="*/ 597149 w 1105308"/>
                  <a:gd name="connsiteY16" fmla="*/ 17009 h 946853"/>
                  <a:gd name="connsiteX17" fmla="*/ 644298 w 1105308"/>
                  <a:gd name="connsiteY17" fmla="*/ 70417 h 946853"/>
                  <a:gd name="connsiteX18" fmla="*/ 675731 w 1105308"/>
                  <a:gd name="connsiteY18" fmla="*/ 111307 h 946853"/>
                  <a:gd name="connsiteX19" fmla="*/ 712402 w 1105308"/>
                  <a:gd name="connsiteY19" fmla="*/ 218735 h 946853"/>
                  <a:gd name="connsiteX20" fmla="*/ 743834 w 1105308"/>
                  <a:gd name="connsiteY20" fmla="*/ 286907 h 946853"/>
                  <a:gd name="connsiteX21" fmla="*/ 785744 w 1105308"/>
                  <a:gd name="connsiteY21" fmla="*/ 329565 h 946853"/>
                  <a:gd name="connsiteX22" fmla="*/ 822416 w 1105308"/>
                  <a:gd name="connsiteY22" fmla="*/ 343240 h 946853"/>
                  <a:gd name="connsiteX23" fmla="*/ 859087 w 1105308"/>
                  <a:gd name="connsiteY23" fmla="*/ 415154 h 946853"/>
                  <a:gd name="connsiteX24" fmla="*/ 890519 w 1105308"/>
                  <a:gd name="connsiteY24" fmla="*/ 538707 h 946853"/>
                  <a:gd name="connsiteX25" fmla="*/ 932429 w 1105308"/>
                  <a:gd name="connsiteY25" fmla="*/ 578100 h 946853"/>
                  <a:gd name="connsiteX26" fmla="*/ 969101 w 1105308"/>
                  <a:gd name="connsiteY26" fmla="*/ 699408 h 946853"/>
                  <a:gd name="connsiteX27" fmla="*/ 1011011 w 1105308"/>
                  <a:gd name="connsiteY27" fmla="*/ 731248 h 946853"/>
                  <a:gd name="connsiteX28" fmla="*/ 1042443 w 1105308"/>
                  <a:gd name="connsiteY28" fmla="*/ 854461 h 946853"/>
                  <a:gd name="connsiteX29" fmla="*/ 1073876 w 1105308"/>
                  <a:gd name="connsiteY29" fmla="*/ 840105 h 946853"/>
                  <a:gd name="connsiteX30" fmla="*/ 1105308 w 1105308"/>
                  <a:gd name="connsiteY30" fmla="*/ 946853 h 946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05308" h="946853">
                    <a:moveTo>
                      <a:pt x="0" y="548913"/>
                    </a:moveTo>
                    <a:lnTo>
                      <a:pt x="41910" y="477339"/>
                    </a:lnTo>
                    <a:lnTo>
                      <a:pt x="78581" y="375081"/>
                    </a:lnTo>
                    <a:lnTo>
                      <a:pt x="115253" y="266360"/>
                    </a:lnTo>
                    <a:lnTo>
                      <a:pt x="157162" y="237309"/>
                    </a:lnTo>
                    <a:lnTo>
                      <a:pt x="193834" y="345554"/>
                    </a:lnTo>
                    <a:lnTo>
                      <a:pt x="230437" y="453594"/>
                    </a:lnTo>
                    <a:lnTo>
                      <a:pt x="272347" y="430938"/>
                    </a:lnTo>
                    <a:lnTo>
                      <a:pt x="314257" y="347935"/>
                    </a:lnTo>
                    <a:lnTo>
                      <a:pt x="340451" y="214721"/>
                    </a:lnTo>
                    <a:lnTo>
                      <a:pt x="377122" y="182404"/>
                    </a:lnTo>
                    <a:lnTo>
                      <a:pt x="419032" y="77221"/>
                    </a:lnTo>
                    <a:lnTo>
                      <a:pt x="445226" y="22656"/>
                    </a:lnTo>
                    <a:lnTo>
                      <a:pt x="492374" y="18914"/>
                    </a:lnTo>
                    <a:lnTo>
                      <a:pt x="523807" y="0"/>
                    </a:lnTo>
                    <a:lnTo>
                      <a:pt x="555239" y="35855"/>
                    </a:lnTo>
                    <a:lnTo>
                      <a:pt x="597149" y="17009"/>
                    </a:lnTo>
                    <a:lnTo>
                      <a:pt x="644298" y="70417"/>
                    </a:lnTo>
                    <a:lnTo>
                      <a:pt x="675731" y="111307"/>
                    </a:lnTo>
                    <a:lnTo>
                      <a:pt x="712402" y="218735"/>
                    </a:lnTo>
                    <a:lnTo>
                      <a:pt x="743834" y="286907"/>
                    </a:lnTo>
                    <a:lnTo>
                      <a:pt x="785744" y="329565"/>
                    </a:lnTo>
                    <a:lnTo>
                      <a:pt x="822416" y="343240"/>
                    </a:lnTo>
                    <a:lnTo>
                      <a:pt x="859087" y="415154"/>
                    </a:lnTo>
                    <a:lnTo>
                      <a:pt x="890519" y="538707"/>
                    </a:lnTo>
                    <a:lnTo>
                      <a:pt x="932429" y="578100"/>
                    </a:lnTo>
                    <a:lnTo>
                      <a:pt x="969101" y="699408"/>
                    </a:lnTo>
                    <a:lnTo>
                      <a:pt x="1011011" y="731248"/>
                    </a:lnTo>
                    <a:lnTo>
                      <a:pt x="1042443" y="854461"/>
                    </a:lnTo>
                    <a:lnTo>
                      <a:pt x="1073876" y="840105"/>
                    </a:lnTo>
                    <a:lnTo>
                      <a:pt x="1105308" y="946853"/>
                    </a:lnTo>
                  </a:path>
                </a:pathLst>
              </a:custGeom>
              <a:noFill/>
              <a:ln w="29051" cap="flat">
                <a:solidFill>
                  <a:srgbClr val="CB283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6" name="Freeform: Shape 1085">
                <a:extLst>
                  <a:ext uri="{FF2B5EF4-FFF2-40B4-BE49-F238E27FC236}">
                    <a16:creationId xmlns:a16="http://schemas.microsoft.com/office/drawing/2014/main" id="{A65C4A4D-13E8-EB01-5CD0-CDCD4DD020A6}"/>
                  </a:ext>
                </a:extLst>
              </p:cNvPr>
              <p:cNvSpPr/>
              <p:nvPr/>
            </p:nvSpPr>
            <p:spPr>
              <a:xfrm>
                <a:off x="4842510" y="5449184"/>
                <a:ext cx="1105308" cy="926170"/>
              </a:xfrm>
              <a:custGeom>
                <a:avLst/>
                <a:gdLst>
                  <a:gd name="connsiteX0" fmla="*/ 0 w 1105308"/>
                  <a:gd name="connsiteY0" fmla="*/ 595041 h 926170"/>
                  <a:gd name="connsiteX1" fmla="*/ 41910 w 1105308"/>
                  <a:gd name="connsiteY1" fmla="*/ 430122 h 926170"/>
                  <a:gd name="connsiteX2" fmla="*/ 78581 w 1105308"/>
                  <a:gd name="connsiteY2" fmla="*/ 308950 h 926170"/>
                  <a:gd name="connsiteX3" fmla="*/ 115253 w 1105308"/>
                  <a:gd name="connsiteY3" fmla="*/ 191044 h 926170"/>
                  <a:gd name="connsiteX4" fmla="*/ 157162 w 1105308"/>
                  <a:gd name="connsiteY4" fmla="*/ 173287 h 926170"/>
                  <a:gd name="connsiteX5" fmla="*/ 193834 w 1105308"/>
                  <a:gd name="connsiteY5" fmla="*/ 293302 h 926170"/>
                  <a:gd name="connsiteX6" fmla="*/ 230437 w 1105308"/>
                  <a:gd name="connsiteY6" fmla="*/ 405901 h 926170"/>
                  <a:gd name="connsiteX7" fmla="*/ 272347 w 1105308"/>
                  <a:gd name="connsiteY7" fmla="*/ 503124 h 926170"/>
                  <a:gd name="connsiteX8" fmla="*/ 314257 w 1105308"/>
                  <a:gd name="connsiteY8" fmla="*/ 344329 h 926170"/>
                  <a:gd name="connsiteX9" fmla="*/ 340451 w 1105308"/>
                  <a:gd name="connsiteY9" fmla="*/ 228532 h 926170"/>
                  <a:gd name="connsiteX10" fmla="*/ 377122 w 1105308"/>
                  <a:gd name="connsiteY10" fmla="*/ 175736 h 926170"/>
                  <a:gd name="connsiteX11" fmla="*/ 419032 w 1105308"/>
                  <a:gd name="connsiteY11" fmla="*/ 189480 h 926170"/>
                  <a:gd name="connsiteX12" fmla="*/ 445226 w 1105308"/>
                  <a:gd name="connsiteY12" fmla="*/ 179614 h 926170"/>
                  <a:gd name="connsiteX13" fmla="*/ 492374 w 1105308"/>
                  <a:gd name="connsiteY13" fmla="*/ 66335 h 926170"/>
                  <a:gd name="connsiteX14" fmla="*/ 523807 w 1105308"/>
                  <a:gd name="connsiteY14" fmla="*/ 9865 h 926170"/>
                  <a:gd name="connsiteX15" fmla="*/ 555239 w 1105308"/>
                  <a:gd name="connsiteY15" fmla="*/ 0 h 926170"/>
                  <a:gd name="connsiteX16" fmla="*/ 597149 w 1105308"/>
                  <a:gd name="connsiteY16" fmla="*/ 14015 h 926170"/>
                  <a:gd name="connsiteX17" fmla="*/ 644298 w 1105308"/>
                  <a:gd name="connsiteY17" fmla="*/ 54088 h 926170"/>
                  <a:gd name="connsiteX18" fmla="*/ 675731 w 1105308"/>
                  <a:gd name="connsiteY18" fmla="*/ 85453 h 926170"/>
                  <a:gd name="connsiteX19" fmla="*/ 712402 w 1105308"/>
                  <a:gd name="connsiteY19" fmla="*/ 206080 h 926170"/>
                  <a:gd name="connsiteX20" fmla="*/ 743834 w 1105308"/>
                  <a:gd name="connsiteY20" fmla="*/ 271667 h 926170"/>
                  <a:gd name="connsiteX21" fmla="*/ 785744 w 1105308"/>
                  <a:gd name="connsiteY21" fmla="*/ 294254 h 926170"/>
                  <a:gd name="connsiteX22" fmla="*/ 822416 w 1105308"/>
                  <a:gd name="connsiteY22" fmla="*/ 293642 h 926170"/>
                  <a:gd name="connsiteX23" fmla="*/ 859087 w 1105308"/>
                  <a:gd name="connsiteY23" fmla="*/ 365012 h 926170"/>
                  <a:gd name="connsiteX24" fmla="*/ 890519 w 1105308"/>
                  <a:gd name="connsiteY24" fmla="*/ 510200 h 926170"/>
                  <a:gd name="connsiteX25" fmla="*/ 932429 w 1105308"/>
                  <a:gd name="connsiteY25" fmla="*/ 554491 h 926170"/>
                  <a:gd name="connsiteX26" fmla="*/ 969101 w 1105308"/>
                  <a:gd name="connsiteY26" fmla="*/ 691447 h 926170"/>
                  <a:gd name="connsiteX27" fmla="*/ 1011011 w 1105308"/>
                  <a:gd name="connsiteY27" fmla="*/ 716484 h 926170"/>
                  <a:gd name="connsiteX28" fmla="*/ 1042443 w 1105308"/>
                  <a:gd name="connsiteY28" fmla="*/ 841057 h 926170"/>
                  <a:gd name="connsiteX29" fmla="*/ 1073876 w 1105308"/>
                  <a:gd name="connsiteY29" fmla="*/ 817449 h 926170"/>
                  <a:gd name="connsiteX30" fmla="*/ 1105308 w 1105308"/>
                  <a:gd name="connsiteY30" fmla="*/ 926170 h 926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05308" h="926170">
                    <a:moveTo>
                      <a:pt x="0" y="595041"/>
                    </a:moveTo>
                    <a:lnTo>
                      <a:pt x="41910" y="430122"/>
                    </a:lnTo>
                    <a:lnTo>
                      <a:pt x="78581" y="308950"/>
                    </a:lnTo>
                    <a:lnTo>
                      <a:pt x="115253" y="191044"/>
                    </a:lnTo>
                    <a:lnTo>
                      <a:pt x="157162" y="173287"/>
                    </a:lnTo>
                    <a:lnTo>
                      <a:pt x="193834" y="293302"/>
                    </a:lnTo>
                    <a:lnTo>
                      <a:pt x="230437" y="405901"/>
                    </a:lnTo>
                    <a:lnTo>
                      <a:pt x="272347" y="503124"/>
                    </a:lnTo>
                    <a:lnTo>
                      <a:pt x="314257" y="344329"/>
                    </a:lnTo>
                    <a:lnTo>
                      <a:pt x="340451" y="228532"/>
                    </a:lnTo>
                    <a:lnTo>
                      <a:pt x="377122" y="175736"/>
                    </a:lnTo>
                    <a:lnTo>
                      <a:pt x="419032" y="189480"/>
                    </a:lnTo>
                    <a:lnTo>
                      <a:pt x="445226" y="179614"/>
                    </a:lnTo>
                    <a:lnTo>
                      <a:pt x="492374" y="66335"/>
                    </a:lnTo>
                    <a:lnTo>
                      <a:pt x="523807" y="9865"/>
                    </a:lnTo>
                    <a:lnTo>
                      <a:pt x="555239" y="0"/>
                    </a:lnTo>
                    <a:lnTo>
                      <a:pt x="597149" y="14015"/>
                    </a:lnTo>
                    <a:lnTo>
                      <a:pt x="644298" y="54088"/>
                    </a:lnTo>
                    <a:lnTo>
                      <a:pt x="675731" y="85453"/>
                    </a:lnTo>
                    <a:lnTo>
                      <a:pt x="712402" y="206080"/>
                    </a:lnTo>
                    <a:lnTo>
                      <a:pt x="743834" y="271667"/>
                    </a:lnTo>
                    <a:lnTo>
                      <a:pt x="785744" y="294254"/>
                    </a:lnTo>
                    <a:lnTo>
                      <a:pt x="822416" y="293642"/>
                    </a:lnTo>
                    <a:lnTo>
                      <a:pt x="859087" y="365012"/>
                    </a:lnTo>
                    <a:lnTo>
                      <a:pt x="890519" y="510200"/>
                    </a:lnTo>
                    <a:lnTo>
                      <a:pt x="932429" y="554491"/>
                    </a:lnTo>
                    <a:lnTo>
                      <a:pt x="969101" y="691447"/>
                    </a:lnTo>
                    <a:lnTo>
                      <a:pt x="1011011" y="716484"/>
                    </a:lnTo>
                    <a:lnTo>
                      <a:pt x="1042443" y="841057"/>
                    </a:lnTo>
                    <a:lnTo>
                      <a:pt x="1073876" y="817449"/>
                    </a:lnTo>
                    <a:lnTo>
                      <a:pt x="1105308" y="926170"/>
                    </a:lnTo>
                  </a:path>
                </a:pathLst>
              </a:custGeom>
              <a:noFill/>
              <a:ln w="29051" cap="flat">
                <a:solidFill>
                  <a:srgbClr val="10209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7" name="Freeform: Shape 1086">
                <a:extLst>
                  <a:ext uri="{FF2B5EF4-FFF2-40B4-BE49-F238E27FC236}">
                    <a16:creationId xmlns:a16="http://schemas.microsoft.com/office/drawing/2014/main" id="{38FA7269-3122-BE3C-86D4-1111CA4C7D52}"/>
                  </a:ext>
                </a:extLst>
              </p:cNvPr>
              <p:cNvSpPr/>
              <p:nvPr/>
            </p:nvSpPr>
            <p:spPr>
              <a:xfrm>
                <a:off x="4816316" y="5399586"/>
                <a:ext cx="1204844" cy="1152320"/>
              </a:xfrm>
              <a:custGeom>
                <a:avLst/>
                <a:gdLst>
                  <a:gd name="connsiteX0" fmla="*/ 0 w 1204844"/>
                  <a:gd name="connsiteY0" fmla="*/ 534489 h 1152320"/>
                  <a:gd name="connsiteX1" fmla="*/ 26194 w 1204844"/>
                  <a:gd name="connsiteY1" fmla="*/ 611981 h 1152320"/>
                  <a:gd name="connsiteX2" fmla="*/ 68104 w 1204844"/>
                  <a:gd name="connsiteY2" fmla="*/ 573269 h 1152320"/>
                  <a:gd name="connsiteX3" fmla="*/ 104775 w 1204844"/>
                  <a:gd name="connsiteY3" fmla="*/ 319836 h 1152320"/>
                  <a:gd name="connsiteX4" fmla="*/ 141446 w 1204844"/>
                  <a:gd name="connsiteY4" fmla="*/ 305276 h 1152320"/>
                  <a:gd name="connsiteX5" fmla="*/ 183356 w 1204844"/>
                  <a:gd name="connsiteY5" fmla="*/ 247106 h 1152320"/>
                  <a:gd name="connsiteX6" fmla="*/ 220027 w 1204844"/>
                  <a:gd name="connsiteY6" fmla="*/ 232614 h 1152320"/>
                  <a:gd name="connsiteX7" fmla="*/ 256631 w 1204844"/>
                  <a:gd name="connsiteY7" fmla="*/ 629942 h 1152320"/>
                  <a:gd name="connsiteX8" fmla="*/ 298541 w 1204844"/>
                  <a:gd name="connsiteY8" fmla="*/ 571296 h 1152320"/>
                  <a:gd name="connsiteX9" fmla="*/ 340451 w 1204844"/>
                  <a:gd name="connsiteY9" fmla="*/ 164714 h 1152320"/>
                  <a:gd name="connsiteX10" fmla="*/ 366644 w 1204844"/>
                  <a:gd name="connsiteY10" fmla="*/ 380864 h 1152320"/>
                  <a:gd name="connsiteX11" fmla="*/ 403316 w 1204844"/>
                  <a:gd name="connsiteY11" fmla="*/ 171518 h 1152320"/>
                  <a:gd name="connsiteX12" fmla="*/ 445226 w 1204844"/>
                  <a:gd name="connsiteY12" fmla="*/ 67831 h 1152320"/>
                  <a:gd name="connsiteX13" fmla="*/ 471420 w 1204844"/>
                  <a:gd name="connsiteY13" fmla="*/ 65382 h 1152320"/>
                  <a:gd name="connsiteX14" fmla="*/ 518568 w 1204844"/>
                  <a:gd name="connsiteY14" fmla="*/ 7756 h 1152320"/>
                  <a:gd name="connsiteX15" fmla="*/ 550001 w 1204844"/>
                  <a:gd name="connsiteY15" fmla="*/ 56673 h 1152320"/>
                  <a:gd name="connsiteX16" fmla="*/ 581433 w 1204844"/>
                  <a:gd name="connsiteY16" fmla="*/ 8708 h 1152320"/>
                  <a:gd name="connsiteX17" fmla="*/ 623343 w 1204844"/>
                  <a:gd name="connsiteY17" fmla="*/ 115321 h 1152320"/>
                  <a:gd name="connsiteX18" fmla="*/ 670492 w 1204844"/>
                  <a:gd name="connsiteY18" fmla="*/ 0 h 1152320"/>
                  <a:gd name="connsiteX19" fmla="*/ 701924 w 1204844"/>
                  <a:gd name="connsiteY19" fmla="*/ 169137 h 1152320"/>
                  <a:gd name="connsiteX20" fmla="*/ 738596 w 1204844"/>
                  <a:gd name="connsiteY20" fmla="*/ 237921 h 1152320"/>
                  <a:gd name="connsiteX21" fmla="*/ 770028 w 1204844"/>
                  <a:gd name="connsiteY21" fmla="*/ 322217 h 1152320"/>
                  <a:gd name="connsiteX22" fmla="*/ 811938 w 1204844"/>
                  <a:gd name="connsiteY22" fmla="*/ 373584 h 1152320"/>
                  <a:gd name="connsiteX23" fmla="*/ 848610 w 1204844"/>
                  <a:gd name="connsiteY23" fmla="*/ 365828 h 1152320"/>
                  <a:gd name="connsiteX24" fmla="*/ 885281 w 1204844"/>
                  <a:gd name="connsiteY24" fmla="*/ 363447 h 1152320"/>
                  <a:gd name="connsiteX25" fmla="*/ 916713 w 1204844"/>
                  <a:gd name="connsiteY25" fmla="*/ 589257 h 1152320"/>
                  <a:gd name="connsiteX26" fmla="*/ 958623 w 1204844"/>
                  <a:gd name="connsiteY26" fmla="*/ 736555 h 1152320"/>
                  <a:gd name="connsiteX27" fmla="*/ 995295 w 1204844"/>
                  <a:gd name="connsiteY27" fmla="*/ 481625 h 1152320"/>
                  <a:gd name="connsiteX28" fmla="*/ 1037204 w 1204844"/>
                  <a:gd name="connsiteY28" fmla="*/ 953112 h 1152320"/>
                  <a:gd name="connsiteX29" fmla="*/ 1068637 w 1204844"/>
                  <a:gd name="connsiteY29" fmla="*/ 832009 h 1152320"/>
                  <a:gd name="connsiteX30" fmla="*/ 1100070 w 1204844"/>
                  <a:gd name="connsiteY30" fmla="*/ 851399 h 1152320"/>
                  <a:gd name="connsiteX31" fmla="*/ 1131502 w 1204844"/>
                  <a:gd name="connsiteY31" fmla="*/ 910046 h 1152320"/>
                  <a:gd name="connsiteX32" fmla="*/ 1204845 w 1204844"/>
                  <a:gd name="connsiteY32" fmla="*/ 1152321 h 1152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04844" h="1152320">
                    <a:moveTo>
                      <a:pt x="0" y="534489"/>
                    </a:moveTo>
                    <a:lnTo>
                      <a:pt x="26194" y="611981"/>
                    </a:lnTo>
                    <a:lnTo>
                      <a:pt x="68104" y="573269"/>
                    </a:lnTo>
                    <a:lnTo>
                      <a:pt x="104775" y="319836"/>
                    </a:lnTo>
                    <a:lnTo>
                      <a:pt x="141446" y="305276"/>
                    </a:lnTo>
                    <a:lnTo>
                      <a:pt x="183356" y="247106"/>
                    </a:lnTo>
                    <a:lnTo>
                      <a:pt x="220027" y="232614"/>
                    </a:lnTo>
                    <a:lnTo>
                      <a:pt x="256631" y="629942"/>
                    </a:lnTo>
                    <a:lnTo>
                      <a:pt x="298541" y="571296"/>
                    </a:lnTo>
                    <a:lnTo>
                      <a:pt x="340451" y="164714"/>
                    </a:lnTo>
                    <a:lnTo>
                      <a:pt x="366644" y="380864"/>
                    </a:lnTo>
                    <a:lnTo>
                      <a:pt x="403316" y="171518"/>
                    </a:lnTo>
                    <a:lnTo>
                      <a:pt x="445226" y="67831"/>
                    </a:lnTo>
                    <a:lnTo>
                      <a:pt x="471420" y="65382"/>
                    </a:lnTo>
                    <a:lnTo>
                      <a:pt x="518568" y="7756"/>
                    </a:lnTo>
                    <a:lnTo>
                      <a:pt x="550001" y="56673"/>
                    </a:lnTo>
                    <a:lnTo>
                      <a:pt x="581433" y="8708"/>
                    </a:lnTo>
                    <a:lnTo>
                      <a:pt x="623343" y="115321"/>
                    </a:lnTo>
                    <a:lnTo>
                      <a:pt x="670492" y="0"/>
                    </a:lnTo>
                    <a:lnTo>
                      <a:pt x="701924" y="169137"/>
                    </a:lnTo>
                    <a:lnTo>
                      <a:pt x="738596" y="237921"/>
                    </a:lnTo>
                    <a:lnTo>
                      <a:pt x="770028" y="322217"/>
                    </a:lnTo>
                    <a:lnTo>
                      <a:pt x="811938" y="373584"/>
                    </a:lnTo>
                    <a:lnTo>
                      <a:pt x="848610" y="365828"/>
                    </a:lnTo>
                    <a:lnTo>
                      <a:pt x="885281" y="363447"/>
                    </a:lnTo>
                    <a:lnTo>
                      <a:pt x="916713" y="589257"/>
                    </a:lnTo>
                    <a:lnTo>
                      <a:pt x="958623" y="736555"/>
                    </a:lnTo>
                    <a:lnTo>
                      <a:pt x="995295" y="481625"/>
                    </a:lnTo>
                    <a:lnTo>
                      <a:pt x="1037204" y="953112"/>
                    </a:lnTo>
                    <a:lnTo>
                      <a:pt x="1068637" y="832009"/>
                    </a:lnTo>
                    <a:lnTo>
                      <a:pt x="1100070" y="851399"/>
                    </a:lnTo>
                    <a:lnTo>
                      <a:pt x="1131502" y="910046"/>
                    </a:lnTo>
                    <a:lnTo>
                      <a:pt x="1204845" y="1152321"/>
                    </a:lnTo>
                  </a:path>
                </a:pathLst>
              </a:custGeom>
              <a:noFill/>
              <a:ln w="7280" cap="flat">
                <a:solidFill>
                  <a:srgbClr val="CB283F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8" name="Freeform: Shape 1087">
                <a:extLst>
                  <a:ext uri="{FF2B5EF4-FFF2-40B4-BE49-F238E27FC236}">
                    <a16:creationId xmlns:a16="http://schemas.microsoft.com/office/drawing/2014/main" id="{EE4D5049-ECCD-4544-1686-F9F598FFAA2E}"/>
                  </a:ext>
                </a:extLst>
              </p:cNvPr>
              <p:cNvSpPr/>
              <p:nvPr/>
            </p:nvSpPr>
            <p:spPr>
              <a:xfrm>
                <a:off x="4816316" y="5353049"/>
                <a:ext cx="1204844" cy="1199333"/>
              </a:xfrm>
              <a:custGeom>
                <a:avLst/>
                <a:gdLst>
                  <a:gd name="connsiteX0" fmla="*/ 0 w 1204844"/>
                  <a:gd name="connsiteY0" fmla="*/ 754516 h 1199333"/>
                  <a:gd name="connsiteX1" fmla="*/ 26194 w 1204844"/>
                  <a:gd name="connsiteY1" fmla="*/ 695870 h 1199333"/>
                  <a:gd name="connsiteX2" fmla="*/ 68104 w 1204844"/>
                  <a:gd name="connsiteY2" fmla="*/ 623139 h 1199333"/>
                  <a:gd name="connsiteX3" fmla="*/ 104775 w 1204844"/>
                  <a:gd name="connsiteY3" fmla="*/ 259760 h 1199333"/>
                  <a:gd name="connsiteX4" fmla="*/ 141446 w 1204844"/>
                  <a:gd name="connsiteY4" fmla="*/ 332422 h 1199333"/>
                  <a:gd name="connsiteX5" fmla="*/ 183356 w 1204844"/>
                  <a:gd name="connsiteY5" fmla="*/ 269422 h 1199333"/>
                  <a:gd name="connsiteX6" fmla="*/ 220027 w 1204844"/>
                  <a:gd name="connsiteY6" fmla="*/ 206421 h 1199333"/>
                  <a:gd name="connsiteX7" fmla="*/ 256631 w 1204844"/>
                  <a:gd name="connsiteY7" fmla="*/ 692468 h 1199333"/>
                  <a:gd name="connsiteX8" fmla="*/ 298541 w 1204844"/>
                  <a:gd name="connsiteY8" fmla="*/ 607151 h 1199333"/>
                  <a:gd name="connsiteX9" fmla="*/ 340451 w 1204844"/>
                  <a:gd name="connsiteY9" fmla="*/ 498158 h 1199333"/>
                  <a:gd name="connsiteX10" fmla="*/ 366644 w 1204844"/>
                  <a:gd name="connsiteY10" fmla="*/ 216150 h 1199333"/>
                  <a:gd name="connsiteX11" fmla="*/ 403316 w 1204844"/>
                  <a:gd name="connsiteY11" fmla="*/ 259760 h 1199333"/>
                  <a:gd name="connsiteX12" fmla="*/ 445226 w 1204844"/>
                  <a:gd name="connsiteY12" fmla="*/ 339702 h 1199333"/>
                  <a:gd name="connsiteX13" fmla="*/ 471420 w 1204844"/>
                  <a:gd name="connsiteY13" fmla="*/ 257311 h 1199333"/>
                  <a:gd name="connsiteX14" fmla="*/ 518568 w 1204844"/>
                  <a:gd name="connsiteY14" fmla="*/ 230165 h 1199333"/>
                  <a:gd name="connsiteX15" fmla="*/ 550001 w 1204844"/>
                  <a:gd name="connsiteY15" fmla="*/ 0 h 1199333"/>
                  <a:gd name="connsiteX16" fmla="*/ 581433 w 1204844"/>
                  <a:gd name="connsiteY16" fmla="*/ 87698 h 1199333"/>
                  <a:gd name="connsiteX17" fmla="*/ 623343 w 1204844"/>
                  <a:gd name="connsiteY17" fmla="*/ 200637 h 1199333"/>
                  <a:gd name="connsiteX18" fmla="*/ 670492 w 1204844"/>
                  <a:gd name="connsiteY18" fmla="*/ 42182 h 1199333"/>
                  <a:gd name="connsiteX19" fmla="*/ 701924 w 1204844"/>
                  <a:gd name="connsiteY19" fmla="*/ 207917 h 1199333"/>
                  <a:gd name="connsiteX20" fmla="*/ 738596 w 1204844"/>
                  <a:gd name="connsiteY20" fmla="*/ 294595 h 1199333"/>
                  <a:gd name="connsiteX21" fmla="*/ 770028 w 1204844"/>
                  <a:gd name="connsiteY21" fmla="*/ 404132 h 1199333"/>
                  <a:gd name="connsiteX22" fmla="*/ 811938 w 1204844"/>
                  <a:gd name="connsiteY22" fmla="*/ 404609 h 1199333"/>
                  <a:gd name="connsiteX23" fmla="*/ 848610 w 1204844"/>
                  <a:gd name="connsiteY23" fmla="*/ 362495 h 1199333"/>
                  <a:gd name="connsiteX24" fmla="*/ 885281 w 1204844"/>
                  <a:gd name="connsiteY24" fmla="*/ 402227 h 1199333"/>
                  <a:gd name="connsiteX25" fmla="*/ 916713 w 1204844"/>
                  <a:gd name="connsiteY25" fmla="*/ 618785 h 1199333"/>
                  <a:gd name="connsiteX26" fmla="*/ 958623 w 1204844"/>
                  <a:gd name="connsiteY26" fmla="*/ 798127 h 1199333"/>
                  <a:gd name="connsiteX27" fmla="*/ 995295 w 1204844"/>
                  <a:gd name="connsiteY27" fmla="*/ 534965 h 1199333"/>
                  <a:gd name="connsiteX28" fmla="*/ 1037204 w 1204844"/>
                  <a:gd name="connsiteY28" fmla="*/ 1029721 h 1199333"/>
                  <a:gd name="connsiteX29" fmla="*/ 1068637 w 1204844"/>
                  <a:gd name="connsiteY29" fmla="*/ 873239 h 1199333"/>
                  <a:gd name="connsiteX30" fmla="*/ 1100070 w 1204844"/>
                  <a:gd name="connsiteY30" fmla="*/ 908549 h 1199333"/>
                  <a:gd name="connsiteX31" fmla="*/ 1131502 w 1204844"/>
                  <a:gd name="connsiteY31" fmla="*/ 958964 h 1199333"/>
                  <a:gd name="connsiteX32" fmla="*/ 1204845 w 1204844"/>
                  <a:gd name="connsiteY32" fmla="*/ 1199334 h 119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04844" h="1199333">
                    <a:moveTo>
                      <a:pt x="0" y="754516"/>
                    </a:moveTo>
                    <a:lnTo>
                      <a:pt x="26194" y="695870"/>
                    </a:lnTo>
                    <a:lnTo>
                      <a:pt x="68104" y="623139"/>
                    </a:lnTo>
                    <a:lnTo>
                      <a:pt x="104775" y="259760"/>
                    </a:lnTo>
                    <a:lnTo>
                      <a:pt x="141446" y="332422"/>
                    </a:lnTo>
                    <a:lnTo>
                      <a:pt x="183356" y="269422"/>
                    </a:lnTo>
                    <a:lnTo>
                      <a:pt x="220027" y="206421"/>
                    </a:lnTo>
                    <a:lnTo>
                      <a:pt x="256631" y="692468"/>
                    </a:lnTo>
                    <a:lnTo>
                      <a:pt x="298541" y="607151"/>
                    </a:lnTo>
                    <a:lnTo>
                      <a:pt x="340451" y="498158"/>
                    </a:lnTo>
                    <a:lnTo>
                      <a:pt x="366644" y="216150"/>
                    </a:lnTo>
                    <a:lnTo>
                      <a:pt x="403316" y="259760"/>
                    </a:lnTo>
                    <a:lnTo>
                      <a:pt x="445226" y="339702"/>
                    </a:lnTo>
                    <a:lnTo>
                      <a:pt x="471420" y="257311"/>
                    </a:lnTo>
                    <a:lnTo>
                      <a:pt x="518568" y="230165"/>
                    </a:lnTo>
                    <a:lnTo>
                      <a:pt x="550001" y="0"/>
                    </a:lnTo>
                    <a:lnTo>
                      <a:pt x="581433" y="87698"/>
                    </a:lnTo>
                    <a:lnTo>
                      <a:pt x="623343" y="200637"/>
                    </a:lnTo>
                    <a:lnTo>
                      <a:pt x="670492" y="42182"/>
                    </a:lnTo>
                    <a:lnTo>
                      <a:pt x="701924" y="207917"/>
                    </a:lnTo>
                    <a:lnTo>
                      <a:pt x="738596" y="294595"/>
                    </a:lnTo>
                    <a:lnTo>
                      <a:pt x="770028" y="404132"/>
                    </a:lnTo>
                    <a:lnTo>
                      <a:pt x="811938" y="404609"/>
                    </a:lnTo>
                    <a:lnTo>
                      <a:pt x="848610" y="362495"/>
                    </a:lnTo>
                    <a:lnTo>
                      <a:pt x="885281" y="402227"/>
                    </a:lnTo>
                    <a:lnTo>
                      <a:pt x="916713" y="618785"/>
                    </a:lnTo>
                    <a:lnTo>
                      <a:pt x="958623" y="798127"/>
                    </a:lnTo>
                    <a:lnTo>
                      <a:pt x="995295" y="534965"/>
                    </a:lnTo>
                    <a:lnTo>
                      <a:pt x="1037204" y="1029721"/>
                    </a:lnTo>
                    <a:lnTo>
                      <a:pt x="1068637" y="873239"/>
                    </a:lnTo>
                    <a:lnTo>
                      <a:pt x="1100070" y="908549"/>
                    </a:lnTo>
                    <a:lnTo>
                      <a:pt x="1131502" y="958964"/>
                    </a:lnTo>
                    <a:lnTo>
                      <a:pt x="1204845" y="1199334"/>
                    </a:lnTo>
                  </a:path>
                </a:pathLst>
              </a:custGeom>
              <a:noFill/>
              <a:ln w="7280" cap="flat">
                <a:solidFill>
                  <a:srgbClr val="102092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9" name="Freeform: Shape 1088">
                <a:extLst>
                  <a:ext uri="{FF2B5EF4-FFF2-40B4-BE49-F238E27FC236}">
                    <a16:creationId xmlns:a16="http://schemas.microsoft.com/office/drawing/2014/main" id="{ACFB0F89-2E91-09DB-9007-E67CC79ACF76}"/>
                  </a:ext>
                </a:extLst>
              </p:cNvPr>
              <p:cNvSpPr/>
              <p:nvPr/>
            </p:nvSpPr>
            <p:spPr>
              <a:xfrm>
                <a:off x="4931568" y="5162141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0" name="Freeform: Shape 1089">
                <a:extLst>
                  <a:ext uri="{FF2B5EF4-FFF2-40B4-BE49-F238E27FC236}">
                    <a16:creationId xmlns:a16="http://schemas.microsoft.com/office/drawing/2014/main" id="{84F26BE5-BCDD-66B6-9DAC-B333E28B5131}"/>
                  </a:ext>
                </a:extLst>
              </p:cNvPr>
              <p:cNvSpPr/>
              <p:nvPr/>
            </p:nvSpPr>
            <p:spPr>
              <a:xfrm>
                <a:off x="5801133" y="5162141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ln w="7280" cap="flat">
                <a:solidFill>
                  <a:srgbClr val="000000"/>
                </a:solidFill>
                <a:custDash>
                  <a:ds d="426750" sp="426750"/>
                </a:custDash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1" name="Freeform: Shape 1090">
                <a:extLst>
                  <a:ext uri="{FF2B5EF4-FFF2-40B4-BE49-F238E27FC236}">
                    <a16:creationId xmlns:a16="http://schemas.microsoft.com/office/drawing/2014/main" id="{4D938F8E-9E32-C755-6D29-5F9EDB2AA958}"/>
                  </a:ext>
                </a:extLst>
              </p:cNvPr>
              <p:cNvSpPr/>
              <p:nvPr/>
            </p:nvSpPr>
            <p:spPr>
              <a:xfrm>
                <a:off x="4722018" y="5162141"/>
                <a:ext cx="1325403" cy="1405277"/>
              </a:xfrm>
              <a:custGeom>
                <a:avLst/>
                <a:gdLst>
                  <a:gd name="connsiteX0" fmla="*/ 0 w 1325403"/>
                  <a:gd name="connsiteY0" fmla="*/ 0 h 1405277"/>
                  <a:gd name="connsiteX1" fmla="*/ 1325404 w 1325403"/>
                  <a:gd name="connsiteY1" fmla="*/ 0 h 1405277"/>
                  <a:gd name="connsiteX2" fmla="*/ 1325404 w 1325403"/>
                  <a:gd name="connsiteY2" fmla="*/ 1405278 h 1405277"/>
                  <a:gd name="connsiteX3" fmla="*/ 0 w 1325403"/>
                  <a:gd name="connsiteY3" fmla="*/ 1405278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403" h="1405277">
                    <a:moveTo>
                      <a:pt x="0" y="0"/>
                    </a:moveTo>
                    <a:lnTo>
                      <a:pt x="1325404" y="0"/>
                    </a:lnTo>
                    <a:lnTo>
                      <a:pt x="1325404" y="1405278"/>
                    </a:lnTo>
                    <a:lnTo>
                      <a:pt x="0" y="1405278"/>
                    </a:lnTo>
                    <a:close/>
                  </a:path>
                </a:pathLst>
              </a:custGeom>
              <a:noFill/>
              <a:ln w="72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92" name="Graphic 2">
              <a:extLst>
                <a:ext uri="{FF2B5EF4-FFF2-40B4-BE49-F238E27FC236}">
                  <a16:creationId xmlns:a16="http://schemas.microsoft.com/office/drawing/2014/main" id="{0682F616-885D-560E-2D33-A578E64C9409}"/>
                </a:ext>
              </a:extLst>
            </p:cNvPr>
            <p:cNvGrpSpPr/>
            <p:nvPr/>
          </p:nvGrpSpPr>
          <p:grpSpPr>
            <a:xfrm>
              <a:off x="4364123" y="5162141"/>
              <a:ext cx="2970473" cy="1569954"/>
              <a:chOff x="4364123" y="5162141"/>
              <a:chExt cx="2970473" cy="1569954"/>
            </a:xfrm>
          </p:grpSpPr>
          <p:sp>
            <p:nvSpPr>
              <p:cNvPr id="1093" name="Freeform: Shape 1092">
                <a:extLst>
                  <a:ext uri="{FF2B5EF4-FFF2-40B4-BE49-F238E27FC236}">
                    <a16:creationId xmlns:a16="http://schemas.microsoft.com/office/drawing/2014/main" id="{E4906A9B-FEF1-F74C-9B4A-6CD1EDBC6969}"/>
                  </a:ext>
                </a:extLst>
              </p:cNvPr>
              <p:cNvSpPr/>
              <p:nvPr/>
            </p:nvSpPr>
            <p:spPr>
              <a:xfrm>
                <a:off x="4722018" y="5162141"/>
                <a:ext cx="6803" cy="1405277"/>
              </a:xfrm>
              <a:custGeom>
                <a:avLst/>
                <a:gdLst>
                  <a:gd name="connsiteX0" fmla="*/ 0 w 6803"/>
                  <a:gd name="connsiteY0" fmla="*/ 1405278 h 1405277"/>
                  <a:gd name="connsiteX1" fmla="*/ 0 w 6803"/>
                  <a:gd name="connsiteY1" fmla="*/ 0 h 140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405277">
                    <a:moveTo>
                      <a:pt x="0" y="1405278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4" name="TextBox 1093">
                <a:extLst>
                  <a:ext uri="{FF2B5EF4-FFF2-40B4-BE49-F238E27FC236}">
                    <a16:creationId xmlns:a16="http://schemas.microsoft.com/office/drawing/2014/main" id="{A07F86E7-C00D-70C1-C6CC-4FC6D6837E4F}"/>
                  </a:ext>
                </a:extLst>
              </p:cNvPr>
              <p:cNvSpPr txBox="1"/>
              <p:nvPr/>
            </p:nvSpPr>
            <p:spPr>
              <a:xfrm>
                <a:off x="4549344" y="6445023"/>
                <a:ext cx="22955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1095" name="TextBox 1094">
                <a:extLst>
                  <a:ext uri="{FF2B5EF4-FFF2-40B4-BE49-F238E27FC236}">
                    <a16:creationId xmlns:a16="http://schemas.microsoft.com/office/drawing/2014/main" id="{5ABC00F3-1B5E-A6B6-44CA-E6374FC5205E}"/>
                  </a:ext>
                </a:extLst>
              </p:cNvPr>
              <p:cNvSpPr txBox="1"/>
              <p:nvPr/>
            </p:nvSpPr>
            <p:spPr>
              <a:xfrm>
                <a:off x="4501719" y="6202747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1096" name="TextBox 1095">
                <a:extLst>
                  <a:ext uri="{FF2B5EF4-FFF2-40B4-BE49-F238E27FC236}">
                    <a16:creationId xmlns:a16="http://schemas.microsoft.com/office/drawing/2014/main" id="{57FA56AC-6CFF-83EB-E635-26362DE05EE3}"/>
                  </a:ext>
                </a:extLst>
              </p:cNvPr>
              <p:cNvSpPr txBox="1"/>
              <p:nvPr/>
            </p:nvSpPr>
            <p:spPr>
              <a:xfrm>
                <a:off x="4501719" y="5960472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1097" name="TextBox 1096">
                <a:extLst>
                  <a:ext uri="{FF2B5EF4-FFF2-40B4-BE49-F238E27FC236}">
                    <a16:creationId xmlns:a16="http://schemas.microsoft.com/office/drawing/2014/main" id="{E918E42F-DEF7-90E8-26D0-33D47D68F6BD}"/>
                  </a:ext>
                </a:extLst>
              </p:cNvPr>
              <p:cNvSpPr txBox="1"/>
              <p:nvPr/>
            </p:nvSpPr>
            <p:spPr>
              <a:xfrm>
                <a:off x="4501719" y="5718197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20</a:t>
                </a:r>
              </a:p>
            </p:txBody>
          </p:sp>
          <p:sp>
            <p:nvSpPr>
              <p:cNvPr id="1098" name="TextBox 1097">
                <a:extLst>
                  <a:ext uri="{FF2B5EF4-FFF2-40B4-BE49-F238E27FC236}">
                    <a16:creationId xmlns:a16="http://schemas.microsoft.com/office/drawing/2014/main" id="{0860DDAF-5490-C1A7-B680-2BFA2282AC2E}"/>
                  </a:ext>
                </a:extLst>
              </p:cNvPr>
              <p:cNvSpPr txBox="1"/>
              <p:nvPr/>
            </p:nvSpPr>
            <p:spPr>
              <a:xfrm>
                <a:off x="4501719" y="5475922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25</a:t>
                </a:r>
              </a:p>
            </p:txBody>
          </p:sp>
          <p:sp>
            <p:nvSpPr>
              <p:cNvPr id="1099" name="TextBox 1098">
                <a:extLst>
                  <a:ext uri="{FF2B5EF4-FFF2-40B4-BE49-F238E27FC236}">
                    <a16:creationId xmlns:a16="http://schemas.microsoft.com/office/drawing/2014/main" id="{CFD422B8-85B5-7145-D94F-A6223C6AB531}"/>
                  </a:ext>
                </a:extLst>
              </p:cNvPr>
              <p:cNvSpPr txBox="1"/>
              <p:nvPr/>
            </p:nvSpPr>
            <p:spPr>
              <a:xfrm>
                <a:off x="4501719" y="5233647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30</a:t>
                </a:r>
              </a:p>
            </p:txBody>
          </p:sp>
          <p:sp>
            <p:nvSpPr>
              <p:cNvPr id="1100" name="Freeform: Shape 1099">
                <a:extLst>
                  <a:ext uri="{FF2B5EF4-FFF2-40B4-BE49-F238E27FC236}">
                    <a16:creationId xmlns:a16="http://schemas.microsoft.com/office/drawing/2014/main" id="{4FD716F8-534C-84D8-B26D-71382393C892}"/>
                  </a:ext>
                </a:extLst>
              </p:cNvPr>
              <p:cNvSpPr/>
              <p:nvPr/>
            </p:nvSpPr>
            <p:spPr>
              <a:xfrm>
                <a:off x="4703376" y="6543130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1" name="Freeform: Shape 1100">
                <a:extLst>
                  <a:ext uri="{FF2B5EF4-FFF2-40B4-BE49-F238E27FC236}">
                    <a16:creationId xmlns:a16="http://schemas.microsoft.com/office/drawing/2014/main" id="{866AE478-B87B-7873-E858-E4DA56876005}"/>
                  </a:ext>
                </a:extLst>
              </p:cNvPr>
              <p:cNvSpPr/>
              <p:nvPr/>
            </p:nvSpPr>
            <p:spPr>
              <a:xfrm>
                <a:off x="4703376" y="6300855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2" name="Freeform: Shape 1101">
                <a:extLst>
                  <a:ext uri="{FF2B5EF4-FFF2-40B4-BE49-F238E27FC236}">
                    <a16:creationId xmlns:a16="http://schemas.microsoft.com/office/drawing/2014/main" id="{E7011595-558B-3FCA-068C-6A02BC92CCA1}"/>
                  </a:ext>
                </a:extLst>
              </p:cNvPr>
              <p:cNvSpPr/>
              <p:nvPr/>
            </p:nvSpPr>
            <p:spPr>
              <a:xfrm>
                <a:off x="4703376" y="6058580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3" name="Freeform: Shape 1102">
                <a:extLst>
                  <a:ext uri="{FF2B5EF4-FFF2-40B4-BE49-F238E27FC236}">
                    <a16:creationId xmlns:a16="http://schemas.microsoft.com/office/drawing/2014/main" id="{3E687C21-4694-F3C9-8B01-B1B61FA108A8}"/>
                  </a:ext>
                </a:extLst>
              </p:cNvPr>
              <p:cNvSpPr/>
              <p:nvPr/>
            </p:nvSpPr>
            <p:spPr>
              <a:xfrm>
                <a:off x="4703376" y="5816305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4" name="Freeform: Shape 1103">
                <a:extLst>
                  <a:ext uri="{FF2B5EF4-FFF2-40B4-BE49-F238E27FC236}">
                    <a16:creationId xmlns:a16="http://schemas.microsoft.com/office/drawing/2014/main" id="{F64A48A4-1CC6-A74B-EB62-0B6FD3724045}"/>
                  </a:ext>
                </a:extLst>
              </p:cNvPr>
              <p:cNvSpPr/>
              <p:nvPr/>
            </p:nvSpPr>
            <p:spPr>
              <a:xfrm>
                <a:off x="4703376" y="5574030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5" name="Freeform: Shape 1104">
                <a:extLst>
                  <a:ext uri="{FF2B5EF4-FFF2-40B4-BE49-F238E27FC236}">
                    <a16:creationId xmlns:a16="http://schemas.microsoft.com/office/drawing/2014/main" id="{9B8DBACE-E29D-CB62-8ADE-BEC406C869EE}"/>
                  </a:ext>
                </a:extLst>
              </p:cNvPr>
              <p:cNvSpPr/>
              <p:nvPr/>
            </p:nvSpPr>
            <p:spPr>
              <a:xfrm>
                <a:off x="4703376" y="5331754"/>
                <a:ext cx="18641" cy="6803"/>
              </a:xfrm>
              <a:custGeom>
                <a:avLst/>
                <a:gdLst>
                  <a:gd name="connsiteX0" fmla="*/ 0 w 18641"/>
                  <a:gd name="connsiteY0" fmla="*/ 0 h 6803"/>
                  <a:gd name="connsiteX1" fmla="*/ 18642 w 18641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41" h="6803">
                    <a:moveTo>
                      <a:pt x="0" y="0"/>
                    </a:moveTo>
                    <a:lnTo>
                      <a:pt x="18642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6" name="Freeform: Shape 1105">
                <a:extLst>
                  <a:ext uri="{FF2B5EF4-FFF2-40B4-BE49-F238E27FC236}">
                    <a16:creationId xmlns:a16="http://schemas.microsoft.com/office/drawing/2014/main" id="{EB42FE4F-F93A-51AE-ECF7-21F9022F7B50}"/>
                  </a:ext>
                </a:extLst>
              </p:cNvPr>
              <p:cNvSpPr/>
              <p:nvPr/>
            </p:nvSpPr>
            <p:spPr>
              <a:xfrm>
                <a:off x="4722018" y="6567419"/>
                <a:ext cx="1325335" cy="6803"/>
              </a:xfrm>
              <a:custGeom>
                <a:avLst/>
                <a:gdLst>
                  <a:gd name="connsiteX0" fmla="*/ 0 w 1325335"/>
                  <a:gd name="connsiteY0" fmla="*/ 0 h 6803"/>
                  <a:gd name="connsiteX1" fmla="*/ 1325336 w 1325335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5335" h="6803">
                    <a:moveTo>
                      <a:pt x="0" y="0"/>
                    </a:moveTo>
                    <a:lnTo>
                      <a:pt x="1325336" y="0"/>
                    </a:lnTo>
                  </a:path>
                </a:pathLst>
              </a:custGeom>
              <a:noFill/>
              <a:ln w="728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7" name="Freeform: Shape 1106">
                <a:extLst>
                  <a:ext uri="{FF2B5EF4-FFF2-40B4-BE49-F238E27FC236}">
                    <a16:creationId xmlns:a16="http://schemas.microsoft.com/office/drawing/2014/main" id="{CE59CC41-8AB8-1763-3F0B-5DA7D3689FAC}"/>
                  </a:ext>
                </a:extLst>
              </p:cNvPr>
              <p:cNvSpPr/>
              <p:nvPr/>
            </p:nvSpPr>
            <p:spPr>
              <a:xfrm>
                <a:off x="4722018" y="6567419"/>
                <a:ext cx="6803" cy="18642"/>
              </a:xfrm>
              <a:custGeom>
                <a:avLst/>
                <a:gdLst>
                  <a:gd name="connsiteX0" fmla="*/ 0 w 6803"/>
                  <a:gd name="connsiteY0" fmla="*/ 18642 h 18642"/>
                  <a:gd name="connsiteX1" fmla="*/ 0 w 6803"/>
                  <a:gd name="connsiteY1" fmla="*/ 0 h 1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2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8" name="Freeform: Shape 1107">
                <a:extLst>
                  <a:ext uri="{FF2B5EF4-FFF2-40B4-BE49-F238E27FC236}">
                    <a16:creationId xmlns:a16="http://schemas.microsoft.com/office/drawing/2014/main" id="{BC04378D-58DC-F88D-FE98-81C3311A2C28}"/>
                  </a:ext>
                </a:extLst>
              </p:cNvPr>
              <p:cNvSpPr/>
              <p:nvPr/>
            </p:nvSpPr>
            <p:spPr>
              <a:xfrm>
                <a:off x="4879181" y="6567419"/>
                <a:ext cx="6803" cy="18642"/>
              </a:xfrm>
              <a:custGeom>
                <a:avLst/>
                <a:gdLst>
                  <a:gd name="connsiteX0" fmla="*/ 0 w 6803"/>
                  <a:gd name="connsiteY0" fmla="*/ 18642 h 18642"/>
                  <a:gd name="connsiteX1" fmla="*/ 0 w 6803"/>
                  <a:gd name="connsiteY1" fmla="*/ 0 h 1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2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9" name="Freeform: Shape 1108">
                <a:extLst>
                  <a:ext uri="{FF2B5EF4-FFF2-40B4-BE49-F238E27FC236}">
                    <a16:creationId xmlns:a16="http://schemas.microsoft.com/office/drawing/2014/main" id="{FE84CA1A-6FE8-7DEF-B122-559CDBC2FF10}"/>
                  </a:ext>
                </a:extLst>
              </p:cNvPr>
              <p:cNvSpPr/>
              <p:nvPr/>
            </p:nvSpPr>
            <p:spPr>
              <a:xfrm>
                <a:off x="5041582" y="6567419"/>
                <a:ext cx="6803" cy="18642"/>
              </a:xfrm>
              <a:custGeom>
                <a:avLst/>
                <a:gdLst>
                  <a:gd name="connsiteX0" fmla="*/ 0 w 6803"/>
                  <a:gd name="connsiteY0" fmla="*/ 18642 h 18642"/>
                  <a:gd name="connsiteX1" fmla="*/ 0 w 6803"/>
                  <a:gd name="connsiteY1" fmla="*/ 0 h 1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2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0" name="Freeform: Shape 1109">
                <a:extLst>
                  <a:ext uri="{FF2B5EF4-FFF2-40B4-BE49-F238E27FC236}">
                    <a16:creationId xmlns:a16="http://schemas.microsoft.com/office/drawing/2014/main" id="{9220C12E-648A-874D-9775-BA508AE11BB7}"/>
                  </a:ext>
                </a:extLst>
              </p:cNvPr>
              <p:cNvSpPr/>
              <p:nvPr/>
            </p:nvSpPr>
            <p:spPr>
              <a:xfrm>
                <a:off x="5198676" y="6567419"/>
                <a:ext cx="6803" cy="18642"/>
              </a:xfrm>
              <a:custGeom>
                <a:avLst/>
                <a:gdLst>
                  <a:gd name="connsiteX0" fmla="*/ 0 w 6803"/>
                  <a:gd name="connsiteY0" fmla="*/ 18642 h 18642"/>
                  <a:gd name="connsiteX1" fmla="*/ 0 w 6803"/>
                  <a:gd name="connsiteY1" fmla="*/ 0 h 1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2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1" name="Freeform: Shape 1110">
                <a:extLst>
                  <a:ext uri="{FF2B5EF4-FFF2-40B4-BE49-F238E27FC236}">
                    <a16:creationId xmlns:a16="http://schemas.microsoft.com/office/drawing/2014/main" id="{F9A7CA1A-11A9-4C92-E5B3-055D820692AC}"/>
                  </a:ext>
                </a:extLst>
              </p:cNvPr>
              <p:cNvSpPr/>
              <p:nvPr/>
            </p:nvSpPr>
            <p:spPr>
              <a:xfrm>
                <a:off x="5361078" y="6567419"/>
                <a:ext cx="6803" cy="18642"/>
              </a:xfrm>
              <a:custGeom>
                <a:avLst/>
                <a:gdLst>
                  <a:gd name="connsiteX0" fmla="*/ 0 w 6803"/>
                  <a:gd name="connsiteY0" fmla="*/ 18642 h 18642"/>
                  <a:gd name="connsiteX1" fmla="*/ 0 w 6803"/>
                  <a:gd name="connsiteY1" fmla="*/ 0 h 1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2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2" name="Freeform: Shape 1111">
                <a:extLst>
                  <a:ext uri="{FF2B5EF4-FFF2-40B4-BE49-F238E27FC236}">
                    <a16:creationId xmlns:a16="http://schemas.microsoft.com/office/drawing/2014/main" id="{308727BD-E4FA-1332-6C61-3E753026E62F}"/>
                  </a:ext>
                </a:extLst>
              </p:cNvPr>
              <p:cNvSpPr/>
              <p:nvPr/>
            </p:nvSpPr>
            <p:spPr>
              <a:xfrm>
                <a:off x="5523479" y="6567419"/>
                <a:ext cx="6803" cy="18642"/>
              </a:xfrm>
              <a:custGeom>
                <a:avLst/>
                <a:gdLst>
                  <a:gd name="connsiteX0" fmla="*/ 0 w 6803"/>
                  <a:gd name="connsiteY0" fmla="*/ 18642 h 18642"/>
                  <a:gd name="connsiteX1" fmla="*/ 0 w 6803"/>
                  <a:gd name="connsiteY1" fmla="*/ 0 h 1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2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3" name="Freeform: Shape 1112">
                <a:extLst>
                  <a:ext uri="{FF2B5EF4-FFF2-40B4-BE49-F238E27FC236}">
                    <a16:creationId xmlns:a16="http://schemas.microsoft.com/office/drawing/2014/main" id="{1440C4B1-AE4C-F7F4-6BE3-915646E91F14}"/>
                  </a:ext>
                </a:extLst>
              </p:cNvPr>
              <p:cNvSpPr/>
              <p:nvPr/>
            </p:nvSpPr>
            <p:spPr>
              <a:xfrm>
                <a:off x="5680642" y="6567419"/>
                <a:ext cx="6803" cy="18642"/>
              </a:xfrm>
              <a:custGeom>
                <a:avLst/>
                <a:gdLst>
                  <a:gd name="connsiteX0" fmla="*/ 0 w 6803"/>
                  <a:gd name="connsiteY0" fmla="*/ 18642 h 18642"/>
                  <a:gd name="connsiteX1" fmla="*/ 0 w 6803"/>
                  <a:gd name="connsiteY1" fmla="*/ 0 h 1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2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4" name="Freeform: Shape 1113">
                <a:extLst>
                  <a:ext uri="{FF2B5EF4-FFF2-40B4-BE49-F238E27FC236}">
                    <a16:creationId xmlns:a16="http://schemas.microsoft.com/office/drawing/2014/main" id="{C590F367-0CD6-AD08-BD4A-39AB272800AF}"/>
                  </a:ext>
                </a:extLst>
              </p:cNvPr>
              <p:cNvSpPr/>
              <p:nvPr/>
            </p:nvSpPr>
            <p:spPr>
              <a:xfrm>
                <a:off x="5843043" y="6567419"/>
                <a:ext cx="6803" cy="18642"/>
              </a:xfrm>
              <a:custGeom>
                <a:avLst/>
                <a:gdLst>
                  <a:gd name="connsiteX0" fmla="*/ 0 w 6803"/>
                  <a:gd name="connsiteY0" fmla="*/ 18642 h 18642"/>
                  <a:gd name="connsiteX1" fmla="*/ 0 w 6803"/>
                  <a:gd name="connsiteY1" fmla="*/ 0 h 1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2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5" name="Freeform: Shape 1114">
                <a:extLst>
                  <a:ext uri="{FF2B5EF4-FFF2-40B4-BE49-F238E27FC236}">
                    <a16:creationId xmlns:a16="http://schemas.microsoft.com/office/drawing/2014/main" id="{837E3447-A023-8FD1-5832-954FAE368368}"/>
                  </a:ext>
                </a:extLst>
              </p:cNvPr>
              <p:cNvSpPr/>
              <p:nvPr/>
            </p:nvSpPr>
            <p:spPr>
              <a:xfrm>
                <a:off x="6000205" y="6567419"/>
                <a:ext cx="6803" cy="18642"/>
              </a:xfrm>
              <a:custGeom>
                <a:avLst/>
                <a:gdLst>
                  <a:gd name="connsiteX0" fmla="*/ 0 w 6803"/>
                  <a:gd name="connsiteY0" fmla="*/ 18642 h 18642"/>
                  <a:gd name="connsiteX1" fmla="*/ 0 w 6803"/>
                  <a:gd name="connsiteY1" fmla="*/ 0 h 1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3" h="18642">
                    <a:moveTo>
                      <a:pt x="0" y="18642"/>
                    </a:moveTo>
                    <a:lnTo>
                      <a:pt x="0" y="0"/>
                    </a:lnTo>
                  </a:path>
                </a:pathLst>
              </a:custGeom>
              <a:noFill/>
              <a:ln w="7280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6" name="TextBox 1115">
                <a:extLst>
                  <a:ext uri="{FF2B5EF4-FFF2-40B4-BE49-F238E27FC236}">
                    <a16:creationId xmlns:a16="http://schemas.microsoft.com/office/drawing/2014/main" id="{AA15BCE6-7F33-7ED6-CDAB-CC7A60A40C5D}"/>
                  </a:ext>
                </a:extLst>
              </p:cNvPr>
              <p:cNvSpPr txBox="1"/>
              <p:nvPr/>
            </p:nvSpPr>
            <p:spPr>
              <a:xfrm>
                <a:off x="4569346" y="6532040"/>
                <a:ext cx="32412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Apr</a:t>
                </a:r>
              </a:p>
            </p:txBody>
          </p:sp>
          <p:sp>
            <p:nvSpPr>
              <p:cNvPr id="1117" name="TextBox 1116">
                <a:extLst>
                  <a:ext uri="{FF2B5EF4-FFF2-40B4-BE49-F238E27FC236}">
                    <a16:creationId xmlns:a16="http://schemas.microsoft.com/office/drawing/2014/main" id="{8A386425-FB7E-43DF-453D-10D7C1D87F34}"/>
                  </a:ext>
                </a:extLst>
              </p:cNvPr>
              <p:cNvSpPr txBox="1"/>
              <p:nvPr/>
            </p:nvSpPr>
            <p:spPr>
              <a:xfrm>
                <a:off x="4716303" y="6532040"/>
                <a:ext cx="3497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May</a:t>
                </a:r>
              </a:p>
            </p:txBody>
          </p:sp>
          <p:sp>
            <p:nvSpPr>
              <p:cNvPr id="1118" name="TextBox 1117">
                <a:extLst>
                  <a:ext uri="{FF2B5EF4-FFF2-40B4-BE49-F238E27FC236}">
                    <a16:creationId xmlns:a16="http://schemas.microsoft.com/office/drawing/2014/main" id="{C21EFFB2-ADAC-6BCA-8033-6388864359B9}"/>
                  </a:ext>
                </a:extLst>
              </p:cNvPr>
              <p:cNvSpPr txBox="1"/>
              <p:nvPr/>
            </p:nvSpPr>
            <p:spPr>
              <a:xfrm>
                <a:off x="4882106" y="6532040"/>
                <a:ext cx="30970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Jun</a:t>
                </a:r>
              </a:p>
            </p:txBody>
          </p:sp>
          <p:sp>
            <p:nvSpPr>
              <p:cNvPr id="1119" name="TextBox 1118">
                <a:extLst>
                  <a:ext uri="{FF2B5EF4-FFF2-40B4-BE49-F238E27FC236}">
                    <a16:creationId xmlns:a16="http://schemas.microsoft.com/office/drawing/2014/main" id="{2BCDBEE2-7F89-CC1B-16AB-C60F74757D64}"/>
                  </a:ext>
                </a:extLst>
              </p:cNvPr>
              <p:cNvSpPr txBox="1"/>
              <p:nvPr/>
            </p:nvSpPr>
            <p:spPr>
              <a:xfrm>
                <a:off x="5052808" y="6532040"/>
                <a:ext cx="29046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Jul</a:t>
                </a:r>
              </a:p>
            </p:txBody>
          </p:sp>
          <p:sp>
            <p:nvSpPr>
              <p:cNvPr id="1120" name="TextBox 1119">
                <a:extLst>
                  <a:ext uri="{FF2B5EF4-FFF2-40B4-BE49-F238E27FC236}">
                    <a16:creationId xmlns:a16="http://schemas.microsoft.com/office/drawing/2014/main" id="{C6715A65-11B1-7651-8242-7CB83ED8ABCD}"/>
                  </a:ext>
                </a:extLst>
              </p:cNvPr>
              <p:cNvSpPr txBox="1"/>
              <p:nvPr/>
            </p:nvSpPr>
            <p:spPr>
              <a:xfrm>
                <a:off x="5198200" y="6532040"/>
                <a:ext cx="33855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Aug</a:t>
                </a:r>
              </a:p>
            </p:txBody>
          </p:sp>
          <p:sp>
            <p:nvSpPr>
              <p:cNvPr id="1121" name="TextBox 1120">
                <a:extLst>
                  <a:ext uri="{FF2B5EF4-FFF2-40B4-BE49-F238E27FC236}">
                    <a16:creationId xmlns:a16="http://schemas.microsoft.com/office/drawing/2014/main" id="{646BB7FD-614B-28C9-39A9-D2B2880E1F82}"/>
                  </a:ext>
                </a:extLst>
              </p:cNvPr>
              <p:cNvSpPr txBox="1"/>
              <p:nvPr/>
            </p:nvSpPr>
            <p:spPr>
              <a:xfrm>
                <a:off x="5357200" y="6532040"/>
                <a:ext cx="3193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Sep</a:t>
                </a:r>
              </a:p>
            </p:txBody>
          </p:sp>
          <p:sp>
            <p:nvSpPr>
              <p:cNvPr id="1122" name="TextBox 1121">
                <a:extLst>
                  <a:ext uri="{FF2B5EF4-FFF2-40B4-BE49-F238E27FC236}">
                    <a16:creationId xmlns:a16="http://schemas.microsoft.com/office/drawing/2014/main" id="{2667470D-AAF6-0EB1-DF17-20FDE51AF254}"/>
                  </a:ext>
                </a:extLst>
              </p:cNvPr>
              <p:cNvSpPr txBox="1"/>
              <p:nvPr/>
            </p:nvSpPr>
            <p:spPr>
              <a:xfrm>
                <a:off x="5527969" y="6532040"/>
                <a:ext cx="31451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Oct</a:t>
                </a:r>
              </a:p>
            </p:txBody>
          </p:sp>
          <p:sp>
            <p:nvSpPr>
              <p:cNvPr id="1123" name="TextBox 1122">
                <a:extLst>
                  <a:ext uri="{FF2B5EF4-FFF2-40B4-BE49-F238E27FC236}">
                    <a16:creationId xmlns:a16="http://schemas.microsoft.com/office/drawing/2014/main" id="{C205AA0F-41B4-2F4B-C86B-87D890471561}"/>
                  </a:ext>
                </a:extLst>
              </p:cNvPr>
              <p:cNvSpPr txBox="1"/>
              <p:nvPr/>
            </p:nvSpPr>
            <p:spPr>
              <a:xfrm>
                <a:off x="5680165" y="6532040"/>
                <a:ext cx="33855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Nov</a:t>
                </a:r>
              </a:p>
            </p:txBody>
          </p:sp>
          <p:sp>
            <p:nvSpPr>
              <p:cNvPr id="1124" name="TextBox 1123">
                <a:extLst>
                  <a:ext uri="{FF2B5EF4-FFF2-40B4-BE49-F238E27FC236}">
                    <a16:creationId xmlns:a16="http://schemas.microsoft.com/office/drawing/2014/main" id="{D3BBF7E7-5DAC-D162-E72F-273CA41947C6}"/>
                  </a:ext>
                </a:extLst>
              </p:cNvPr>
              <p:cNvSpPr txBox="1"/>
              <p:nvPr/>
            </p:nvSpPr>
            <p:spPr>
              <a:xfrm>
                <a:off x="5833926" y="6532040"/>
                <a:ext cx="32893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Dec</a:t>
                </a:r>
              </a:p>
            </p:txBody>
          </p:sp>
          <p:sp>
            <p:nvSpPr>
              <p:cNvPr id="1125" name="TextBox 1124">
                <a:extLst>
                  <a:ext uri="{FF2B5EF4-FFF2-40B4-BE49-F238E27FC236}">
                    <a16:creationId xmlns:a16="http://schemas.microsoft.com/office/drawing/2014/main" id="{B960B407-586E-786A-CB90-39C744428801}"/>
                  </a:ext>
                </a:extLst>
              </p:cNvPr>
              <p:cNvSpPr txBox="1"/>
              <p:nvPr/>
            </p:nvSpPr>
            <p:spPr>
              <a:xfrm rot="16200000">
                <a:off x="3791690" y="5749330"/>
                <a:ext cx="13756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b="1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Bottom water temp (°C)</a:t>
                </a:r>
              </a:p>
            </p:txBody>
          </p:sp>
          <p:sp>
            <p:nvSpPr>
              <p:cNvPr id="1126" name="Freeform: Shape 1125">
                <a:extLst>
                  <a:ext uri="{FF2B5EF4-FFF2-40B4-BE49-F238E27FC236}">
                    <a16:creationId xmlns:a16="http://schemas.microsoft.com/office/drawing/2014/main" id="{F9B0D866-DB7F-B08D-A388-487770C240E8}"/>
                  </a:ext>
                </a:extLst>
              </p:cNvPr>
              <p:cNvSpPr/>
              <p:nvPr/>
            </p:nvSpPr>
            <p:spPr>
              <a:xfrm>
                <a:off x="5047705" y="6168049"/>
                <a:ext cx="674029" cy="377121"/>
              </a:xfrm>
              <a:custGeom>
                <a:avLst/>
                <a:gdLst>
                  <a:gd name="connsiteX0" fmla="*/ 0 w 674029"/>
                  <a:gd name="connsiteY0" fmla="*/ 0 h 377121"/>
                  <a:gd name="connsiteX1" fmla="*/ 674030 w 674029"/>
                  <a:gd name="connsiteY1" fmla="*/ 0 h 377121"/>
                  <a:gd name="connsiteX2" fmla="*/ 674030 w 674029"/>
                  <a:gd name="connsiteY2" fmla="*/ 377122 h 377121"/>
                  <a:gd name="connsiteX3" fmla="*/ 0 w 674029"/>
                  <a:gd name="connsiteY3" fmla="*/ 377122 h 37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4029" h="377121">
                    <a:moveTo>
                      <a:pt x="0" y="0"/>
                    </a:moveTo>
                    <a:lnTo>
                      <a:pt x="674030" y="0"/>
                    </a:lnTo>
                    <a:lnTo>
                      <a:pt x="674030" y="377122"/>
                    </a:lnTo>
                    <a:lnTo>
                      <a:pt x="0" y="377122"/>
                    </a:lnTo>
                    <a:close/>
                  </a:path>
                </a:pathLst>
              </a:custGeom>
              <a:solidFill>
                <a:srgbClr val="FFFFFF"/>
              </a:solidFill>
              <a:ln w="7280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7" name="Freeform: Shape 1126">
                <a:extLst>
                  <a:ext uri="{FF2B5EF4-FFF2-40B4-BE49-F238E27FC236}">
                    <a16:creationId xmlns:a16="http://schemas.microsoft.com/office/drawing/2014/main" id="{5DA85696-E90A-D34B-8A79-E84EC4193E4C}"/>
                  </a:ext>
                </a:extLst>
              </p:cNvPr>
              <p:cNvSpPr/>
              <p:nvPr/>
            </p:nvSpPr>
            <p:spPr>
              <a:xfrm>
                <a:off x="6400181" y="5718658"/>
                <a:ext cx="329516" cy="45719"/>
              </a:xfrm>
              <a:custGeom>
                <a:avLst/>
                <a:gdLst>
                  <a:gd name="connsiteX0" fmla="*/ 0 w 94093"/>
                  <a:gd name="connsiteY0" fmla="*/ 0 h 6803"/>
                  <a:gd name="connsiteX1" fmla="*/ 94093 w 94093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093" h="6803">
                    <a:moveTo>
                      <a:pt x="0" y="0"/>
                    </a:moveTo>
                    <a:lnTo>
                      <a:pt x="94093" y="0"/>
                    </a:lnTo>
                  </a:path>
                </a:pathLst>
              </a:custGeom>
              <a:ln w="76200" cap="flat">
                <a:solidFill>
                  <a:srgbClr val="CB283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9" name="Freeform: Shape 1128">
                <a:extLst>
                  <a:ext uri="{FF2B5EF4-FFF2-40B4-BE49-F238E27FC236}">
                    <a16:creationId xmlns:a16="http://schemas.microsoft.com/office/drawing/2014/main" id="{AFC62752-DA20-C8CC-15DE-6E23335139EC}"/>
                  </a:ext>
                </a:extLst>
              </p:cNvPr>
              <p:cNvSpPr/>
              <p:nvPr/>
            </p:nvSpPr>
            <p:spPr>
              <a:xfrm>
                <a:off x="6406654" y="5858064"/>
                <a:ext cx="319128" cy="45719"/>
              </a:xfrm>
              <a:custGeom>
                <a:avLst/>
                <a:gdLst>
                  <a:gd name="connsiteX0" fmla="*/ 0 w 94093"/>
                  <a:gd name="connsiteY0" fmla="*/ 0 h 6803"/>
                  <a:gd name="connsiteX1" fmla="*/ 94093 w 94093"/>
                  <a:gd name="connsiteY1" fmla="*/ 0 h 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093" h="6803">
                    <a:moveTo>
                      <a:pt x="0" y="0"/>
                    </a:moveTo>
                    <a:lnTo>
                      <a:pt x="94093" y="0"/>
                    </a:lnTo>
                  </a:path>
                </a:pathLst>
              </a:custGeom>
              <a:ln w="76200" cap="flat">
                <a:solidFill>
                  <a:srgbClr val="10209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1" name="TextBox 1130">
                <a:extLst>
                  <a:ext uri="{FF2B5EF4-FFF2-40B4-BE49-F238E27FC236}">
                    <a16:creationId xmlns:a16="http://schemas.microsoft.com/office/drawing/2014/main" id="{04D9F123-1234-D31F-4D44-DC289E62283B}"/>
                  </a:ext>
                </a:extLst>
              </p:cNvPr>
              <p:cNvSpPr txBox="1"/>
              <p:nvPr/>
            </p:nvSpPr>
            <p:spPr>
              <a:xfrm>
                <a:off x="6691471" y="5559363"/>
                <a:ext cx="622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EREP</a:t>
                </a:r>
              </a:p>
            </p:txBody>
          </p:sp>
          <p:sp>
            <p:nvSpPr>
              <p:cNvPr id="1132" name="TextBox 1131">
                <a:extLst>
                  <a:ext uri="{FF2B5EF4-FFF2-40B4-BE49-F238E27FC236}">
                    <a16:creationId xmlns:a16="http://schemas.microsoft.com/office/drawing/2014/main" id="{EA709123-0DB1-1172-952B-8AEC1D435B50}"/>
                  </a:ext>
                </a:extLst>
              </p:cNvPr>
              <p:cNvSpPr txBox="1"/>
              <p:nvPr/>
            </p:nvSpPr>
            <p:spPr>
              <a:xfrm>
                <a:off x="6691471" y="5710607"/>
                <a:ext cx="6431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FHTC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339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322</Words>
  <Application>Microsoft Office PowerPoint</Application>
  <PresentationFormat>Widescreen</PresentationFormat>
  <Paragraphs>261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Neely, Ben [KDWP]</dc:creator>
  <cp:lastModifiedBy>Neely, Ben [KDWP]</cp:lastModifiedBy>
  <cp:revision>1</cp:revision>
  <dcterms:created xsi:type="dcterms:W3CDTF">2024-09-23T18:23:41Z</dcterms:created>
  <dcterms:modified xsi:type="dcterms:W3CDTF">2024-09-23T19:38:54Z</dcterms:modified>
</cp:coreProperties>
</file>