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2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893" r:id="rId3"/>
  </p:sldMasterIdLst>
  <p:notesMasterIdLst>
    <p:notesMasterId r:id="rId13"/>
  </p:notesMasterIdLst>
  <p:handoutMasterIdLst>
    <p:handoutMasterId r:id="rId14"/>
  </p:handoutMasterIdLst>
  <p:sldIdLst>
    <p:sldId id="980" r:id="rId4"/>
    <p:sldId id="7258" r:id="rId5"/>
    <p:sldId id="3362" r:id="rId6"/>
    <p:sldId id="7256" r:id="rId7"/>
    <p:sldId id="2728" r:id="rId8"/>
    <p:sldId id="263" r:id="rId9"/>
    <p:sldId id="287" r:id="rId10"/>
    <p:sldId id="265" r:id="rId11"/>
    <p:sldId id="3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2B2D1A-AA7D-E143-0E3E-DBAF24621F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4EE0AE-032C-E82C-89F6-06784FF0F1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80C7E-4D66-496E-80D4-A3E39FBC1E6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84BF2E-903B-C828-1E59-E13547DF50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591FD-63B6-1736-BF65-1FC8C4050C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0BE3B-477A-4242-B6ED-4BEC446E87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26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0BE9-66E8-4579-8736-98019DBFE30D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11F6F-C48E-493B-93C2-94AAFEB7DF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402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BA0C4-DCAA-6354-FA22-88EC2D627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182C2-6050-8D4D-52AA-C0983EE6B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68693-D6A4-E796-623C-1648C509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D42B-6F3B-4FC7-936C-05C46B4E2B1E}" type="datetime1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782E7-D3FB-1B27-6F43-7C812EB0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002C5-FE8E-E212-5891-3EC4F437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1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DA736-B96B-7596-E1F0-EACD12DC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03D0A6-5361-B335-03B8-24C03432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4D8C5-C650-D420-70AF-F04976A4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B53F-BAEE-4940-96C8-B08465087508}" type="datetime1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3A878-F26A-1139-533F-1A110DC3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7CE3C-6C7E-3D9B-2D81-367FF617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4185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" y="627888"/>
            <a:ext cx="3444240" cy="5614416"/>
          </a:xfrm>
          <a:prstGeom prst="roundRect">
            <a:avLst>
              <a:gd name="adj" fmla="val 413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989348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4234F-206C-4002-95BE-53DC4A1649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36000" y="627888"/>
            <a:ext cx="3444240" cy="5614416"/>
          </a:xfrm>
          <a:prstGeom prst="roundRect">
            <a:avLst>
              <a:gd name="adj" fmla="val 413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81139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838039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529079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95243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87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" y="627888"/>
            <a:ext cx="10972800" cy="280416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65167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A86A2D-80E2-48E5-B1F6-4F8C81EE13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4840"/>
            <a:ext cx="68580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81541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624840"/>
            <a:ext cx="68580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42302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28800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59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A96261-C98D-F057-8399-67F0F81C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A23393-65DC-F72C-9A34-17BC77AA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DAFB5F-448B-5FBC-28FB-7F3675CD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8948-88CB-4D5D-91E2-1B230B77F906}" type="datetime1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1DB8D-BC1F-5ACE-8A5A-B11D1995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B6B09-1DF4-57FC-D4A1-635879A4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53656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876800" y="993648"/>
            <a:ext cx="2438400" cy="24384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70009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9EBB9A9-634C-4929-97C8-A7CBFC25C9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96497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28F5896-9AFD-42E8-BB51-39D5D95DA2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851649" y="0"/>
            <a:ext cx="4340351" cy="6858000"/>
          </a:xfrm>
          <a:custGeom>
            <a:avLst/>
            <a:gdLst>
              <a:gd name="connsiteX0" fmla="*/ 0 w 6208775"/>
              <a:gd name="connsiteY0" fmla="*/ 0 h 10287000"/>
              <a:gd name="connsiteX1" fmla="*/ 6208775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3393004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4900870 w 6208775"/>
              <a:gd name="connsiteY1" fmla="*/ 1905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6350 h 10293350"/>
              <a:gd name="connsiteX1" fmla="*/ 4864536 w 6208775"/>
              <a:gd name="connsiteY1" fmla="*/ 0 h 10293350"/>
              <a:gd name="connsiteX2" fmla="*/ 6208775 w 6208775"/>
              <a:gd name="connsiteY2" fmla="*/ 10293350 h 10293350"/>
              <a:gd name="connsiteX3" fmla="*/ 0 w 6208775"/>
              <a:gd name="connsiteY3" fmla="*/ 10293350 h 10293350"/>
              <a:gd name="connsiteX4" fmla="*/ 0 w 6208775"/>
              <a:gd name="connsiteY4" fmla="*/ 6350 h 10293350"/>
              <a:gd name="connsiteX0" fmla="*/ 0 w 6208775"/>
              <a:gd name="connsiteY0" fmla="*/ 0 h 10287000"/>
              <a:gd name="connsiteX1" fmla="*/ 4876648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775" h="10287000">
                <a:moveTo>
                  <a:pt x="0" y="0"/>
                </a:moveTo>
                <a:lnTo>
                  <a:pt x="4876648" y="0"/>
                </a:lnTo>
                <a:lnTo>
                  <a:pt x="62087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747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40351" cy="6858000"/>
          </a:xfrm>
          <a:custGeom>
            <a:avLst/>
            <a:gdLst>
              <a:gd name="connsiteX0" fmla="*/ 0 w 6208775"/>
              <a:gd name="connsiteY0" fmla="*/ 0 h 10287000"/>
              <a:gd name="connsiteX1" fmla="*/ 6208775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3393004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4900870 w 6208775"/>
              <a:gd name="connsiteY1" fmla="*/ 1905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6350 h 10293350"/>
              <a:gd name="connsiteX1" fmla="*/ 4864536 w 6208775"/>
              <a:gd name="connsiteY1" fmla="*/ 0 h 10293350"/>
              <a:gd name="connsiteX2" fmla="*/ 6208775 w 6208775"/>
              <a:gd name="connsiteY2" fmla="*/ 10293350 h 10293350"/>
              <a:gd name="connsiteX3" fmla="*/ 0 w 6208775"/>
              <a:gd name="connsiteY3" fmla="*/ 10293350 h 10293350"/>
              <a:gd name="connsiteX4" fmla="*/ 0 w 6208775"/>
              <a:gd name="connsiteY4" fmla="*/ 6350 h 10293350"/>
              <a:gd name="connsiteX0" fmla="*/ 0 w 6208775"/>
              <a:gd name="connsiteY0" fmla="*/ 0 h 10287000"/>
              <a:gd name="connsiteX1" fmla="*/ 4876648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775" h="10287000">
                <a:moveTo>
                  <a:pt x="0" y="0"/>
                </a:moveTo>
                <a:lnTo>
                  <a:pt x="4876648" y="0"/>
                </a:lnTo>
                <a:lnTo>
                  <a:pt x="62087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867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FEC6B68-FA2A-4755-9330-C8332671BD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DC03B-E2AF-40E5-9057-345DBC7818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2965" y="1700596"/>
            <a:ext cx="4328160" cy="43281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88900">
            <a:solidFill>
              <a:schemeClr val="bg1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16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47B36-C170-4594-A4B8-DA33EA32E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43300"/>
            <a:ext cx="12192000" cy="3314700"/>
          </a:xfrm>
          <a:custGeom>
            <a:avLst/>
            <a:gdLst>
              <a:gd name="connsiteX0" fmla="*/ 0 w 18288000"/>
              <a:gd name="connsiteY0" fmla="*/ 0 h 4972050"/>
              <a:gd name="connsiteX1" fmla="*/ 431800 w 18288000"/>
              <a:gd name="connsiteY1" fmla="*/ 91500 h 4972050"/>
              <a:gd name="connsiteX2" fmla="*/ 2616200 w 18288000"/>
              <a:gd name="connsiteY2" fmla="*/ 737175 h 4972050"/>
              <a:gd name="connsiteX3" fmla="*/ 5219700 w 18288000"/>
              <a:gd name="connsiteY3" fmla="*/ 1657350 h 4972050"/>
              <a:gd name="connsiteX4" fmla="*/ 7835900 w 18288000"/>
              <a:gd name="connsiteY4" fmla="*/ 1013400 h 4972050"/>
              <a:gd name="connsiteX5" fmla="*/ 10452100 w 18288000"/>
              <a:gd name="connsiteY5" fmla="*/ 1657350 h 4972050"/>
              <a:gd name="connsiteX6" fmla="*/ 13068300 w 18288000"/>
              <a:gd name="connsiteY6" fmla="*/ 2762250 h 4972050"/>
              <a:gd name="connsiteX7" fmla="*/ 15671800 w 18288000"/>
              <a:gd name="connsiteY7" fmla="*/ 3223201 h 4972050"/>
              <a:gd name="connsiteX8" fmla="*/ 17852390 w 18288000"/>
              <a:gd name="connsiteY8" fmla="*/ 1565850 h 4972050"/>
              <a:gd name="connsiteX9" fmla="*/ 18288000 w 18288000"/>
              <a:gd name="connsiteY9" fmla="*/ 1104900 h 4972050"/>
              <a:gd name="connsiteX10" fmla="*/ 18288000 w 18288000"/>
              <a:gd name="connsiteY10" fmla="*/ 4972050 h 4972050"/>
              <a:gd name="connsiteX11" fmla="*/ 17856200 w 18288000"/>
              <a:gd name="connsiteY11" fmla="*/ 4972050 h 4972050"/>
              <a:gd name="connsiteX12" fmla="*/ 17670608 w 18288000"/>
              <a:gd name="connsiteY12" fmla="*/ 4972050 h 4972050"/>
              <a:gd name="connsiteX13" fmla="*/ 17450416 w 18288000"/>
              <a:gd name="connsiteY13" fmla="*/ 4972050 h 4972050"/>
              <a:gd name="connsiteX14" fmla="*/ 17200426 w 18288000"/>
              <a:gd name="connsiteY14" fmla="*/ 4972050 h 4972050"/>
              <a:gd name="connsiteX15" fmla="*/ 16925448 w 18288000"/>
              <a:gd name="connsiteY15" fmla="*/ 4972050 h 4972050"/>
              <a:gd name="connsiteX16" fmla="*/ 16630290 w 18288000"/>
              <a:gd name="connsiteY16" fmla="*/ 4972050 h 4972050"/>
              <a:gd name="connsiteX17" fmla="*/ 16319758 w 18288000"/>
              <a:gd name="connsiteY17" fmla="*/ 4972050 h 4972050"/>
              <a:gd name="connsiteX18" fmla="*/ 15671800 w 18288000"/>
              <a:gd name="connsiteY18" fmla="*/ 4972050 h 4972050"/>
              <a:gd name="connsiteX19" fmla="*/ 14370526 w 18288000"/>
              <a:gd name="connsiteY19" fmla="*/ 4972050 h 4972050"/>
              <a:gd name="connsiteX20" fmla="*/ 13068300 w 18288000"/>
              <a:gd name="connsiteY20" fmla="*/ 4972050 h 4972050"/>
              <a:gd name="connsiteX21" fmla="*/ 10452100 w 18288000"/>
              <a:gd name="connsiteY21" fmla="*/ 4972050 h 4972050"/>
              <a:gd name="connsiteX22" fmla="*/ 7835900 w 18288000"/>
              <a:gd name="connsiteY22" fmla="*/ 4972050 h 4972050"/>
              <a:gd name="connsiteX23" fmla="*/ 6532563 w 18288000"/>
              <a:gd name="connsiteY23" fmla="*/ 4972050 h 4972050"/>
              <a:gd name="connsiteX24" fmla="*/ 5219700 w 18288000"/>
              <a:gd name="connsiteY24" fmla="*/ 4972050 h 4972050"/>
              <a:gd name="connsiteX25" fmla="*/ 2616200 w 18288000"/>
              <a:gd name="connsiteY25" fmla="*/ 4972050 h 4972050"/>
              <a:gd name="connsiteX26" fmla="*/ 1967052 w 18288000"/>
              <a:gd name="connsiteY26" fmla="*/ 4972050 h 4972050"/>
              <a:gd name="connsiteX27" fmla="*/ 1656013 w 18288000"/>
              <a:gd name="connsiteY27" fmla="*/ 4972050 h 4972050"/>
              <a:gd name="connsiteX28" fmla="*/ 1360647 w 18288000"/>
              <a:gd name="connsiteY28" fmla="*/ 4972050 h 4972050"/>
              <a:gd name="connsiteX29" fmla="*/ 1085937 w 18288000"/>
              <a:gd name="connsiteY29" fmla="*/ 4972050 h 4972050"/>
              <a:gd name="connsiteX30" fmla="*/ 836871 w 18288000"/>
              <a:gd name="connsiteY30" fmla="*/ 4972050 h 4972050"/>
              <a:gd name="connsiteX31" fmla="*/ 618433 w 18288000"/>
              <a:gd name="connsiteY31" fmla="*/ 4972050 h 4972050"/>
              <a:gd name="connsiteX32" fmla="*/ 435610 w 18288000"/>
              <a:gd name="connsiteY32" fmla="*/ 4972050 h 4972050"/>
              <a:gd name="connsiteX33" fmla="*/ 0 w 18288000"/>
              <a:gd name="connsiteY33" fmla="*/ 497205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288000" h="4972050">
                <a:moveTo>
                  <a:pt x="0" y="0"/>
                </a:moveTo>
                <a:lnTo>
                  <a:pt x="431800" y="91500"/>
                </a:lnTo>
                <a:cubicBezTo>
                  <a:pt x="876300" y="189905"/>
                  <a:pt x="1741170" y="362545"/>
                  <a:pt x="2616200" y="737175"/>
                </a:cubicBezTo>
                <a:cubicBezTo>
                  <a:pt x="3479801" y="1104900"/>
                  <a:pt x="4354830" y="1657350"/>
                  <a:pt x="5219700" y="1657350"/>
                </a:cubicBezTo>
                <a:cubicBezTo>
                  <a:pt x="6096000" y="1657350"/>
                  <a:pt x="6967221" y="1104900"/>
                  <a:pt x="7835900" y="1013400"/>
                </a:cubicBezTo>
                <a:cubicBezTo>
                  <a:pt x="8712200" y="914995"/>
                  <a:pt x="9579610" y="1294805"/>
                  <a:pt x="10452100" y="1657350"/>
                </a:cubicBezTo>
                <a:cubicBezTo>
                  <a:pt x="11315700" y="2019895"/>
                  <a:pt x="12192000" y="2399705"/>
                  <a:pt x="13068300" y="2762250"/>
                </a:cubicBezTo>
                <a:cubicBezTo>
                  <a:pt x="13931900" y="3124795"/>
                  <a:pt x="14804390" y="3504605"/>
                  <a:pt x="15671800" y="3223201"/>
                </a:cubicBezTo>
                <a:cubicBezTo>
                  <a:pt x="16548100" y="2952155"/>
                  <a:pt x="17416780" y="2019895"/>
                  <a:pt x="17852390" y="1565850"/>
                </a:cubicBezTo>
                <a:lnTo>
                  <a:pt x="18288000" y="1104900"/>
                </a:lnTo>
                <a:lnTo>
                  <a:pt x="18288000" y="4972050"/>
                </a:lnTo>
                <a:lnTo>
                  <a:pt x="17856200" y="4972050"/>
                </a:lnTo>
                <a:lnTo>
                  <a:pt x="17670608" y="4972050"/>
                </a:lnTo>
                <a:lnTo>
                  <a:pt x="17450416" y="4972050"/>
                </a:lnTo>
                <a:lnTo>
                  <a:pt x="17200426" y="4972050"/>
                </a:lnTo>
                <a:lnTo>
                  <a:pt x="16925448" y="4972050"/>
                </a:lnTo>
                <a:lnTo>
                  <a:pt x="16630290" y="4972050"/>
                </a:lnTo>
                <a:lnTo>
                  <a:pt x="16319758" y="4972050"/>
                </a:lnTo>
                <a:lnTo>
                  <a:pt x="15671800" y="4972050"/>
                </a:lnTo>
                <a:lnTo>
                  <a:pt x="14370526" y="4972050"/>
                </a:lnTo>
                <a:lnTo>
                  <a:pt x="13068300" y="4972050"/>
                </a:lnTo>
                <a:lnTo>
                  <a:pt x="10452100" y="4972050"/>
                </a:lnTo>
                <a:lnTo>
                  <a:pt x="7835900" y="4972050"/>
                </a:lnTo>
                <a:lnTo>
                  <a:pt x="6532563" y="4972050"/>
                </a:lnTo>
                <a:lnTo>
                  <a:pt x="5219700" y="4972050"/>
                </a:lnTo>
                <a:lnTo>
                  <a:pt x="2616200" y="4972050"/>
                </a:lnTo>
                <a:lnTo>
                  <a:pt x="1967052" y="4972050"/>
                </a:lnTo>
                <a:lnTo>
                  <a:pt x="1656013" y="4972050"/>
                </a:lnTo>
                <a:lnTo>
                  <a:pt x="1360647" y="4972050"/>
                </a:lnTo>
                <a:lnTo>
                  <a:pt x="1085937" y="4972050"/>
                </a:lnTo>
                <a:lnTo>
                  <a:pt x="836871" y="4972050"/>
                </a:lnTo>
                <a:lnTo>
                  <a:pt x="618433" y="4972050"/>
                </a:lnTo>
                <a:lnTo>
                  <a:pt x="435610" y="4972050"/>
                </a:lnTo>
                <a:lnTo>
                  <a:pt x="0" y="497205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1603248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08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3821" y="0"/>
            <a:ext cx="318817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B5268E0-107A-4C2A-AE10-D7A100ECE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891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F00EBF-B287-4A97-94A2-58659FC12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27888"/>
            <a:ext cx="5486400" cy="5608320"/>
          </a:xfrm>
          <a:prstGeom prst="roundRect">
            <a:avLst>
              <a:gd name="adj" fmla="val 3164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98322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438400" y="1603248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44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4022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CD71B4B-B307-408C-AF40-6BE3413287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18960" y="2426742"/>
            <a:ext cx="4078223" cy="2743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991B3E-5992-4C30-9C53-3AB54D37F8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CF9BE1-EC04-4B8E-9B3A-8527507F7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400" y="396240"/>
            <a:ext cx="60452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867" kern="1200" spc="333" dirty="0">
                <a:solidFill>
                  <a:schemeClr val="tx2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7564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CD71B4B-B307-408C-AF40-6BE3413287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94817" y="2426742"/>
            <a:ext cx="4078223" cy="2743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79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19814AC4-74A4-493C-B3E1-FA832232AF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84403" y="3919381"/>
            <a:ext cx="3088637" cy="20775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F8F8440-C5A5-4AF8-8F8A-3BA5B158F9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18960" y="1127531"/>
            <a:ext cx="3088637" cy="20775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07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420CF65-F5F8-4E58-88D4-96A7FF8EDE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27888"/>
            <a:ext cx="5486400" cy="5608320"/>
          </a:xfrm>
          <a:prstGeom prst="roundRect">
            <a:avLst>
              <a:gd name="adj" fmla="val 36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05775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688592" y="1675384"/>
            <a:ext cx="1804416" cy="1804416"/>
          </a:xfrm>
          <a:prstGeom prst="roundRect">
            <a:avLst>
              <a:gd name="adj" fmla="val 8925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63D903-2C79-4845-B9F0-F48F4CAC9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74264675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DB4F3EC-6FA6-4607-B645-7D3F2258AE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0610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96841DE-F57D-4FFA-B2B4-844AE25D7D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325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96FD531-41C1-429F-981E-C03DFE4D2E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7895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136323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7F97407-03A0-463F-A2DC-7E79D75521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" y="624840"/>
            <a:ext cx="48768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303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9C7632-F851-49E5-B077-28366D421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" y="627888"/>
            <a:ext cx="5486400" cy="5608320"/>
          </a:xfrm>
          <a:prstGeom prst="roundRect">
            <a:avLst>
              <a:gd name="adj" fmla="val 36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990846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182368" y="1752600"/>
            <a:ext cx="963168" cy="9631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186672" y="3752088"/>
            <a:ext cx="963168" cy="9631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0895BE1-F501-4DA6-BAC7-1628FD1F7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391387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53184" y="2151888"/>
            <a:ext cx="1219200" cy="1219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742176" y="2151888"/>
            <a:ext cx="1219200" cy="1219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3153593-CEED-43D7-8481-1C18D9F0B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73136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5955"/>
            <a:ext cx="10515600" cy="1326091"/>
          </a:xfrm>
          <a:prstGeom prst="rect">
            <a:avLst/>
          </a:prstGeom>
        </p:spPr>
        <p:txBody>
          <a:bodyPr anchor="ctr"/>
          <a:lstStyle>
            <a:lvl1pPr algn="ctr">
              <a:defRPr lang="en-US" sz="48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131370078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73936" y="1432560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095E9E-7213-4071-833B-F76EE6B46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16217654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342537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09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59671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342537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546306-BB2E-C745-BE62-0F61AFAAA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1596153"/>
            <a:ext cx="100330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tx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02C6C-381F-CE48-B1C7-45378DCAA9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9500" y="1218201"/>
            <a:ext cx="100330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867" kern="1200" spc="333" dirty="0">
                <a:solidFill>
                  <a:srgbClr val="858591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167485878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3937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53F44B-F8DD-4AF0-9746-A6E6D1B4B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521149"/>
            <a:ext cx="9499600" cy="609600"/>
          </a:xfrm>
          <a:prstGeom prst="rect">
            <a:avLst/>
          </a:prstGeom>
        </p:spPr>
        <p:txBody>
          <a:bodyPr anchor="ctr"/>
          <a:lstStyle>
            <a:lvl1pPr marL="0" algn="l" defTabSz="914446" rtl="0" eaLnBrk="1" latinLnBrk="0" hangingPunct="1">
              <a:defRPr lang="en-US" sz="4400" kern="1200" dirty="0">
                <a:solidFill>
                  <a:schemeClr val="tx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C0693EC-ECEC-45D9-A0CD-3062924AC7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1143197"/>
            <a:ext cx="9499600" cy="35560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UA" sz="1867" kern="1200" spc="333" dirty="0">
                <a:solidFill>
                  <a:srgbClr val="858591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425904501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725168"/>
            <a:ext cx="12192000" cy="231648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B7ED05-6BE5-404E-B123-A15F21DC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9C676B4-FAF3-0D4E-83C5-9499FF8D7F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96240"/>
            <a:ext cx="10668001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867" kern="1200" spc="333" dirty="0">
                <a:solidFill>
                  <a:schemeClr val="accent1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209983989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624840"/>
            <a:ext cx="6858000" cy="5608320"/>
          </a:xfrm>
          <a:prstGeom prst="roundRect">
            <a:avLst>
              <a:gd name="adj" fmla="val 3727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77513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A86A2D-80E2-48E5-B1F6-4F8C81EE13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4840"/>
            <a:ext cx="6858000" cy="5608320"/>
          </a:xfrm>
          <a:prstGeom prst="roundRect">
            <a:avLst>
              <a:gd name="adj" fmla="val 3555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289378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627888"/>
            <a:ext cx="6858000" cy="5608320"/>
          </a:xfrm>
          <a:prstGeom prst="roundRect">
            <a:avLst>
              <a:gd name="adj" fmla="val 3727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6308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4464">
          <p15:clr>
            <a:srgbClr val="FBAE40"/>
          </p15:clr>
        </p15:guide>
        <p15:guide id="4" pos="3888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7888"/>
            <a:ext cx="6858000" cy="5614416"/>
          </a:xfrm>
          <a:prstGeom prst="roundRect">
            <a:avLst>
              <a:gd name="adj" fmla="val 3569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35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7056">
          <p15:clr>
            <a:srgbClr val="FBAE40"/>
          </p15:clr>
        </p15:guide>
        <p15:guide id="4" pos="4464">
          <p15:clr>
            <a:srgbClr val="FBAE40"/>
          </p15:clr>
        </p15:guide>
        <p15:guide id="5" pos="4896">
          <p15:clr>
            <a:srgbClr val="FBAE40"/>
          </p15:clr>
        </p15:guide>
        <p15:guide id="6" pos="6624">
          <p15:clr>
            <a:srgbClr val="FBAE40"/>
          </p15:clr>
        </p15:guide>
        <p15:guide id="7" pos="7632">
          <p15:clr>
            <a:srgbClr val="FBAE40"/>
          </p15:clr>
        </p15:guide>
        <p15:guide id="8" pos="38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5955"/>
            <a:ext cx="10515600" cy="1326091"/>
          </a:xfrm>
          <a:prstGeom prst="rect">
            <a:avLst/>
          </a:prstGeom>
        </p:spPr>
        <p:txBody>
          <a:bodyPr anchor="ctr"/>
          <a:lstStyle>
            <a:lvl1pPr algn="ctr">
              <a:defRPr lang="en-US" sz="72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124885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848" y="2254207"/>
            <a:ext cx="2346960" cy="23469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9614C9E-3D8C-47CB-8BCB-66D98B2EC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6003782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905000" y="1622701"/>
            <a:ext cx="1524000" cy="1524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905000" y="3711299"/>
            <a:ext cx="1524000" cy="1524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10F5D02-55ED-4EA4-B7B3-347E95140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61261714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EDA7AB7-33DF-BD46-AB8B-02E37949E42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165693" y="2801874"/>
            <a:ext cx="1255776" cy="1255776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B7D76E-9414-3045-81FD-7BEF4A9AEA7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5693" y="4356033"/>
            <a:ext cx="1255776" cy="1255776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165693" y="1246192"/>
            <a:ext cx="1255776" cy="1255776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B903F16-A6BA-4DF7-ABFF-05463A2A30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61149162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520293" y="1669806"/>
            <a:ext cx="2023872" cy="202387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D3264B4-0A33-0F42-B162-461C536D5376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7337259" y="1669806"/>
            <a:ext cx="2023872" cy="202387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582B724-2DE7-4DD8-8B83-2D7CA97BF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8633728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87160" y="1643817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0D1B728-F65B-1049-A423-4018D50F1E2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139455" y="1643817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925699-281D-D34C-8E74-602EA1212DE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529155" y="1643817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79620E3-E26D-468F-A5AA-E9B9AE5E9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39702553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2B1CD80-073E-FC48-97A5-FEE449811055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167871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461EC8E-8C72-EE43-B452-AB416A04E632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3843691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754217B-17E2-0C41-BF2A-2295F77DD58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6519510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A1C50D3-A699-074D-961E-9E2391BED58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195329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160751B-E67B-4E08-9503-4B1526F25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595489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217D4CB-A698-D74A-A732-CB04DCE47B7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73661" y="3649240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0A7330D-6470-8E48-AB41-17C03211091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463790" y="1757912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340C943-4790-9348-93AD-9486360732E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463790" y="3649240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473661" y="1757912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E9D3BE8-D975-43CB-A997-BE76A4E242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88022573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331383DF-C87E-DD43-9830-5DB32A4F8CAA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583323" y="1279273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30162CC3-F132-3B46-BD96-27CA8DA6B91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2144268" y="3680196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656FEB2-C81F-E94C-9846-796BCD57E2B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025023" y="1279273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FF4EDF61-F78B-F943-94CD-411CA886961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5583323" y="3680196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FBB1A8C-7C06-3242-900A-A8C878E1DC33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9025023" y="3680196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144268" y="1279273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D42FB4DC-934D-4FE9-9A83-83D37D452D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8230390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FBB1A8C-7C06-3242-900A-A8C878E1DC33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900510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E330097-3475-7242-98BA-D3B965F36BDF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576329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AAC40CD-44BD-C140-9CB1-D471FB8A57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548871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DB63F645-ED6B-1F4A-BED8-C1048B88523B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576329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50003B9-5949-F246-9F41-71D7880A258A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900510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40D2A28-1E97-6840-9116-AD07E695925B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4224691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0628154-7FF5-BE49-899F-752D83B9F256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548871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1BFBA4F4-63D3-1E4D-9452-31982FB2B82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4224691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A729D0A4-DE0B-4E0A-B74E-23B15CDEA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82345027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7AAEAE-A954-4785-B8AF-9A56B9FDD1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20335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F67B5C-981D-4EB5-9AD9-A7105E56543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5955"/>
            <a:ext cx="10515600" cy="162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11067" dirty="0">
                <a:gradFill>
                  <a:gsLst>
                    <a:gs pos="100000">
                      <a:schemeClr val="accent4"/>
                    </a:gs>
                    <a:gs pos="66000">
                      <a:schemeClr val="accent3"/>
                    </a:gs>
                    <a:gs pos="33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86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15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0710C5-3491-4F0E-BDCE-ED53142EB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19854417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3484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763829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66489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271657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56000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27316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3F6C063-08F3-1546-91BE-0C6417D3C6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31825" y="1600200"/>
            <a:ext cx="6437376" cy="365760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0" dist="254000" dir="8100000" algn="tl" rotWithShape="0">
              <a:prstClr val="black">
                <a:alpha val="40000"/>
              </a:prstClr>
            </a:outerShdw>
          </a:effectLst>
          <a:scene3d>
            <a:camera prst="perspectiveLeft" fov="1800000">
              <a:rot lat="0" lon="19800000" rev="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8FADB5-BBC6-48B8-BAD5-05E17CCF08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429272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1AB134-5D41-4117-B99A-536237A54A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799" y="1618488"/>
            <a:ext cx="6437376" cy="365760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0" dist="254000" dir="2700000" algn="tl" rotWithShape="0">
              <a:prstClr val="black">
                <a:alpha val="40000"/>
              </a:prstClr>
            </a:outerShdw>
          </a:effectLst>
          <a:scene3d>
            <a:camera prst="perspectiveLeft" fov="1800000">
              <a:rot lat="0" lon="1800000" rev="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A104048-5402-45D2-9482-F49ACFEF3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53180850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E47E6BA-2686-48D6-A506-1873E70E26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" y="1295400"/>
            <a:ext cx="4267200" cy="4267200"/>
          </a:xfrm>
          <a:prstGeom prst="roundRect">
            <a:avLst>
              <a:gd name="adj" fmla="val 506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571E55-D3A1-479B-9E8A-3662F061B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7651483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010400" y="1295400"/>
            <a:ext cx="4267200" cy="4267200"/>
          </a:xfrm>
          <a:prstGeom prst="roundRect">
            <a:avLst>
              <a:gd name="adj" fmla="val 4762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9D240D1-01A3-480D-8E3F-3E310C16B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89226525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384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346694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069080" y="0"/>
            <a:ext cx="405384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8502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7332070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8836085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6085" y="3429000"/>
            <a:ext cx="3355915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7430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0363200" cy="4013200"/>
          </a:xfrm>
          <a:prstGeom prst="roundRect">
            <a:avLst>
              <a:gd name="adj" fmla="val 38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807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968164A-D4D9-413F-B806-727380F36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001" y="0"/>
            <a:ext cx="990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72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968164A-D4D9-413F-B806-727380F36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82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749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4464">
          <p15:clr>
            <a:srgbClr val="FBAE40"/>
          </p15:clr>
        </p15:guide>
        <p15:guide id="4" pos="3888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487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7056">
          <p15:clr>
            <a:srgbClr val="FBAE40"/>
          </p15:clr>
        </p15:guide>
        <p15:guide id="4" pos="4464">
          <p15:clr>
            <a:srgbClr val="FBAE40"/>
          </p15:clr>
        </p15:guide>
        <p15:guide id="5" pos="4896">
          <p15:clr>
            <a:srgbClr val="FBAE40"/>
          </p15:clr>
        </p15:guide>
        <p15:guide id="6" pos="6624">
          <p15:clr>
            <a:srgbClr val="FBAE40"/>
          </p15:clr>
        </p15:guide>
        <p15:guide id="7" pos="7632">
          <p15:clr>
            <a:srgbClr val="FBAE40"/>
          </p15:clr>
        </p15:guide>
        <p15:guide id="8" pos="3888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DB39397-71E6-4819-B00B-7887732586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28800" y="624840"/>
            <a:ext cx="48768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453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70600" y="-1955800"/>
            <a:ext cx="6959600" cy="695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471042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066800" y="1397000"/>
            <a:ext cx="6959600" cy="695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347450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" y="1193800"/>
            <a:ext cx="3048000" cy="304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5175" y="1193800"/>
            <a:ext cx="3048000" cy="304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229600" y="1193800"/>
            <a:ext cx="3048000" cy="304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2BF8193-0CDD-4864-9D8F-6BF6C4183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7187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1"/>
            <a:ext cx="12192000" cy="431801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10363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19088567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41880" y="1593427"/>
            <a:ext cx="1679787" cy="362627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65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1AB134-5D41-4117-B99A-536237A54A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800" y="2025000"/>
            <a:ext cx="6052800" cy="2808000"/>
          </a:xfrm>
          <a:prstGeom prst="rect">
            <a:avLst/>
          </a:prstGeom>
          <a:solidFill>
            <a:schemeClr val="accent1"/>
          </a:solidFill>
          <a:scene3d>
            <a:camera prst="perspectiveLeft" fov="1800000">
              <a:rot lat="0" lon="1800000" rev="0"/>
            </a:camera>
            <a:lightRig rig="threePt" dir="t"/>
          </a:scene3d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617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3440" y="2143760"/>
            <a:ext cx="5571067" cy="259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5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0907" y="1593427"/>
            <a:ext cx="1679787" cy="3626273"/>
          </a:xfrm>
          <a:prstGeom prst="rect">
            <a:avLst/>
          </a:prstGeom>
          <a:solidFill>
            <a:schemeClr val="accent1"/>
          </a:solidFill>
          <a:scene3d>
            <a:camera prst="perspectiveRight"/>
            <a:lightRig rig="threePt" dir="t"/>
          </a:scene3d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56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6107" y="1593427"/>
            <a:ext cx="1679787" cy="362627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57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48441" y="1593427"/>
            <a:ext cx="1679787" cy="3626273"/>
          </a:xfrm>
          <a:prstGeom prst="rect">
            <a:avLst/>
          </a:prstGeom>
          <a:solidFill>
            <a:schemeClr val="accent1"/>
          </a:solidFill>
          <a:scene3d>
            <a:camera prst="perspectiveLeft"/>
            <a:lightRig rig="threePt" dir="t"/>
          </a:scene3d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63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1555F-A749-4DD4-A2C9-97141F2B95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280000">
            <a:off x="2973600" y="1454400"/>
            <a:ext cx="1464000" cy="3806400"/>
          </a:xfrm>
          <a:prstGeom prst="roundRect">
            <a:avLst>
              <a:gd name="adj" fmla="val 4833"/>
            </a:avLst>
          </a:prstGeom>
          <a:ln>
            <a:noFill/>
          </a:ln>
          <a:scene3d>
            <a:camera prst="perspectiveHeroicExtremeRightFacing" fov="4800000">
              <a:rot lat="449632" lon="20136784" rev="23999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3605473E-2685-4DD2-B159-832979DD71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76800" y="2119200"/>
            <a:ext cx="1383792" cy="247396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0148B9DC-A940-406F-8289-9160A7A1D2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93600" y="2119200"/>
            <a:ext cx="1383792" cy="247396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8BAED62-30A9-452C-B3E4-5A4C68AF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1600" y="1924800"/>
            <a:ext cx="1615440" cy="287731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62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57320" y="2875184"/>
            <a:ext cx="2621280" cy="470127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970540" y="2875184"/>
            <a:ext cx="2621280" cy="470127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24928" y="2468880"/>
            <a:ext cx="3072384" cy="543763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851272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B33D3-7FC6-4DC2-95EB-12F4AD78CA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560000">
            <a:off x="6746400" y="861600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A503DBF-31C9-46D2-A64C-C4773F4401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560000">
            <a:off x="10056879" y="-286059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9F14B78-D072-4B88-9606-DAB6CF652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560000">
            <a:off x="7970110" y="3972324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2133701-B06D-438C-AF1A-FD2E103A9D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560000">
            <a:off x="10835229" y="3724358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7E30C-C464-44C9-84B9-C651C1BC1DF9}"/>
              </a:ext>
            </a:extLst>
          </p:cNvPr>
          <p:cNvSpPr/>
          <p:nvPr userDrawn="1"/>
        </p:nvSpPr>
        <p:spPr>
          <a:xfrm rot="10800000" flipH="1" flipV="1">
            <a:off x="0" y="6426198"/>
            <a:ext cx="12192000" cy="431801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694606-ABEA-4095-8D53-FF83E07C48AB}"/>
              </a:ext>
            </a:extLst>
          </p:cNvPr>
          <p:cNvSpPr/>
          <p:nvPr userDrawn="1"/>
        </p:nvSpPr>
        <p:spPr>
          <a:xfrm rot="10800000" flipH="1" flipV="1">
            <a:off x="0" y="-1"/>
            <a:ext cx="12192000" cy="431801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5702300" y="6210754"/>
            <a:ext cx="557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4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52902028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92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224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6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8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92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224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6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8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91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076E93-A81C-48AD-A313-F9508C334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37360" y="1999488"/>
            <a:ext cx="2487168" cy="332232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3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EF940-579A-4520-8BE8-9369519316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8400" y="1361440"/>
            <a:ext cx="3134783" cy="4165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2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8D99A39A-AA1D-4BDE-98F1-B3A30A1DAF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7300" y="1828800"/>
            <a:ext cx="4025900" cy="30099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61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870192" y="932688"/>
            <a:ext cx="6644640" cy="498043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060471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 rot="1800000">
            <a:off x="3547872" y="-4718304"/>
            <a:ext cx="9796272" cy="741883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253519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A3DE550-6E56-4588-A5FD-D80A056A9D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94984" y="1612865"/>
            <a:ext cx="5456916" cy="337823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890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3215" y="2270725"/>
            <a:ext cx="3523827" cy="2169671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51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3FD29A-8BBA-4425-88CD-DF5868D56B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700820" y="1370661"/>
            <a:ext cx="5959024" cy="367662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25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5702300" y="6210754"/>
            <a:ext cx="557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4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794222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0932" y="2061668"/>
            <a:ext cx="4202896" cy="258778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17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D560B-D2F9-4F71-BAEC-8B2E8D1C89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38901" y="1419226"/>
            <a:ext cx="4504267" cy="3466041"/>
          </a:xfrm>
          <a:custGeom>
            <a:avLst/>
            <a:gdLst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8200 w 5918200"/>
              <a:gd name="connsiteY2" fmla="*/ 391636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1850 w 5918200"/>
              <a:gd name="connsiteY2" fmla="*/ 383381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914400 w 6750050"/>
              <a:gd name="connsiteY0" fmla="*/ 74930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914400 w 6750050"/>
              <a:gd name="connsiteY4" fmla="*/ 749300 h 5167312"/>
              <a:gd name="connsiteX0" fmla="*/ 914400 w 6756400"/>
              <a:gd name="connsiteY0" fmla="*/ 781050 h 5199062"/>
              <a:gd name="connsiteX1" fmla="*/ 6756400 w 6756400"/>
              <a:gd name="connsiteY1" fmla="*/ 0 h 5199062"/>
              <a:gd name="connsiteX2" fmla="*/ 5911850 w 6756400"/>
              <a:gd name="connsiteY2" fmla="*/ 5116512 h 5199062"/>
              <a:gd name="connsiteX3" fmla="*/ 0 w 6756400"/>
              <a:gd name="connsiteY3" fmla="*/ 5199062 h 5199062"/>
              <a:gd name="connsiteX4" fmla="*/ 914400 w 6756400"/>
              <a:gd name="connsiteY4" fmla="*/ 781050 h 519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6400" h="5199062">
                <a:moveTo>
                  <a:pt x="914400" y="781050"/>
                </a:moveTo>
                <a:lnTo>
                  <a:pt x="6756400" y="0"/>
                </a:lnTo>
                <a:cubicBezTo>
                  <a:pt x="6557433" y="1392237"/>
                  <a:pt x="6129867" y="3838575"/>
                  <a:pt x="5911850" y="5116512"/>
                </a:cubicBezTo>
                <a:lnTo>
                  <a:pt x="0" y="5199062"/>
                </a:lnTo>
                <a:lnTo>
                  <a:pt x="914400" y="78105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FD967-56A8-431B-A205-17DC04225A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4808" y="2463800"/>
            <a:ext cx="3517900" cy="218016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78922" y="2028576"/>
            <a:ext cx="3834157" cy="237616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6000" y="1656000"/>
            <a:ext cx="4346448" cy="248716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86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86879" y="1738469"/>
            <a:ext cx="4346448" cy="248716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550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19034" y="2087034"/>
            <a:ext cx="3953933" cy="225213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4CB6AF-2D11-466A-854D-D9FCE0A11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71675" y="2049404"/>
            <a:ext cx="2822575" cy="159232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E875F6D-EBF4-49B4-BF83-6FAAAA1561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93557" y="2049404"/>
            <a:ext cx="2822575" cy="159232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4D78-79B6-4F4C-B409-C47AFC950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24338" y="1658409"/>
            <a:ext cx="3743325" cy="211878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600" y="2067561"/>
            <a:ext cx="2270549" cy="2697903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3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1558" y="2468034"/>
            <a:ext cx="1727663" cy="2015067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4C6A049-70BF-4E57-B30A-1B1BD88032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1718" y="2656840"/>
            <a:ext cx="1414058" cy="1688255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AF1054F-EE12-4246-A84C-F3DEC7330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95135" y="2656840"/>
            <a:ext cx="1414058" cy="1688255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F3C0A-9D53-EA93-8ADF-9584D8AC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6A1F9-5F7B-8D7A-6989-CF1484EC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431A5-02DB-EA26-1ABF-1F603C44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525E-2812-439C-91AB-B2CB85EC922B}" type="datetime1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39699-7362-5239-2EA8-C4077925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91053F-2D57-EA5B-E2A3-F00B743C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64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709427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3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CEDF-23B2-41CD-A753-8733F5FBF7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0300" y="1955800"/>
            <a:ext cx="6198785" cy="3363829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OCKUP option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04149" y="1955800"/>
            <a:ext cx="6198785" cy="336382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02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C792C5-AFAE-465C-A73B-2CB890A1FF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7400" y="895096"/>
            <a:ext cx="4963601" cy="5073904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400026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03-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9C7632-F851-49E5-B077-28366D421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694" y="945896"/>
            <a:ext cx="4864211" cy="4972304"/>
          </a:xfrm>
          <a:prstGeom prst="roundRect">
            <a:avLst>
              <a:gd name="adj" fmla="val 36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613406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0-0-L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4800" y="1346200"/>
            <a:ext cx="4368800" cy="4165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46201"/>
            <a:ext cx="4876800" cy="4165600"/>
          </a:xfrm>
          <a:prstGeom prst="rect">
            <a:avLst/>
          </a:prstGeom>
        </p:spPr>
        <p:txBody>
          <a:bodyPr anchor="ctr"/>
          <a:lstStyle>
            <a:lvl1pPr algn="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4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097178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0-0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876800" cy="3124200"/>
          </a:xfrm>
          <a:prstGeom prst="rect">
            <a:avLst/>
          </a:prstGeom>
        </p:spPr>
        <p:txBody>
          <a:bodyPr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4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3E7550-4A4D-44BE-BE01-A0F0400791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990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0-0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25268F9-F44F-4203-84C4-DD8EC7603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B72713A-369B-4E38-A685-B8BFEE3E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09600"/>
            <a:ext cx="4876800" cy="5257800"/>
          </a:xfrm>
          <a:prstGeom prst="rect">
            <a:avLst/>
          </a:prstGeom>
        </p:spPr>
        <p:txBody>
          <a:bodyPr/>
          <a:lstStyle>
            <a:lvl1pPr algn="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4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56067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0-0-LV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6C2B1033-EE10-44C8-A170-FB72EDAD016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09600" y="609600"/>
            <a:ext cx="10972800" cy="2445192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E453FF6-0C1C-4904-9DA6-37C2979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35680"/>
            <a:ext cx="10972800" cy="1722120"/>
          </a:xfrm>
          <a:prstGeom prst="rect">
            <a:avLst/>
          </a:prstGeom>
        </p:spPr>
        <p:txBody>
          <a:bodyPr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0372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0-0-LV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362200"/>
            <a:ext cx="10972800" cy="35490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26091"/>
          </a:xfrm>
          <a:prstGeom prst="rect">
            <a:avLst/>
          </a:prstGeom>
        </p:spPr>
        <p:txBody>
          <a:bodyPr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323764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0-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6E453FF6-0C1C-4904-9DA6-37C2979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23820"/>
            <a:ext cx="9144000" cy="1610360"/>
          </a:xfrm>
          <a:prstGeom prst="rect">
            <a:avLst/>
          </a:prstGeom>
        </p:spPr>
        <p:txBody>
          <a:bodyPr anchor="ctr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1E250B-D855-4CE5-B3FC-FF9838360D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2800" y="609600"/>
            <a:ext cx="5486400" cy="2667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</p:spTree>
    <p:extLst>
      <p:ext uri="{BB962C8B-B14F-4D97-AF65-F5344CB8AC3E}">
        <p14:creationId xmlns:p14="http://schemas.microsoft.com/office/powerpoint/2010/main" val="2995064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1644BE-9EF6-4F34-8C65-8690D68785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0363200" cy="5029200"/>
          </a:xfrm>
          <a:prstGeom prst="roundRect">
            <a:avLst>
              <a:gd name="adj" fmla="val 2021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15914F-FDB1-440C-9E18-D27D5868B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62886825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-0-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6E453FF6-0C1C-4904-9DA6-37C2979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48909"/>
            <a:ext cx="9753600" cy="1986491"/>
          </a:xfrm>
          <a:prstGeom prst="rect">
            <a:avLst/>
          </a:prstGeom>
        </p:spPr>
        <p:txBody>
          <a:bodyPr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1E250B-D855-4CE5-B3FC-FF9838360D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781030"/>
            <a:ext cx="54864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17A8B3-2E0B-4008-8D12-937045378D7A}"/>
              </a:ext>
            </a:extLst>
          </p:cNvPr>
          <p:cNvCxnSpPr>
            <a:cxnSpLocks/>
          </p:cNvCxnSpPr>
          <p:nvPr userDrawn="1"/>
        </p:nvCxnSpPr>
        <p:spPr>
          <a:xfrm>
            <a:off x="609600" y="609600"/>
            <a:ext cx="10972800" cy="0"/>
          </a:xfrm>
          <a:prstGeom prst="line">
            <a:avLst/>
          </a:prstGeom>
          <a:ln w="38100" cap="sq">
            <a:solidFill>
              <a:schemeClr val="bg2">
                <a:lumMod val="60000"/>
                <a:lumOff val="4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DA103F-6DA9-47BE-BDEC-5A9FD4B1C88A}"/>
              </a:ext>
            </a:extLst>
          </p:cNvPr>
          <p:cNvCxnSpPr>
            <a:cxnSpLocks/>
          </p:cNvCxnSpPr>
          <p:nvPr userDrawn="1"/>
        </p:nvCxnSpPr>
        <p:spPr>
          <a:xfrm>
            <a:off x="609600" y="1219200"/>
            <a:ext cx="10972800" cy="0"/>
          </a:xfrm>
          <a:prstGeom prst="line">
            <a:avLst/>
          </a:prstGeom>
          <a:ln w="38100" cap="sq">
            <a:solidFill>
              <a:schemeClr val="bg2">
                <a:lumMod val="60000"/>
                <a:lumOff val="4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3900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05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968164A-D4D9-413F-B806-727380F36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854200"/>
            <a:ext cx="12191999" cy="341376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9607AA-328C-6A47-BA55-7972C38B6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D5674-63E8-C243-BEC8-63AA19D7C4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396240"/>
            <a:ext cx="10668001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111397380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0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725168"/>
            <a:ext cx="12192000" cy="231648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B7ED05-6BE5-404E-B123-A15F21DC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9C676B4-FAF3-0D4E-83C5-9499FF8D7F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96240"/>
            <a:ext cx="10668001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42210822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-0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82025E-1591-42E7-9234-EB0C6A1622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5360" y="990600"/>
            <a:ext cx="4876800" cy="487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75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-0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F2938C2-00E5-44DB-AAFD-0F2B12267E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9840" y="990600"/>
            <a:ext cx="4876800" cy="487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4493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1-1-0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FC153-1646-4709-9BE4-F77F62A371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219200"/>
            <a:ext cx="10972800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</a:rPr>
              <a:t>Your subtitle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C5A246-535F-4F83-A160-435711EF76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5847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sz="3200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95137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2-0-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579C85-5DCC-4181-B20D-C72202BD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tx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DC7980-9CCD-4C9D-ACE0-3F182DA934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35678086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-0-0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16201"/>
            <a:ext cx="9144000" cy="16256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570958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L-Image-10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F00EBF-B287-4A97-94A2-58659FC12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5360" y="990600"/>
            <a:ext cx="4876800" cy="4876800"/>
          </a:xfrm>
          <a:prstGeom prst="roundRect">
            <a:avLst>
              <a:gd name="adj" fmla="val 3164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54298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60577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1007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0363200" cy="4013200"/>
          </a:xfrm>
          <a:prstGeom prst="roundRect">
            <a:avLst>
              <a:gd name="adj" fmla="val 2426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DE83458-DC7C-4F50-8CDD-14D91D0DD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3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28045367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7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9EBB9A9-634C-4929-97C8-A7CBFC25C9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8912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173216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5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9C7632-F851-49E5-B077-28366D421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09600"/>
            <a:ext cx="3444241" cy="5638800"/>
          </a:xfrm>
          <a:prstGeom prst="roundRect">
            <a:avLst>
              <a:gd name="adj" fmla="val 6711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316586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8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7F97407-03A0-463F-A2DC-7E79D75521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" y="624840"/>
            <a:ext cx="48768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161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0-1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FB322FF-9961-474F-93CD-51026FA4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3040"/>
            <a:ext cx="4876800" cy="2372360"/>
          </a:xfrm>
          <a:prstGeom prst="rect">
            <a:avLst/>
          </a:prstGeom>
        </p:spPr>
        <p:txBody>
          <a:bodyPr/>
          <a:lstStyle>
            <a:lvl1pPr marL="0" algn="l" defTabSz="914446" rtl="0" eaLnBrk="1" latinLnBrk="0" hangingPunct="1">
              <a:lnSpc>
                <a:spcPct val="100000"/>
              </a:lnSpc>
              <a:defRPr lang="en-US" sz="4400" kern="12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</p:spTree>
    <p:extLst>
      <p:ext uri="{BB962C8B-B14F-4D97-AF65-F5344CB8AC3E}">
        <p14:creationId xmlns:p14="http://schemas.microsoft.com/office/powerpoint/2010/main" val="420572930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0-1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8F034AD-05D5-4E17-9527-70658A9E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463040"/>
            <a:ext cx="4876800" cy="2524760"/>
          </a:xfrm>
          <a:prstGeom prst="rect">
            <a:avLst/>
          </a:prstGeom>
        </p:spPr>
        <p:txBody>
          <a:bodyPr/>
          <a:lstStyle>
            <a:lvl1pPr marL="0" algn="r" defTabSz="91444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kern="12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03978AE-806B-4882-B98B-2CBDA9379A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</p:spTree>
    <p:extLst>
      <p:ext uri="{BB962C8B-B14F-4D97-AF65-F5344CB8AC3E}">
        <p14:creationId xmlns:p14="http://schemas.microsoft.com/office/powerpoint/2010/main" val="117547208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L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4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70458F-1AAB-4331-9B34-EE663847C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39261"/>
            <a:ext cx="4876800" cy="3072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28896076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L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25268F9-F44F-4203-84C4-DD8EC7603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1E6A0E5-03A1-4FDB-8AE4-CC3EE087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317E3B7-7907-4185-B626-FA2935C15F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2839261"/>
            <a:ext cx="4876800" cy="3072001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1841514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151DAFB7-78F5-4CED-A374-376917DDA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254496"/>
            <a:ext cx="609600" cy="2682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2"/>
                </a:solidFill>
              </a:defRPr>
            </a:lvl1pPr>
          </a:lstStyle>
          <a:p>
            <a:fld id="{8B9A2DF5-3641-49D0-8F14-85B1C28A2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70458F-1AAB-4331-9B34-EE663847C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39261"/>
            <a:ext cx="4876800" cy="3072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A2AC07A-7CA9-4AE1-B06D-75E3324BF1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1231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25268F9-F44F-4203-84C4-DD8EC7603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1E6A0E5-03A1-4FDB-8AE4-CC3EE087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317E3B7-7907-4185-B626-FA2935C15F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2839261"/>
            <a:ext cx="4876800" cy="3072001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063063565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L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0F433-6B92-40CF-8708-D283C61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D49180-49A1-4E78-8C83-F99CFD375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8601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8308258" cy="5029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B5DA946-38B7-47EF-BA99-1AF368615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50776019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L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0F433-6B92-40CF-8708-D283C61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D49180-49A1-4E78-8C83-F99CFD375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5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08390837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0F433-6B92-40CF-8708-D283C61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D49180-49A1-4E78-8C83-F99CFD375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82773072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484C7CB-D2DE-4D8E-AD6E-4A45FA1D0B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223BB9D5-8F0A-4C87-AF31-81EB1244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9CC0C9-06B3-48A5-BD12-0AF4291172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5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51362458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-Image-04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F00EBF-B287-4A97-94A2-58659FC12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9840" y="990600"/>
            <a:ext cx="4876800" cy="4876800"/>
          </a:xfrm>
          <a:prstGeom prst="roundRect">
            <a:avLst>
              <a:gd name="adj" fmla="val 3125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154197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L-Image-0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C582E34-45AC-46BF-8372-92FBB6191E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3054096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6997297-9A29-4E56-84A9-E69844C06D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054096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F71F00-E8FD-4130-A73B-7C83436C0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13EDE2D-E00B-4784-8152-7CD08FA126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182339958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L-Image-0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5AC126F-6485-4019-9F1C-23399613546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147929" y="2667000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4D8ABFC-DBE7-4716-B767-E205B88489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028685" y="2667000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260601E-5209-47F8-B78D-C4E58BFB16A7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586984" y="2667000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3152E6-5B6E-FF9B-B99C-59E8993DA5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78C7388-BAB6-BD66-158D-8C61518343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93420062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L-Image-0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0AB8959D-88A4-4972-9276-40BC99DE39B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986016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5AC126F-6485-4019-9F1C-23399613546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89888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4D8ABFC-DBE7-4716-B767-E205B88489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784080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260601E-5209-47F8-B78D-C4E58BFB16A7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187952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866DECC-8E72-892E-10C5-FB0D52B3FB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8084853-8A75-8FF4-22AB-85F5137A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2972697389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Image-0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474632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Image-05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21BCA39-ADFB-4BE6-9D20-13E8FADF99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03792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57B0E6-36B2-4E47-96C2-1EDF4BBE79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07664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1BC7345-85E6-4338-92D9-E8AC45730E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5728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711194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-Image-0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D6A1AF2-0E5E-C543-BCC9-497B3A3D32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654" y="2999232"/>
            <a:ext cx="3249168" cy="324916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5FD3BED-494D-7C46-A085-4717BEA81D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1708" y="2999232"/>
            <a:ext cx="3249168" cy="324916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488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69342" y="914400"/>
            <a:ext cx="8308258" cy="5029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D6D72D2-9BCC-45A6-A342-781349144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6384017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-Image-0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E3198DC-382B-B047-809E-869BFCC20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07200" y="609600"/>
            <a:ext cx="4775200" cy="56388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193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-Image-04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EAD187-1DE1-43E0-829B-D15CC2978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0987" y="609601"/>
            <a:ext cx="4068979" cy="56388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220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-Image-08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EAD187-1DE1-43E0-829B-D15CC2978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63956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63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-Image-07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EAD187-1DE1-43E0-829B-D15CC2978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1997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014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33012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5955"/>
            <a:ext cx="10515600" cy="1326091"/>
          </a:xfrm>
          <a:prstGeom prst="rect">
            <a:avLst/>
          </a:prstGeom>
        </p:spPr>
        <p:txBody>
          <a:bodyPr anchor="ctr"/>
          <a:lstStyle>
            <a:lvl1pPr algn="ctr">
              <a:defRPr lang="en-US" sz="48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135169358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5955"/>
            <a:ext cx="10515600" cy="1326091"/>
          </a:xfrm>
          <a:prstGeom prst="rect">
            <a:avLst/>
          </a:prstGeom>
        </p:spPr>
        <p:txBody>
          <a:bodyPr anchor="ctr"/>
          <a:lstStyle>
            <a:lvl1pPr algn="ctr">
              <a:defRPr lang="en-US" sz="72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10184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F67B5C-981D-4EB5-9AD9-A7105E56543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5955"/>
            <a:ext cx="10515600" cy="162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11067" dirty="0">
                <a:gradFill>
                  <a:gsLst>
                    <a:gs pos="100000">
                      <a:schemeClr val="accent4"/>
                    </a:gs>
                    <a:gs pos="66000">
                      <a:schemeClr val="accent3"/>
                    </a:gs>
                    <a:gs pos="33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56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67283410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1"/>
            <a:ext cx="12192000" cy="431801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10363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003034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B9D0DDD-5F06-4A50-8692-CADC5FD00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24924090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7E30C-C464-44C9-84B9-C651C1BC1DF9}"/>
              </a:ext>
            </a:extLst>
          </p:cNvPr>
          <p:cNvSpPr/>
          <p:nvPr userDrawn="1"/>
        </p:nvSpPr>
        <p:spPr>
          <a:xfrm rot="10800000" flipH="1" flipV="1">
            <a:off x="0" y="6426198"/>
            <a:ext cx="12192000" cy="431801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694606-ABEA-4095-8D53-FF83E07C48AB}"/>
              </a:ext>
            </a:extLst>
          </p:cNvPr>
          <p:cNvSpPr/>
          <p:nvPr userDrawn="1"/>
        </p:nvSpPr>
        <p:spPr>
          <a:xfrm rot="10800000" flipH="1" flipV="1">
            <a:off x="0" y="-1"/>
            <a:ext cx="12192000" cy="431801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5702300" y="6210754"/>
            <a:ext cx="557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4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932624527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5702300" y="6210754"/>
            <a:ext cx="557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4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71198517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2495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1644BE-9EF6-4F34-8C65-8690D68785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0363200" cy="5029200"/>
          </a:xfrm>
          <a:prstGeom prst="roundRect">
            <a:avLst>
              <a:gd name="adj" fmla="val 2021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15914F-FDB1-440C-9E18-D27D5868B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125981244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0363200" cy="4013200"/>
          </a:xfrm>
          <a:prstGeom prst="roundRect">
            <a:avLst>
              <a:gd name="adj" fmla="val 2426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DE83458-DC7C-4F50-8CDD-14D91D0DD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3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2998299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8308258" cy="5029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B5DA946-38B7-47EF-BA99-1AF368615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47481603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69342" y="914400"/>
            <a:ext cx="8308258" cy="5029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D6D72D2-9BCC-45A6-A342-781349144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302824064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B9D0DDD-5F06-4A50-8692-CADC5FD00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224300832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916835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C1C4CB0-E103-4518-BF7B-6A1458F43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57827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948088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B2F39605-129A-48D8-8833-9A1C4446F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45871877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800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6908710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C8AEAFCC-E5E5-4450-A2D9-6267133D8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66174624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56000" y="0"/>
            <a:ext cx="813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67947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813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065916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4041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0068320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7900" y="0"/>
            <a:ext cx="74041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841370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047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429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6900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9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C1C4CB0-E103-4518-BF7B-6A1458F43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97751245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2706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5049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8836085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6085" y="3429000"/>
            <a:ext cx="3355915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422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EB6E739-39F9-4E42-B265-0E28996ABE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355915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80472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7027200" cy="50292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614D36E-ECF9-42A6-B627-4D2F56572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195205446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50400" y="914400"/>
            <a:ext cx="7027200" cy="50292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488171220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C46AC66E-831B-481E-9DCA-6F38FC2799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914400"/>
            <a:ext cx="5181600" cy="50292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951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3D589A9-0690-4D70-AC6B-7E02C9908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D032E74-E98C-4A65-8348-308DC5A573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16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1B3C81-37F1-45BE-8A36-6F5B92261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98383759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576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99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DE31C0E-ED7D-4FBC-B3FC-8850A7172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0614920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B2F39605-129A-48D8-8833-9A1C4446F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62194864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01E19A8-58F0-4680-BA37-243AA8D24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01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6E3EE0B-F4D7-4A15-858C-7B64D9236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7008584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8E2D95-DBF1-4838-AC3D-96F341E8EC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2720" y="1688785"/>
            <a:ext cx="1633728" cy="163372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0CB9292-A56B-4AF1-9C57-80C7BB9D0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35552" y="1688785"/>
            <a:ext cx="1633728" cy="163372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EC904EB-B2A2-479C-9B2E-50DCB0CD5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1873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D926C8-134F-4B4E-AFA6-422CF4396A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27933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7A03C44-8D2E-4BFD-9CA2-776A82F3D0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4267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4B1582B-7009-4058-8A5C-E13B6D7116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060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CE65DF2-591D-4F3E-B1AE-7D36BDC986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57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01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799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799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7600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362819E-B2B5-455B-AA2D-A8DAF1066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01972408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399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D6CAF51-6BDC-498B-A477-237F7A227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94400" y="914399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0441955-A97F-4CDA-9F8E-65C8BCEFD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74400" y="914399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34091CEE-A618-459D-8440-5B817743F9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59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A2A6811-5688-499E-AFFE-209FF0846F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94400" y="259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816AFA0-6B0E-411B-A44B-9433003B1E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4400" y="259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F33CACAB-EFD3-4423-A56F-67BF87122A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400" y="427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454B9E96-3F41-4112-B2F2-7C91659C96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94400" y="427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C02999A-F922-4A21-97D6-ACA30F81B7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4400" y="427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07ABEAF5-F661-4B13-AA84-91E5DCACE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22264983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B359F9B-D09D-41FC-A8A3-34B107216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0" y="12446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30340115-791E-436C-B1D2-4BA0EF313D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57600" y="35814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7AFE5EF-FFAF-44D0-AE52-53409201E3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9225" y="35814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9225" y="12446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66796E9-17FF-4B7C-BBAB-43BCEA9CC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37529499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F61D5AC-6B9A-4E76-9528-AC060A579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6454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82EF3E6-2533-4B75-8BBE-37A72D1F95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86454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9BDB5CE-3845-49A2-B1DD-B21BA2398B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86454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87177F30-49A0-43D7-9750-F6537569B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5053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4D7A181-BF2B-4E2C-8DC6-9E9F937894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5053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5656422B-2BD1-4349-AEF4-549C487EBA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85053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5BEF3CE-BE91-482E-9A1D-F323D666EC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83653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4CA472E-95A8-43F9-BA68-D9D29CFA58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83653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B76B9EDF-B9FA-4D55-9CD3-DC606A762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83653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338378F8-9586-4B0C-A232-3B726BB567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82253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DBAA4A7E-83F0-4DE1-8058-727D0D550A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82253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2D3DF732-700F-4626-B6E5-D4FE7CA7F7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82253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DE22400-4DFB-4070-BD11-796979D445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1" y="3522134"/>
            <a:ext cx="1199847" cy="1199847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6B20438-F6EA-44E8-AE9B-E1D8927EDD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44153" y="3522134"/>
            <a:ext cx="1199847" cy="1199847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79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167C466-06CA-4316-837F-DE41C6D25B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0400" y="4754290"/>
            <a:ext cx="931200" cy="931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EF702DF-314A-48F1-973E-85A0F00953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4754290"/>
            <a:ext cx="931200" cy="931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498764A-68F6-42A7-8513-24CEA7D01C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16800" y="4754290"/>
            <a:ext cx="931200" cy="931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55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5138399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2276A54-15F6-49F8-8236-5D53CB3035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9201" y="914400"/>
            <a:ext cx="5138399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5961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800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730159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0FCA33D-2064-4B79-A05B-33E02F45CC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6577781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3F2EB52-6437-443D-83F2-470160C639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8"/>
            <a:ext cx="6577781" cy="247200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005794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5D57908-4AFF-424F-A126-737853EA3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68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E22C849-BA60-407D-AF15-5F2874C1B4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000" y="3452400"/>
            <a:ext cx="25704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EA590BF-BEF4-4611-8EE4-786523DD5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000" y="914400"/>
            <a:ext cx="25704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138400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7030164-06EA-4D37-9C6D-49853C2F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52400"/>
            <a:ext cx="7003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00E378F-86E7-4993-B91B-1784EE997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5600" y="914400"/>
            <a:ext cx="3312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C91ED1-A8F9-42ED-8B48-4C35826597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399" y="914400"/>
            <a:ext cx="3487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7B720D8-3A04-4E2B-8D9E-02FDA88BF5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52000" y="914400"/>
            <a:ext cx="3463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6515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601" y="3452400"/>
            <a:ext cx="78480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9F64A6-006D-4964-ADA8-191336165E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" y="3452400"/>
            <a:ext cx="2515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E1F1C57-80A2-45AD-980A-D7B8D6595E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4399" y="914400"/>
            <a:ext cx="53088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8541940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6195AC3-CE2F-4B7C-9152-7B81DB7FCA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399" y="2456565"/>
            <a:ext cx="42168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EAB607D-A34C-4A17-ACEF-CD3480C6B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79199" y="914400"/>
            <a:ext cx="6098400" cy="4033365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BB50CE9-A1AB-4ED4-8678-11C119D84D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399" y="914400"/>
            <a:ext cx="2097600" cy="147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9B87A15-EFFB-4AFD-B17A-2D9576F8DB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70799" y="914400"/>
            <a:ext cx="2049600" cy="147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6702101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5138397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8CC71D8-1B64-4A1A-A2BC-928D2CD5D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9201" y="3471597"/>
            <a:ext cx="5138399" cy="247200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D389867-A538-4B05-B3E9-D87EEAE66B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9201" y="914400"/>
            <a:ext cx="5138399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8"/>
            <a:ext cx="5138397" cy="2472002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0855528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01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799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799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7600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4773539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1277600" cy="5943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6E5E6E-DD3D-4F05-B4F6-C317A8A5C5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7394728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0" y="914400"/>
            <a:ext cx="20574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9BEAD33-76BE-4CAF-B375-E999A680F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9600" y="914400"/>
            <a:ext cx="20574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C5AF0A1-D71D-4DD2-A802-8F21C1EDDD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20200" y="914400"/>
            <a:ext cx="20574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29244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1937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53349-99EF-68C0-5249-150F88FF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5D70D-1B71-7983-6B1A-A1AE6866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C8B9B-161F-811D-D750-B22ECAAB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E627-66C3-4CDC-8D4E-40DB10B9AEBA}" type="datetime1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D2E504-1880-B59D-61C2-6378C216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C1472-E97B-E531-3A8E-262311C1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87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C8AEAFCC-E5E5-4450-A2D9-6267133D8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78358695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2742DDA-BD5D-4F67-A96E-7DB1DBD7D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C2BEC9C-F7F4-45F2-BE52-C02716CCE4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AD3325F-8DD8-4D2F-B33D-278CDFB344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992955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57600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99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0204792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576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99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6499646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5A66BDF-7867-487E-BD05-90820D1AE4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05305E-90B1-4FC8-841C-CA5C48C9CA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98000" y="3471599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CDA6529-604C-4B16-9E5D-87D4CD114D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1600" y="3471599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7919941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1" y="914400"/>
            <a:ext cx="5946019" cy="204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AA3B0D7-8EEE-40CB-9A33-9F9360474B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0420" y="914400"/>
            <a:ext cx="4417181" cy="40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4AB4514-60E6-454B-8051-E8C2CD9229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1" y="2954400"/>
            <a:ext cx="5946019" cy="204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82077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67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01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870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4615619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518400" y="0"/>
            <a:ext cx="4673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8884064"/>
      </p:ext>
    </p:extLst>
  </p:cSld>
  <p:clrMapOvr>
    <a:masterClrMapping/>
  </p:clrMapOvr>
  <p:hf hdr="0" ftr="0" dt="0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112000" y="1600200"/>
            <a:ext cx="3505200" cy="3657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7332204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97200" y="1685925"/>
            <a:ext cx="6197600" cy="348615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1920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56000" y="0"/>
            <a:ext cx="813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5242285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66489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34594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3484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8582902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4915589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9417936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0000" y="479400"/>
            <a:ext cx="11232000" cy="5899200"/>
          </a:xfrm>
          <a:prstGeom prst="roundRect">
            <a:avLst>
              <a:gd name="adj" fmla="val 223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403931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860800" y="1549400"/>
            <a:ext cx="8331200" cy="5308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962687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524302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787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78204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037644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29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13526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813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243089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9778881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89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6190690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56000" y="433400"/>
            <a:ext cx="8175600" cy="59912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5666924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860800" y="0"/>
            <a:ext cx="8331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1158558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331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151897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78400" y="0"/>
            <a:ext cx="7213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3137852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54400" y="0"/>
            <a:ext cx="8737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2733986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24401" y="0"/>
            <a:ext cx="6095999" cy="68580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1653515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1" y="0"/>
            <a:ext cx="6095999" cy="68580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930865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1" y="0"/>
            <a:ext cx="6095999" cy="68580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4359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4041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0132064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1755537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473A6D7-DE33-354E-BEC6-4712BD5E04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4840"/>
            <a:ext cx="7332000" cy="560832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2763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" y="627888"/>
            <a:ext cx="3444240" cy="5614416"/>
          </a:xfrm>
          <a:prstGeom prst="roundRect">
            <a:avLst>
              <a:gd name="adj" fmla="val 413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7734232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4234F-206C-4002-95BE-53DC4A1649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36000" y="627888"/>
            <a:ext cx="3444240" cy="5614416"/>
          </a:xfrm>
          <a:prstGeom prst="roundRect">
            <a:avLst>
              <a:gd name="adj" fmla="val 413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184352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7501357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8930712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8952464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273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" y="627888"/>
            <a:ext cx="10972800" cy="280416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1842552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A86A2D-80E2-48E5-B1F6-4F8C81EE13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4840"/>
            <a:ext cx="68580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58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7900" y="0"/>
            <a:ext cx="74041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0089673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624840"/>
            <a:ext cx="68580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6249243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28800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965120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876800" y="993648"/>
            <a:ext cx="2438400" cy="24384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140672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9EBB9A9-634C-4929-97C8-A7CBFC25C9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47556393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28F5896-9AFD-42E8-BB51-39D5D95DA2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851649" y="0"/>
            <a:ext cx="4340351" cy="6858000"/>
          </a:xfrm>
          <a:custGeom>
            <a:avLst/>
            <a:gdLst>
              <a:gd name="connsiteX0" fmla="*/ 0 w 6208775"/>
              <a:gd name="connsiteY0" fmla="*/ 0 h 10287000"/>
              <a:gd name="connsiteX1" fmla="*/ 6208775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3393004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4900870 w 6208775"/>
              <a:gd name="connsiteY1" fmla="*/ 1905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6350 h 10293350"/>
              <a:gd name="connsiteX1" fmla="*/ 4864536 w 6208775"/>
              <a:gd name="connsiteY1" fmla="*/ 0 h 10293350"/>
              <a:gd name="connsiteX2" fmla="*/ 6208775 w 6208775"/>
              <a:gd name="connsiteY2" fmla="*/ 10293350 h 10293350"/>
              <a:gd name="connsiteX3" fmla="*/ 0 w 6208775"/>
              <a:gd name="connsiteY3" fmla="*/ 10293350 h 10293350"/>
              <a:gd name="connsiteX4" fmla="*/ 0 w 6208775"/>
              <a:gd name="connsiteY4" fmla="*/ 6350 h 10293350"/>
              <a:gd name="connsiteX0" fmla="*/ 0 w 6208775"/>
              <a:gd name="connsiteY0" fmla="*/ 0 h 10287000"/>
              <a:gd name="connsiteX1" fmla="*/ 4876648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775" h="10287000">
                <a:moveTo>
                  <a:pt x="0" y="0"/>
                </a:moveTo>
                <a:lnTo>
                  <a:pt x="4876648" y="0"/>
                </a:lnTo>
                <a:lnTo>
                  <a:pt x="62087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19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40351" cy="6858000"/>
          </a:xfrm>
          <a:custGeom>
            <a:avLst/>
            <a:gdLst>
              <a:gd name="connsiteX0" fmla="*/ 0 w 6208775"/>
              <a:gd name="connsiteY0" fmla="*/ 0 h 10287000"/>
              <a:gd name="connsiteX1" fmla="*/ 6208775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3393004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4900870 w 6208775"/>
              <a:gd name="connsiteY1" fmla="*/ 1905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6350 h 10293350"/>
              <a:gd name="connsiteX1" fmla="*/ 4864536 w 6208775"/>
              <a:gd name="connsiteY1" fmla="*/ 0 h 10293350"/>
              <a:gd name="connsiteX2" fmla="*/ 6208775 w 6208775"/>
              <a:gd name="connsiteY2" fmla="*/ 10293350 h 10293350"/>
              <a:gd name="connsiteX3" fmla="*/ 0 w 6208775"/>
              <a:gd name="connsiteY3" fmla="*/ 10293350 h 10293350"/>
              <a:gd name="connsiteX4" fmla="*/ 0 w 6208775"/>
              <a:gd name="connsiteY4" fmla="*/ 6350 h 10293350"/>
              <a:gd name="connsiteX0" fmla="*/ 0 w 6208775"/>
              <a:gd name="connsiteY0" fmla="*/ 0 h 10287000"/>
              <a:gd name="connsiteX1" fmla="*/ 4876648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775" h="10287000">
                <a:moveTo>
                  <a:pt x="0" y="0"/>
                </a:moveTo>
                <a:lnTo>
                  <a:pt x="4876648" y="0"/>
                </a:lnTo>
                <a:lnTo>
                  <a:pt x="62087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44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FEC6B68-FA2A-4755-9330-C8332671BD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DC03B-E2AF-40E5-9057-345DBC7818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2965" y="1700596"/>
            <a:ext cx="4328160" cy="43281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88900">
            <a:solidFill>
              <a:schemeClr val="bg1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69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47B36-C170-4594-A4B8-DA33EA32E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43300"/>
            <a:ext cx="12192000" cy="3314700"/>
          </a:xfrm>
          <a:custGeom>
            <a:avLst/>
            <a:gdLst>
              <a:gd name="connsiteX0" fmla="*/ 0 w 18288000"/>
              <a:gd name="connsiteY0" fmla="*/ 0 h 4972050"/>
              <a:gd name="connsiteX1" fmla="*/ 431800 w 18288000"/>
              <a:gd name="connsiteY1" fmla="*/ 91500 h 4972050"/>
              <a:gd name="connsiteX2" fmla="*/ 2616200 w 18288000"/>
              <a:gd name="connsiteY2" fmla="*/ 737175 h 4972050"/>
              <a:gd name="connsiteX3" fmla="*/ 5219700 w 18288000"/>
              <a:gd name="connsiteY3" fmla="*/ 1657350 h 4972050"/>
              <a:gd name="connsiteX4" fmla="*/ 7835900 w 18288000"/>
              <a:gd name="connsiteY4" fmla="*/ 1013400 h 4972050"/>
              <a:gd name="connsiteX5" fmla="*/ 10452100 w 18288000"/>
              <a:gd name="connsiteY5" fmla="*/ 1657350 h 4972050"/>
              <a:gd name="connsiteX6" fmla="*/ 13068300 w 18288000"/>
              <a:gd name="connsiteY6" fmla="*/ 2762250 h 4972050"/>
              <a:gd name="connsiteX7" fmla="*/ 15671800 w 18288000"/>
              <a:gd name="connsiteY7" fmla="*/ 3223201 h 4972050"/>
              <a:gd name="connsiteX8" fmla="*/ 17852390 w 18288000"/>
              <a:gd name="connsiteY8" fmla="*/ 1565850 h 4972050"/>
              <a:gd name="connsiteX9" fmla="*/ 18288000 w 18288000"/>
              <a:gd name="connsiteY9" fmla="*/ 1104900 h 4972050"/>
              <a:gd name="connsiteX10" fmla="*/ 18288000 w 18288000"/>
              <a:gd name="connsiteY10" fmla="*/ 4972050 h 4972050"/>
              <a:gd name="connsiteX11" fmla="*/ 17856200 w 18288000"/>
              <a:gd name="connsiteY11" fmla="*/ 4972050 h 4972050"/>
              <a:gd name="connsiteX12" fmla="*/ 17670608 w 18288000"/>
              <a:gd name="connsiteY12" fmla="*/ 4972050 h 4972050"/>
              <a:gd name="connsiteX13" fmla="*/ 17450416 w 18288000"/>
              <a:gd name="connsiteY13" fmla="*/ 4972050 h 4972050"/>
              <a:gd name="connsiteX14" fmla="*/ 17200426 w 18288000"/>
              <a:gd name="connsiteY14" fmla="*/ 4972050 h 4972050"/>
              <a:gd name="connsiteX15" fmla="*/ 16925448 w 18288000"/>
              <a:gd name="connsiteY15" fmla="*/ 4972050 h 4972050"/>
              <a:gd name="connsiteX16" fmla="*/ 16630290 w 18288000"/>
              <a:gd name="connsiteY16" fmla="*/ 4972050 h 4972050"/>
              <a:gd name="connsiteX17" fmla="*/ 16319758 w 18288000"/>
              <a:gd name="connsiteY17" fmla="*/ 4972050 h 4972050"/>
              <a:gd name="connsiteX18" fmla="*/ 15671800 w 18288000"/>
              <a:gd name="connsiteY18" fmla="*/ 4972050 h 4972050"/>
              <a:gd name="connsiteX19" fmla="*/ 14370526 w 18288000"/>
              <a:gd name="connsiteY19" fmla="*/ 4972050 h 4972050"/>
              <a:gd name="connsiteX20" fmla="*/ 13068300 w 18288000"/>
              <a:gd name="connsiteY20" fmla="*/ 4972050 h 4972050"/>
              <a:gd name="connsiteX21" fmla="*/ 10452100 w 18288000"/>
              <a:gd name="connsiteY21" fmla="*/ 4972050 h 4972050"/>
              <a:gd name="connsiteX22" fmla="*/ 7835900 w 18288000"/>
              <a:gd name="connsiteY22" fmla="*/ 4972050 h 4972050"/>
              <a:gd name="connsiteX23" fmla="*/ 6532563 w 18288000"/>
              <a:gd name="connsiteY23" fmla="*/ 4972050 h 4972050"/>
              <a:gd name="connsiteX24" fmla="*/ 5219700 w 18288000"/>
              <a:gd name="connsiteY24" fmla="*/ 4972050 h 4972050"/>
              <a:gd name="connsiteX25" fmla="*/ 2616200 w 18288000"/>
              <a:gd name="connsiteY25" fmla="*/ 4972050 h 4972050"/>
              <a:gd name="connsiteX26" fmla="*/ 1967052 w 18288000"/>
              <a:gd name="connsiteY26" fmla="*/ 4972050 h 4972050"/>
              <a:gd name="connsiteX27" fmla="*/ 1656013 w 18288000"/>
              <a:gd name="connsiteY27" fmla="*/ 4972050 h 4972050"/>
              <a:gd name="connsiteX28" fmla="*/ 1360647 w 18288000"/>
              <a:gd name="connsiteY28" fmla="*/ 4972050 h 4972050"/>
              <a:gd name="connsiteX29" fmla="*/ 1085937 w 18288000"/>
              <a:gd name="connsiteY29" fmla="*/ 4972050 h 4972050"/>
              <a:gd name="connsiteX30" fmla="*/ 836871 w 18288000"/>
              <a:gd name="connsiteY30" fmla="*/ 4972050 h 4972050"/>
              <a:gd name="connsiteX31" fmla="*/ 618433 w 18288000"/>
              <a:gd name="connsiteY31" fmla="*/ 4972050 h 4972050"/>
              <a:gd name="connsiteX32" fmla="*/ 435610 w 18288000"/>
              <a:gd name="connsiteY32" fmla="*/ 4972050 h 4972050"/>
              <a:gd name="connsiteX33" fmla="*/ 0 w 18288000"/>
              <a:gd name="connsiteY33" fmla="*/ 497205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288000" h="4972050">
                <a:moveTo>
                  <a:pt x="0" y="0"/>
                </a:moveTo>
                <a:lnTo>
                  <a:pt x="431800" y="91500"/>
                </a:lnTo>
                <a:cubicBezTo>
                  <a:pt x="876300" y="189905"/>
                  <a:pt x="1741170" y="362545"/>
                  <a:pt x="2616200" y="737175"/>
                </a:cubicBezTo>
                <a:cubicBezTo>
                  <a:pt x="3479801" y="1104900"/>
                  <a:pt x="4354830" y="1657350"/>
                  <a:pt x="5219700" y="1657350"/>
                </a:cubicBezTo>
                <a:cubicBezTo>
                  <a:pt x="6096000" y="1657350"/>
                  <a:pt x="6967221" y="1104900"/>
                  <a:pt x="7835900" y="1013400"/>
                </a:cubicBezTo>
                <a:cubicBezTo>
                  <a:pt x="8712200" y="914995"/>
                  <a:pt x="9579610" y="1294805"/>
                  <a:pt x="10452100" y="1657350"/>
                </a:cubicBezTo>
                <a:cubicBezTo>
                  <a:pt x="11315700" y="2019895"/>
                  <a:pt x="12192000" y="2399705"/>
                  <a:pt x="13068300" y="2762250"/>
                </a:cubicBezTo>
                <a:cubicBezTo>
                  <a:pt x="13931900" y="3124795"/>
                  <a:pt x="14804390" y="3504605"/>
                  <a:pt x="15671800" y="3223201"/>
                </a:cubicBezTo>
                <a:cubicBezTo>
                  <a:pt x="16548100" y="2952155"/>
                  <a:pt x="17416780" y="2019895"/>
                  <a:pt x="17852390" y="1565850"/>
                </a:cubicBezTo>
                <a:lnTo>
                  <a:pt x="18288000" y="1104900"/>
                </a:lnTo>
                <a:lnTo>
                  <a:pt x="18288000" y="4972050"/>
                </a:lnTo>
                <a:lnTo>
                  <a:pt x="17856200" y="4972050"/>
                </a:lnTo>
                <a:lnTo>
                  <a:pt x="17670608" y="4972050"/>
                </a:lnTo>
                <a:lnTo>
                  <a:pt x="17450416" y="4972050"/>
                </a:lnTo>
                <a:lnTo>
                  <a:pt x="17200426" y="4972050"/>
                </a:lnTo>
                <a:lnTo>
                  <a:pt x="16925448" y="4972050"/>
                </a:lnTo>
                <a:lnTo>
                  <a:pt x="16630290" y="4972050"/>
                </a:lnTo>
                <a:lnTo>
                  <a:pt x="16319758" y="4972050"/>
                </a:lnTo>
                <a:lnTo>
                  <a:pt x="15671800" y="4972050"/>
                </a:lnTo>
                <a:lnTo>
                  <a:pt x="14370526" y="4972050"/>
                </a:lnTo>
                <a:lnTo>
                  <a:pt x="13068300" y="4972050"/>
                </a:lnTo>
                <a:lnTo>
                  <a:pt x="10452100" y="4972050"/>
                </a:lnTo>
                <a:lnTo>
                  <a:pt x="7835900" y="4972050"/>
                </a:lnTo>
                <a:lnTo>
                  <a:pt x="6532563" y="4972050"/>
                </a:lnTo>
                <a:lnTo>
                  <a:pt x="5219700" y="4972050"/>
                </a:lnTo>
                <a:lnTo>
                  <a:pt x="2616200" y="4972050"/>
                </a:lnTo>
                <a:lnTo>
                  <a:pt x="1967052" y="4972050"/>
                </a:lnTo>
                <a:lnTo>
                  <a:pt x="1656013" y="4972050"/>
                </a:lnTo>
                <a:lnTo>
                  <a:pt x="1360647" y="4972050"/>
                </a:lnTo>
                <a:lnTo>
                  <a:pt x="1085937" y="4972050"/>
                </a:lnTo>
                <a:lnTo>
                  <a:pt x="836871" y="4972050"/>
                </a:lnTo>
                <a:lnTo>
                  <a:pt x="618433" y="4972050"/>
                </a:lnTo>
                <a:lnTo>
                  <a:pt x="435610" y="4972050"/>
                </a:lnTo>
                <a:lnTo>
                  <a:pt x="0" y="497205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1603248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68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3821" y="0"/>
            <a:ext cx="318817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B5268E0-107A-4C2A-AE10-D7A100ECE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2749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8626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F00EBF-B287-4A97-94A2-58659FC12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27888"/>
            <a:ext cx="5486400" cy="5608320"/>
          </a:xfrm>
          <a:prstGeom prst="roundRect">
            <a:avLst>
              <a:gd name="adj" fmla="val 3164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8081189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438400" y="1603248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68528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CD71B4B-B307-408C-AF40-6BE3413287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18960" y="2426742"/>
            <a:ext cx="4078223" cy="2743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991B3E-5992-4C30-9C53-3AB54D37F8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CF9BE1-EC04-4B8E-9B3A-8527507F7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400" y="396240"/>
            <a:ext cx="60452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867" kern="1200" spc="333" dirty="0">
                <a:solidFill>
                  <a:schemeClr val="tx2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6731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CD71B4B-B307-408C-AF40-6BE3413287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94817" y="2426742"/>
            <a:ext cx="4078223" cy="2743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83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19814AC4-74A4-493C-B3E1-FA832232AF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84403" y="3919381"/>
            <a:ext cx="3088637" cy="20775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F8F8440-C5A5-4AF8-8F8A-3BA5B158F9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18960" y="1127531"/>
            <a:ext cx="3088637" cy="20775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4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420CF65-F5F8-4E58-88D4-96A7FF8EDE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27888"/>
            <a:ext cx="5486400" cy="5608320"/>
          </a:xfrm>
          <a:prstGeom prst="roundRect">
            <a:avLst>
              <a:gd name="adj" fmla="val 36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275003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688592" y="1675384"/>
            <a:ext cx="1804416" cy="1804416"/>
          </a:xfrm>
          <a:prstGeom prst="roundRect">
            <a:avLst>
              <a:gd name="adj" fmla="val 8925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63D903-2C79-4845-B9F0-F48F4CAC9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963338002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DB4F3EC-6FA6-4607-B645-7D3F2258AE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0610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96841DE-F57D-4FFA-B2B4-844AE25D7D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325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96FD531-41C1-429F-981E-C03DFE4D2E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7895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8238350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7F97407-03A0-463F-A2DC-7E79D75521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" y="624840"/>
            <a:ext cx="48768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1360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9C7632-F851-49E5-B077-28366D421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" y="627888"/>
            <a:ext cx="5486400" cy="5608320"/>
          </a:xfrm>
          <a:prstGeom prst="roundRect">
            <a:avLst>
              <a:gd name="adj" fmla="val 36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58124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429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362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182368" y="1752600"/>
            <a:ext cx="963168" cy="9631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186672" y="3752088"/>
            <a:ext cx="963168" cy="9631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0895BE1-F501-4DA6-BAC7-1628FD1F7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785517636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53184" y="2151888"/>
            <a:ext cx="1219200" cy="1219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742176" y="2151888"/>
            <a:ext cx="1219200" cy="1219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3153593-CEED-43D7-8481-1C18D9F0B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547405898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73936" y="1432560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095E9E-7213-4071-833B-F76EE6B46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533223230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342537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0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60973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342537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546306-BB2E-C745-BE62-0F61AFAAA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1596153"/>
            <a:ext cx="100330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tx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02C6C-381F-CE48-B1C7-45378DCAA9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9500" y="1218201"/>
            <a:ext cx="100330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867" kern="1200" spc="333" dirty="0">
                <a:solidFill>
                  <a:srgbClr val="858591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846106984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3937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53F44B-F8DD-4AF0-9746-A6E6D1B4B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521149"/>
            <a:ext cx="9499600" cy="609600"/>
          </a:xfrm>
          <a:prstGeom prst="rect">
            <a:avLst/>
          </a:prstGeom>
        </p:spPr>
        <p:txBody>
          <a:bodyPr anchor="ctr"/>
          <a:lstStyle>
            <a:lvl1pPr marL="0" algn="l" defTabSz="914446" rtl="0" eaLnBrk="1" latinLnBrk="0" hangingPunct="1">
              <a:defRPr lang="en-US" sz="4400" kern="1200" dirty="0">
                <a:solidFill>
                  <a:schemeClr val="tx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C0693EC-ECEC-45D9-A0CD-3062924AC7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1143197"/>
            <a:ext cx="9499600" cy="35560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UA" sz="1867" kern="1200" spc="333" dirty="0">
                <a:solidFill>
                  <a:srgbClr val="858591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3522170074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725168"/>
            <a:ext cx="12192000" cy="231648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B7ED05-6BE5-404E-B123-A15F21DC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9C676B4-FAF3-0D4E-83C5-9499FF8D7F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96240"/>
            <a:ext cx="10668001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867" kern="1200" spc="333" dirty="0">
                <a:solidFill>
                  <a:schemeClr val="accent1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4047155883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624840"/>
            <a:ext cx="6858000" cy="5608320"/>
          </a:xfrm>
          <a:prstGeom prst="roundRect">
            <a:avLst>
              <a:gd name="adj" fmla="val 3727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510728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A86A2D-80E2-48E5-B1F6-4F8C81EE13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4840"/>
            <a:ext cx="6858000" cy="5608320"/>
          </a:xfrm>
          <a:prstGeom prst="roundRect">
            <a:avLst>
              <a:gd name="adj" fmla="val 3555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07644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8365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627888"/>
            <a:ext cx="6858000" cy="5608320"/>
          </a:xfrm>
          <a:prstGeom prst="roundRect">
            <a:avLst>
              <a:gd name="adj" fmla="val 3727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678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4464">
          <p15:clr>
            <a:srgbClr val="FBAE40"/>
          </p15:clr>
        </p15:guide>
        <p15:guide id="4" pos="3888">
          <p15:clr>
            <a:srgbClr val="FBAE40"/>
          </p15:clr>
        </p15:guide>
      </p15:sldGuideLst>
    </p:ext>
  </p:extLst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7888"/>
            <a:ext cx="6858000" cy="5614416"/>
          </a:xfrm>
          <a:prstGeom prst="roundRect">
            <a:avLst>
              <a:gd name="adj" fmla="val 3569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9997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7056">
          <p15:clr>
            <a:srgbClr val="FBAE40"/>
          </p15:clr>
        </p15:guide>
        <p15:guide id="4" pos="4464">
          <p15:clr>
            <a:srgbClr val="FBAE40"/>
          </p15:clr>
        </p15:guide>
        <p15:guide id="5" pos="4896">
          <p15:clr>
            <a:srgbClr val="FBAE40"/>
          </p15:clr>
        </p15:guide>
        <p15:guide id="6" pos="6624">
          <p15:clr>
            <a:srgbClr val="FBAE40"/>
          </p15:clr>
        </p15:guide>
        <p15:guide id="7" pos="7632">
          <p15:clr>
            <a:srgbClr val="FBAE40"/>
          </p15:clr>
        </p15:guide>
        <p15:guide id="8" pos="3888">
          <p15:clr>
            <a:srgbClr val="FBAE40"/>
          </p15:clr>
        </p15:guide>
      </p15:sldGuideLst>
    </p:ext>
  </p:extLst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848" y="2254207"/>
            <a:ext cx="2346960" cy="23469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9614C9E-3D8C-47CB-8BCB-66D98B2EC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617011512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905000" y="1622701"/>
            <a:ext cx="1524000" cy="1524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905000" y="3711299"/>
            <a:ext cx="1524000" cy="1524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10F5D02-55ED-4EA4-B7B3-347E95140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73581713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EDA7AB7-33DF-BD46-AB8B-02E37949E42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165693" y="2801874"/>
            <a:ext cx="1255776" cy="1255776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B7D76E-9414-3045-81FD-7BEF4A9AEA7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5693" y="4356033"/>
            <a:ext cx="1255776" cy="1255776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165693" y="1246192"/>
            <a:ext cx="1255776" cy="1255776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B903F16-A6BA-4DF7-ABFF-05463A2A30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612132530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520293" y="1669806"/>
            <a:ext cx="2023872" cy="202387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D3264B4-0A33-0F42-B162-461C536D5376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7337259" y="1669806"/>
            <a:ext cx="2023872" cy="202387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582B724-2DE7-4DD8-8B83-2D7CA97BF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36142980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87160" y="1643817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0D1B728-F65B-1049-A423-4018D50F1E2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139455" y="1643817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925699-281D-D34C-8E74-602EA1212DE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529155" y="1643817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79620E3-E26D-468F-A5AA-E9B9AE5E9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518814854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2B1CD80-073E-FC48-97A5-FEE449811055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167871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461EC8E-8C72-EE43-B452-AB416A04E632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3843691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754217B-17E2-0C41-BF2A-2295F77DD58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6519510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A1C50D3-A699-074D-961E-9E2391BED58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195329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160751B-E67B-4E08-9503-4B1526F25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585363129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217D4CB-A698-D74A-A732-CB04DCE47B7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73661" y="3649240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0A7330D-6470-8E48-AB41-17C03211091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463790" y="1757912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340C943-4790-9348-93AD-9486360732E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463790" y="3649240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473661" y="1757912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E9D3BE8-D975-43CB-A997-BE76A4E242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21888663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331383DF-C87E-DD43-9830-5DB32A4F8CAA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583323" y="1279273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30162CC3-F132-3B46-BD96-27CA8DA6B91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2144268" y="3680196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656FEB2-C81F-E94C-9846-796BCD57E2B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025023" y="1279273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FF4EDF61-F78B-F943-94CD-411CA886961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5583323" y="3680196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FBB1A8C-7C06-3242-900A-A8C878E1DC33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9025023" y="3680196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144268" y="1279273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D42FB4DC-934D-4FE9-9A83-83D37D452D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76298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10552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FBB1A8C-7C06-3242-900A-A8C878E1DC33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900510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E330097-3475-7242-98BA-D3B965F36BDF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576329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AAC40CD-44BD-C140-9CB1-D471FB8A57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548871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DB63F645-ED6B-1F4A-BED8-C1048B88523B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576329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50003B9-5949-F246-9F41-71D7880A258A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900510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40D2A28-1E97-6840-9116-AD07E695925B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4224691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0628154-7FF5-BE49-899F-752D83B9F256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548871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1BFBA4F4-63D3-1E4D-9452-31982FB2B82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4224691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A729D0A4-DE0B-4E0A-B74E-23B15CDEA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57271068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7AAEAE-A954-4785-B8AF-9A56B9FDD1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805230173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15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0710C5-3491-4F0E-BDCE-ED53142EB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72992148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3484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421405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66489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820107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56000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586264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3F6C063-08F3-1546-91BE-0C6417D3C6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31825" y="1600200"/>
            <a:ext cx="6437376" cy="365760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0" dist="254000" dir="8100000" algn="tl" rotWithShape="0">
              <a:prstClr val="black">
                <a:alpha val="40000"/>
              </a:prstClr>
            </a:outerShdw>
          </a:effectLst>
          <a:scene3d>
            <a:camera prst="perspectiveLeft" fov="1800000">
              <a:rot lat="0" lon="19800000" rev="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8FADB5-BBC6-48B8-BAD5-05E17CCF08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432630477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1AB134-5D41-4117-B99A-536237A54A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799" y="1618488"/>
            <a:ext cx="6437376" cy="365760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0" dist="254000" dir="2700000" algn="tl" rotWithShape="0">
              <a:prstClr val="black">
                <a:alpha val="40000"/>
              </a:prstClr>
            </a:outerShdw>
          </a:effectLst>
          <a:scene3d>
            <a:camera prst="perspectiveLeft" fov="1800000">
              <a:rot lat="0" lon="1800000" rev="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A104048-5402-45D2-9482-F49ACFEF3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739698943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E47E6BA-2686-48D6-A506-1873E70E26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" y="1295400"/>
            <a:ext cx="4267200" cy="4267200"/>
          </a:xfrm>
          <a:prstGeom prst="roundRect">
            <a:avLst>
              <a:gd name="adj" fmla="val 506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571E55-D3A1-479B-9E8A-3662F061B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033720104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010400" y="1295400"/>
            <a:ext cx="4267200" cy="4267200"/>
          </a:xfrm>
          <a:prstGeom prst="roundRect">
            <a:avLst>
              <a:gd name="adj" fmla="val 4762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9D240D1-01A3-480D-8E3F-3E310C16B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412399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5615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384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526769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069080" y="0"/>
            <a:ext cx="405384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221779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8836085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6085" y="3429000"/>
            <a:ext cx="3355915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70279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0363200" cy="4013200"/>
          </a:xfrm>
          <a:prstGeom prst="roundRect">
            <a:avLst>
              <a:gd name="adj" fmla="val 38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2396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968164A-D4D9-413F-B806-727380F36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001" y="0"/>
            <a:ext cx="990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361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968164A-D4D9-413F-B806-727380F36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19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6054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4464">
          <p15:clr>
            <a:srgbClr val="FBAE40"/>
          </p15:clr>
        </p15:guide>
        <p15:guide id="4" pos="3888">
          <p15:clr>
            <a:srgbClr val="FBAE40"/>
          </p15:clr>
        </p15:guide>
      </p15:sldGuideLst>
    </p:ext>
  </p:extLst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8641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7056">
          <p15:clr>
            <a:srgbClr val="FBAE40"/>
          </p15:clr>
        </p15:guide>
        <p15:guide id="4" pos="4464">
          <p15:clr>
            <a:srgbClr val="FBAE40"/>
          </p15:clr>
        </p15:guide>
        <p15:guide id="5" pos="4896">
          <p15:clr>
            <a:srgbClr val="FBAE40"/>
          </p15:clr>
        </p15:guide>
        <p15:guide id="6" pos="6624">
          <p15:clr>
            <a:srgbClr val="FBAE40"/>
          </p15:clr>
        </p15:guide>
        <p15:guide id="7" pos="7632">
          <p15:clr>
            <a:srgbClr val="FBAE40"/>
          </p15:clr>
        </p15:guide>
        <p15:guide id="8" pos="3888">
          <p15:clr>
            <a:srgbClr val="FBAE40"/>
          </p15:clr>
        </p15:guide>
      </p15:sldGuideLst>
    </p:ext>
  </p:extLst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DB39397-71E6-4819-B00B-7887732586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28800" y="624840"/>
            <a:ext cx="48768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0626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70600" y="-1955800"/>
            <a:ext cx="6959600" cy="695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015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9E500-3BF3-F4DB-B17D-5D070D3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937E4-F890-980E-AC75-245583673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2EE6FF-E2DB-5F6E-CB31-6C2DA20A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135F2E-562A-3C90-B174-3F7EBF67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AAB5-3504-47D8-836F-C9A90E69ABE4}" type="datetime1">
              <a:rPr lang="de-DE" smtClean="0"/>
              <a:t>03.03.2023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C0C0D-3DE6-6717-7CBD-AF8E42E2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A2E659-ED27-6F4C-5FC7-0FE62F29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2990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8836085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6085" y="3429000"/>
            <a:ext cx="3355915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23621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066800" y="1397000"/>
            <a:ext cx="6959600" cy="695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005186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" y="1193800"/>
            <a:ext cx="3048000" cy="304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5175" y="1193800"/>
            <a:ext cx="3048000" cy="304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229600" y="1193800"/>
            <a:ext cx="3048000" cy="304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2BF8193-0CDD-4864-9D8F-6BF6C4183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117995687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41880" y="1593427"/>
            <a:ext cx="1679787" cy="362627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67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1AB134-5D41-4117-B99A-536237A54A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800" y="2025000"/>
            <a:ext cx="6052800" cy="2808000"/>
          </a:xfrm>
          <a:prstGeom prst="rect">
            <a:avLst/>
          </a:prstGeom>
          <a:solidFill>
            <a:schemeClr val="accent1"/>
          </a:solidFill>
          <a:scene3d>
            <a:camera prst="perspectiveLeft" fov="1800000">
              <a:rot lat="0" lon="1800000" rev="0"/>
            </a:camera>
            <a:lightRig rig="threePt" dir="t"/>
          </a:scene3d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31837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3440" y="2143760"/>
            <a:ext cx="5571067" cy="259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4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0907" y="1593427"/>
            <a:ext cx="1679787" cy="3626273"/>
          </a:xfrm>
          <a:prstGeom prst="rect">
            <a:avLst/>
          </a:prstGeom>
          <a:solidFill>
            <a:schemeClr val="accent1"/>
          </a:solidFill>
          <a:scene3d>
            <a:camera prst="perspectiveRight"/>
            <a:lightRig rig="threePt" dir="t"/>
          </a:scene3d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49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6107" y="1593427"/>
            <a:ext cx="1679787" cy="362627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85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48441" y="1593427"/>
            <a:ext cx="1679787" cy="3626273"/>
          </a:xfrm>
          <a:prstGeom prst="rect">
            <a:avLst/>
          </a:prstGeom>
          <a:solidFill>
            <a:schemeClr val="accent1"/>
          </a:solidFill>
          <a:scene3d>
            <a:camera prst="perspectiveLeft"/>
            <a:lightRig rig="threePt" dir="t"/>
          </a:scene3d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901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1555F-A749-4DD4-A2C9-97141F2B95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280000">
            <a:off x="2973600" y="1454400"/>
            <a:ext cx="1464000" cy="3806400"/>
          </a:xfrm>
          <a:prstGeom prst="roundRect">
            <a:avLst>
              <a:gd name="adj" fmla="val 4833"/>
            </a:avLst>
          </a:prstGeom>
          <a:ln>
            <a:noFill/>
          </a:ln>
          <a:scene3d>
            <a:camera prst="perspectiveHeroicExtremeRightFacing" fov="4800000">
              <a:rot lat="449632" lon="20136784" rev="23999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3605473E-2685-4DD2-B159-832979DD71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76800" y="2119200"/>
            <a:ext cx="1383792" cy="247396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0148B9DC-A940-406F-8289-9160A7A1D2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93600" y="2119200"/>
            <a:ext cx="1383792" cy="247396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8BAED62-30A9-452C-B3E4-5A4C68AF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1600" y="1924800"/>
            <a:ext cx="1615440" cy="287731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51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EB6E739-39F9-4E42-B265-0E28996ABE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355915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7649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57320" y="2875184"/>
            <a:ext cx="2621280" cy="470127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970540" y="2875184"/>
            <a:ext cx="2621280" cy="470127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24928" y="2468880"/>
            <a:ext cx="3072384" cy="543763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8817045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B33D3-7FC6-4DC2-95EB-12F4AD78CA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560000">
            <a:off x="6746400" y="861600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A503DBF-31C9-46D2-A64C-C4773F4401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560000">
            <a:off x="10056879" y="-286059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9F14B78-D072-4B88-9606-DAB6CF652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560000">
            <a:off x="7970110" y="3972324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2133701-B06D-438C-AF1A-FD2E103A9D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560000">
            <a:off x="10835229" y="3724358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92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224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6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8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2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92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224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6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8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076E93-A81C-48AD-A313-F9508C334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37360" y="1999488"/>
            <a:ext cx="2487168" cy="332232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7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EF940-579A-4520-8BE8-9369519316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8400" y="1361440"/>
            <a:ext cx="3134783" cy="4165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2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8D99A39A-AA1D-4BDE-98F1-B3A30A1DAF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7300" y="1828800"/>
            <a:ext cx="4025900" cy="30099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02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870192" y="932688"/>
            <a:ext cx="6644640" cy="498043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18718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 rot="1800000">
            <a:off x="3547872" y="-4718304"/>
            <a:ext cx="9796272" cy="741883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628096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A3DE550-6E56-4588-A5FD-D80A056A9D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94984" y="1612865"/>
            <a:ext cx="5456916" cy="337823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638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7027200" cy="50292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614D36E-ECF9-42A6-B627-4D2F56572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199386008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3215" y="2270725"/>
            <a:ext cx="3523827" cy="2169671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845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3FD29A-8BBA-4425-88CD-DF5868D56B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700820" y="1370661"/>
            <a:ext cx="5959024" cy="367662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8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0932" y="2061668"/>
            <a:ext cx="4202896" cy="258778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215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D560B-D2F9-4F71-BAEC-8B2E8D1C89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38901" y="1419226"/>
            <a:ext cx="4504267" cy="3466041"/>
          </a:xfrm>
          <a:custGeom>
            <a:avLst/>
            <a:gdLst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8200 w 5918200"/>
              <a:gd name="connsiteY2" fmla="*/ 391636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1850 w 5918200"/>
              <a:gd name="connsiteY2" fmla="*/ 383381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914400 w 6750050"/>
              <a:gd name="connsiteY0" fmla="*/ 74930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914400 w 6750050"/>
              <a:gd name="connsiteY4" fmla="*/ 749300 h 5167312"/>
              <a:gd name="connsiteX0" fmla="*/ 914400 w 6756400"/>
              <a:gd name="connsiteY0" fmla="*/ 781050 h 5199062"/>
              <a:gd name="connsiteX1" fmla="*/ 6756400 w 6756400"/>
              <a:gd name="connsiteY1" fmla="*/ 0 h 5199062"/>
              <a:gd name="connsiteX2" fmla="*/ 5911850 w 6756400"/>
              <a:gd name="connsiteY2" fmla="*/ 5116512 h 5199062"/>
              <a:gd name="connsiteX3" fmla="*/ 0 w 6756400"/>
              <a:gd name="connsiteY3" fmla="*/ 5199062 h 5199062"/>
              <a:gd name="connsiteX4" fmla="*/ 914400 w 6756400"/>
              <a:gd name="connsiteY4" fmla="*/ 781050 h 519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6400" h="5199062">
                <a:moveTo>
                  <a:pt x="914400" y="781050"/>
                </a:moveTo>
                <a:lnTo>
                  <a:pt x="6756400" y="0"/>
                </a:lnTo>
                <a:cubicBezTo>
                  <a:pt x="6557433" y="1392237"/>
                  <a:pt x="6129867" y="3838575"/>
                  <a:pt x="5911850" y="5116512"/>
                </a:cubicBezTo>
                <a:lnTo>
                  <a:pt x="0" y="5199062"/>
                </a:lnTo>
                <a:lnTo>
                  <a:pt x="914400" y="78105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FD967-56A8-431B-A205-17DC04225A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4808" y="2463800"/>
            <a:ext cx="3517900" cy="218016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78922" y="2028576"/>
            <a:ext cx="3834157" cy="237616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6000" y="1656000"/>
            <a:ext cx="4346448" cy="248716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63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86879" y="1738469"/>
            <a:ext cx="4346448" cy="248716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17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19034" y="2087034"/>
            <a:ext cx="3953933" cy="225213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4CB6AF-2D11-466A-854D-D9FCE0A11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71675" y="2049404"/>
            <a:ext cx="2822575" cy="159232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E875F6D-EBF4-49B4-BF83-6FAAAA1561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93557" y="2049404"/>
            <a:ext cx="2822575" cy="159232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4D78-79B6-4F4C-B409-C47AFC950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24338" y="1658409"/>
            <a:ext cx="3743325" cy="211878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50400" y="914400"/>
            <a:ext cx="7027200" cy="50292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81125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600" y="2067561"/>
            <a:ext cx="2270549" cy="2697903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3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3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1558" y="2468034"/>
            <a:ext cx="1727663" cy="2015067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4C6A049-70BF-4E57-B30A-1B1BD88032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1718" y="2656840"/>
            <a:ext cx="1414058" cy="1688255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AF1054F-EE12-4246-A84C-F3DEC7330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95135" y="2656840"/>
            <a:ext cx="1414058" cy="1688255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3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CEDF-23B2-41CD-A753-8733F5FBF7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0300" y="1955800"/>
            <a:ext cx="6198785" cy="3363829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OCKUP option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04149" y="1955800"/>
            <a:ext cx="6198785" cy="336382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02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C792C5-AFAE-465C-A73B-2CB890A1FF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7400" y="895096"/>
            <a:ext cx="4963601" cy="5073904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7221854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03-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9C7632-F851-49E5-B077-28366D421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694" y="945896"/>
            <a:ext cx="4864211" cy="4972304"/>
          </a:xfrm>
          <a:prstGeom prst="roundRect">
            <a:avLst>
              <a:gd name="adj" fmla="val 36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561312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0-0-L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4800" y="1346200"/>
            <a:ext cx="4368800" cy="4165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46201"/>
            <a:ext cx="4876800" cy="4165600"/>
          </a:xfrm>
          <a:prstGeom prst="rect">
            <a:avLst/>
          </a:prstGeom>
        </p:spPr>
        <p:txBody>
          <a:bodyPr anchor="ctr"/>
          <a:lstStyle>
            <a:lvl1pPr algn="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4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7873035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0-0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876800" cy="3124200"/>
          </a:xfrm>
          <a:prstGeom prst="rect">
            <a:avLst/>
          </a:prstGeom>
        </p:spPr>
        <p:txBody>
          <a:bodyPr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4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3E7550-4A4D-44BE-BE01-A0F0400791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5842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0-0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25268F9-F44F-4203-84C4-DD8EC7603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B72713A-369B-4E38-A685-B8BFEE3E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09600"/>
            <a:ext cx="4876800" cy="5257800"/>
          </a:xfrm>
          <a:prstGeom prst="rect">
            <a:avLst/>
          </a:prstGeom>
        </p:spPr>
        <p:txBody>
          <a:bodyPr/>
          <a:lstStyle>
            <a:lvl1pPr algn="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4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7961571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0-0-LV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6C2B1033-EE10-44C8-A170-FB72EDAD016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09600" y="609600"/>
            <a:ext cx="10972800" cy="2445192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E453FF6-0C1C-4904-9DA6-37C2979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35680"/>
            <a:ext cx="10972800" cy="1722120"/>
          </a:xfrm>
          <a:prstGeom prst="rect">
            <a:avLst/>
          </a:prstGeom>
        </p:spPr>
        <p:txBody>
          <a:bodyPr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9817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C46AC66E-831B-481E-9DCA-6F38FC2799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914400"/>
            <a:ext cx="5181600" cy="50292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0458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0-0-LV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362200"/>
            <a:ext cx="10972800" cy="35490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26091"/>
          </a:xfrm>
          <a:prstGeom prst="rect">
            <a:avLst/>
          </a:prstGeom>
        </p:spPr>
        <p:txBody>
          <a:bodyPr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193019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0-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6E453FF6-0C1C-4904-9DA6-37C2979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23820"/>
            <a:ext cx="9144000" cy="1610360"/>
          </a:xfrm>
          <a:prstGeom prst="rect">
            <a:avLst/>
          </a:prstGeom>
        </p:spPr>
        <p:txBody>
          <a:bodyPr anchor="ctr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1E250B-D855-4CE5-B3FC-FF9838360D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2800" y="609600"/>
            <a:ext cx="5486400" cy="2667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</p:spTree>
    <p:extLst>
      <p:ext uri="{BB962C8B-B14F-4D97-AF65-F5344CB8AC3E}">
        <p14:creationId xmlns:p14="http://schemas.microsoft.com/office/powerpoint/2010/main" val="3108390742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-0-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6E453FF6-0C1C-4904-9DA6-37C2979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48909"/>
            <a:ext cx="9753600" cy="1986491"/>
          </a:xfrm>
          <a:prstGeom prst="rect">
            <a:avLst/>
          </a:prstGeom>
        </p:spPr>
        <p:txBody>
          <a:bodyPr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1E250B-D855-4CE5-B3FC-FF9838360D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781030"/>
            <a:ext cx="54864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17A8B3-2E0B-4008-8D12-937045378D7A}"/>
              </a:ext>
            </a:extLst>
          </p:cNvPr>
          <p:cNvCxnSpPr>
            <a:cxnSpLocks/>
          </p:cNvCxnSpPr>
          <p:nvPr userDrawn="1"/>
        </p:nvCxnSpPr>
        <p:spPr>
          <a:xfrm>
            <a:off x="609600" y="609600"/>
            <a:ext cx="10972800" cy="0"/>
          </a:xfrm>
          <a:prstGeom prst="line">
            <a:avLst/>
          </a:prstGeom>
          <a:ln w="38100" cap="sq">
            <a:solidFill>
              <a:schemeClr val="bg2">
                <a:lumMod val="60000"/>
                <a:lumOff val="4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DA103F-6DA9-47BE-BDEC-5A9FD4B1C88A}"/>
              </a:ext>
            </a:extLst>
          </p:cNvPr>
          <p:cNvCxnSpPr>
            <a:cxnSpLocks/>
          </p:cNvCxnSpPr>
          <p:nvPr userDrawn="1"/>
        </p:nvCxnSpPr>
        <p:spPr>
          <a:xfrm>
            <a:off x="609600" y="1219200"/>
            <a:ext cx="10972800" cy="0"/>
          </a:xfrm>
          <a:prstGeom prst="line">
            <a:avLst/>
          </a:prstGeom>
          <a:ln w="38100" cap="sq">
            <a:solidFill>
              <a:schemeClr val="bg2">
                <a:lumMod val="60000"/>
                <a:lumOff val="4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52514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05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968164A-D4D9-413F-B806-727380F36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854200"/>
            <a:ext cx="12191999" cy="341376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9607AA-328C-6A47-BA55-7972C38B6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D5674-63E8-C243-BEC8-63AA19D7C4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396240"/>
            <a:ext cx="10668001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4209198274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0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725168"/>
            <a:ext cx="12192000" cy="231648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B7ED05-6BE5-404E-B123-A15F21DC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9C676B4-FAF3-0D4E-83C5-9499FF8D7F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96240"/>
            <a:ext cx="10668001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1850768984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-0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82025E-1591-42E7-9234-EB0C6A1622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5360" y="990600"/>
            <a:ext cx="4876800" cy="487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29175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-0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F2938C2-00E5-44DB-AAFD-0F2B12267E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9840" y="990600"/>
            <a:ext cx="4876800" cy="487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11675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1-1-0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FC153-1646-4709-9BE4-F77F62A371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219200"/>
            <a:ext cx="10972800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</a:rPr>
              <a:t>Your subtitle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C5A246-535F-4F83-A160-435711EF76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5847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sz="3200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4684996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2-0-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579C85-5DCC-4181-B20D-C72202BD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tx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DC7980-9CCD-4C9D-ACE0-3F182DA934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3338566966"/>
      </p:ext>
    </p:extLst>
  </p:cSld>
  <p:clrMapOvr>
    <a:masterClrMapping/>
  </p:clrMapOvr>
  <p:hf hdr="0" ftr="0" dt="0"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-0-0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16201"/>
            <a:ext cx="9144000" cy="16256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9345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3D589A9-0690-4D70-AC6B-7E02C9908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D032E74-E98C-4A65-8348-308DC5A573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5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L-Image-10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F00EBF-B287-4A97-94A2-58659FC12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5360" y="990600"/>
            <a:ext cx="4876800" cy="4876800"/>
          </a:xfrm>
          <a:prstGeom prst="roundRect">
            <a:avLst>
              <a:gd name="adj" fmla="val 3164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0563155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60577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2438084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7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9EBB9A9-634C-4929-97C8-A7CBFC25C9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8912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5865612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5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9C7632-F851-49E5-B077-28366D421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09600"/>
            <a:ext cx="3444241" cy="5638800"/>
          </a:xfrm>
          <a:prstGeom prst="roundRect">
            <a:avLst>
              <a:gd name="adj" fmla="val 6711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98441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8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7F97407-03A0-463F-A2DC-7E79D75521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" y="624840"/>
            <a:ext cx="48768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2909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0-1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FB322FF-9961-474F-93CD-51026FA4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3040"/>
            <a:ext cx="4876800" cy="2372360"/>
          </a:xfrm>
          <a:prstGeom prst="rect">
            <a:avLst/>
          </a:prstGeom>
        </p:spPr>
        <p:txBody>
          <a:bodyPr/>
          <a:lstStyle>
            <a:lvl1pPr marL="0" algn="l" defTabSz="914446" rtl="0" eaLnBrk="1" latinLnBrk="0" hangingPunct="1">
              <a:lnSpc>
                <a:spcPct val="100000"/>
              </a:lnSpc>
              <a:defRPr lang="en-US" sz="4400" kern="12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</p:spTree>
    <p:extLst>
      <p:ext uri="{BB962C8B-B14F-4D97-AF65-F5344CB8AC3E}">
        <p14:creationId xmlns:p14="http://schemas.microsoft.com/office/powerpoint/2010/main" val="2261390396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0-1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8F034AD-05D5-4E17-9527-70658A9E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463040"/>
            <a:ext cx="4876800" cy="2524760"/>
          </a:xfrm>
          <a:prstGeom prst="rect">
            <a:avLst/>
          </a:prstGeom>
        </p:spPr>
        <p:txBody>
          <a:bodyPr/>
          <a:lstStyle>
            <a:lvl1pPr marL="0" algn="r" defTabSz="91444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kern="12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03978AE-806B-4882-B98B-2CBDA9379A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</p:spTree>
    <p:extLst>
      <p:ext uri="{BB962C8B-B14F-4D97-AF65-F5344CB8AC3E}">
        <p14:creationId xmlns:p14="http://schemas.microsoft.com/office/powerpoint/2010/main" val="3661772568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L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4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70458F-1AAB-4331-9B34-EE663847C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39261"/>
            <a:ext cx="4876800" cy="3072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77945789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L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25268F9-F44F-4203-84C4-DD8EC7603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1E6A0E5-03A1-4FDB-8AE4-CC3EE087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317E3B7-7907-4185-B626-FA2935C15F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2839261"/>
            <a:ext cx="4876800" cy="3072001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0338774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151DAFB7-78F5-4CED-A374-376917DDA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254496"/>
            <a:ext cx="609600" cy="2682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2"/>
                </a:solidFill>
              </a:defRPr>
            </a:lvl1pPr>
          </a:lstStyle>
          <a:p>
            <a:fld id="{8B9A2DF5-3641-49D0-8F14-85B1C28A2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70458F-1AAB-4331-9B34-EE663847C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39261"/>
            <a:ext cx="4876800" cy="3072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A2AC07A-7CA9-4AE1-B06D-75E3324BF1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65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1B3C81-37F1-45BE-8A36-6F5B92261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45166975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25268F9-F44F-4203-84C4-DD8EC7603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1E6A0E5-03A1-4FDB-8AE4-CC3EE087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317E3B7-7907-4185-B626-FA2935C15F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2839261"/>
            <a:ext cx="4876800" cy="3072001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494114923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L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0F433-6B92-40CF-8708-D283C61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D49180-49A1-4E78-8C83-F99CFD375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53174496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L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0F433-6B92-40CF-8708-D283C61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D49180-49A1-4E78-8C83-F99CFD375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5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775588226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0F433-6B92-40CF-8708-D283C61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D49180-49A1-4E78-8C83-F99CFD375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046799990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484C7CB-D2DE-4D8E-AD6E-4A45FA1D0B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223BB9D5-8F0A-4C87-AF31-81EB1244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9CC0C9-06B3-48A5-BD12-0AF4291172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5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6726369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-Image-04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F00EBF-B287-4A97-94A2-58659FC12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9840" y="990600"/>
            <a:ext cx="4876800" cy="4876800"/>
          </a:xfrm>
          <a:prstGeom prst="roundRect">
            <a:avLst>
              <a:gd name="adj" fmla="val 3125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566231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L-Image-0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C582E34-45AC-46BF-8372-92FBB6191E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3054096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6997297-9A29-4E56-84A9-E69844C06D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054096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F71F00-E8FD-4130-A73B-7C83436C0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13EDE2D-E00B-4784-8152-7CD08FA126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1994177499"/>
      </p:ext>
    </p:extLst>
  </p:cSld>
  <p:clrMapOvr>
    <a:masterClrMapping/>
  </p:clrMapOvr>
  <p:hf hdr="0" ftr="0" dt="0"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L-Image-0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5AC126F-6485-4019-9F1C-23399613546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147929" y="2667000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4D8ABFC-DBE7-4716-B767-E205B88489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028685" y="2667000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260601E-5209-47F8-B78D-C4E58BFB16A7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586984" y="2667000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3152E6-5B6E-FF9B-B99C-59E8993DA5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78C7388-BAB6-BD66-158D-8C61518343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20250783"/>
      </p:ext>
    </p:extLst>
  </p:cSld>
  <p:clrMapOvr>
    <a:masterClrMapping/>
  </p:clrMapOvr>
  <p:hf hdr="0" ftr="0" dt="0"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L-Image-0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0AB8959D-88A4-4972-9276-40BC99DE39B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986016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5AC126F-6485-4019-9F1C-23399613546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89888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4D8ABFC-DBE7-4716-B767-E205B88489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784080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260601E-5209-47F8-B78D-C4E58BFB16A7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187952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866DECC-8E72-892E-10C5-FB0D52B3FB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8084853-8A75-8FF4-22AB-85F5137A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1482205211"/>
      </p:ext>
    </p:extLst>
  </p:cSld>
  <p:clrMapOvr>
    <a:masterClrMapping/>
  </p:clrMapOvr>
  <p:hf hdr="0" ftr="0" dt="0"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Image-0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19399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576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99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DE31C0E-ED7D-4FBC-B3FC-8850A7172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809962144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Image-05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21BCA39-ADFB-4BE6-9D20-13E8FADF99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03792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57B0E6-36B2-4E47-96C2-1EDF4BBE79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07664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1BC7345-85E6-4338-92D9-E8AC45730E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5728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6230110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-Image-0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D6A1AF2-0E5E-C543-BCC9-497B3A3D32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654" y="2999232"/>
            <a:ext cx="3249168" cy="324916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5FD3BED-494D-7C46-A085-4717BEA81D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1708" y="2999232"/>
            <a:ext cx="3249168" cy="324916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070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-Image-0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E3198DC-382B-B047-809E-869BFCC20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07200" y="609600"/>
            <a:ext cx="4775200" cy="56388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3092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-Image-04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EAD187-1DE1-43E0-829B-D15CC2978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0987" y="609601"/>
            <a:ext cx="4068979" cy="56388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07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-Image-08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EAD187-1DE1-43E0-829B-D15CC2978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63956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475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-Image-07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EAD187-1DE1-43E0-829B-D15CC2978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1997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219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01E19A8-58F0-4680-BA37-243AA8D24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01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6E3EE0B-F4D7-4A15-858C-7B64D9236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8105581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8E2D95-DBF1-4838-AC3D-96F341E8EC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2720" y="1688785"/>
            <a:ext cx="1633728" cy="163372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0CB9292-A56B-4AF1-9C57-80C7BB9D0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35552" y="1688785"/>
            <a:ext cx="1633728" cy="163372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EC904EB-B2A2-479C-9B2E-50DCB0CD5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0114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48D62-B702-7C11-5197-85A8EA99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C63D4-2560-27C0-9C9C-549F554E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4A5FB7-4869-144D-4FAB-3275AF5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4D4CF1-542C-032C-BE03-02F147517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3F960E-4787-E507-8172-492B8E4DA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D04E45-A25E-6F6A-EC95-465AD89F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698-E7A9-4F78-AC34-C28E8C115BF0}" type="datetime1">
              <a:rPr lang="de-DE" smtClean="0"/>
              <a:t>03.03.2023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E81065-864C-DEE9-4C68-D831D728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5CA666-9770-B4B9-3855-133899D5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39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D926C8-134F-4B4E-AFA6-422CF4396A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27933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7A03C44-8D2E-4BFD-9CA2-776A82F3D0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4267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4B1582B-7009-4058-8A5C-E13B6D7116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060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CE65DF2-591D-4F3E-B1AE-7D36BDC986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3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01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799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799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7600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362819E-B2B5-455B-AA2D-A8DAF1066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2918071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399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D6CAF51-6BDC-498B-A477-237F7A227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94400" y="914399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0441955-A97F-4CDA-9F8E-65C8BCEFD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74400" y="914399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34091CEE-A618-459D-8440-5B817743F9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59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A2A6811-5688-499E-AFFE-209FF0846F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94400" y="259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816AFA0-6B0E-411B-A44B-9433003B1E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4400" y="259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F33CACAB-EFD3-4423-A56F-67BF87122A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400" y="427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454B9E96-3F41-4112-B2F2-7C91659C96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94400" y="427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C02999A-F922-4A21-97D6-ACA30F81B7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4400" y="427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07ABEAF5-F661-4B13-AA84-91E5DCACE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0670756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B359F9B-D09D-41FC-A8A3-34B107216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0" y="12446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30340115-791E-436C-B1D2-4BA0EF313D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57600" y="35814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7AFE5EF-FFAF-44D0-AE52-53409201E3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9225" y="35814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9225" y="12446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66796E9-17FF-4B7C-BBAB-43BCEA9CC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7319900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F61D5AC-6B9A-4E76-9528-AC060A579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6454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82EF3E6-2533-4B75-8BBE-37A72D1F95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86454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9BDB5CE-3845-49A2-B1DD-B21BA2398B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86454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87177F30-49A0-43D7-9750-F6537569B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5053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4D7A181-BF2B-4E2C-8DC6-9E9F937894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5053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5656422B-2BD1-4349-AEF4-549C487EBA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85053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5BEF3CE-BE91-482E-9A1D-F323D666EC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83653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4CA472E-95A8-43F9-BA68-D9D29CFA58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83653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B76B9EDF-B9FA-4D55-9CD3-DC606A762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83653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338378F8-9586-4B0C-A232-3B726BB567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82253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DBAA4A7E-83F0-4DE1-8058-727D0D550A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82253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2D3DF732-700F-4626-B6E5-D4FE7CA7F7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82253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5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DE22400-4DFB-4070-BD11-796979D445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1" y="3522134"/>
            <a:ext cx="1199847" cy="1199847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6B20438-F6EA-44E8-AE9B-E1D8927EDD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44153" y="3522134"/>
            <a:ext cx="1199847" cy="1199847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43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167C466-06CA-4316-837F-DE41C6D25B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0400" y="4754290"/>
            <a:ext cx="931200" cy="931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EF702DF-314A-48F1-973E-85A0F00953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4754290"/>
            <a:ext cx="931200" cy="931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498764A-68F6-42A7-8513-24CEA7D01C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16800" y="4754290"/>
            <a:ext cx="931200" cy="931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13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5138399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2276A54-15F6-49F8-8236-5D53CB3035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9201" y="914400"/>
            <a:ext cx="5138399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2965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0FCA33D-2064-4B79-A05B-33E02F45CC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6577781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3F2EB52-6437-443D-83F2-470160C639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8"/>
            <a:ext cx="6577781" cy="247200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92585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5D57908-4AFF-424F-A126-737853EA3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68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E22C849-BA60-407D-AF15-5F2874C1B4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000" y="3452400"/>
            <a:ext cx="25704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EA590BF-BEF4-4611-8EE4-786523DD5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000" y="914400"/>
            <a:ext cx="25704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59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7EBE2-7AB1-BC26-F9D4-1988FE98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5B74E-3EBA-7346-42CB-7F70B2DF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082-E880-4204-AD73-10480934472F}" type="datetime1">
              <a:rPr lang="de-DE" smtClean="0"/>
              <a:t>03.03.2023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96C5D-73E5-9812-FCF6-8C2C5C9E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2ECD95-FCEF-1B91-7C0E-4FFDFF1B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499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7030164-06EA-4D37-9C6D-49853C2F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52400"/>
            <a:ext cx="7003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00E378F-86E7-4993-B91B-1784EE997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5600" y="914400"/>
            <a:ext cx="3312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C91ED1-A8F9-42ED-8B48-4C35826597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399" y="914400"/>
            <a:ext cx="3487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7B720D8-3A04-4E2B-8D9E-02FDA88BF5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52000" y="914400"/>
            <a:ext cx="3463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66440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601" y="3452400"/>
            <a:ext cx="78480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9F64A6-006D-4964-ADA8-191336165E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" y="3452400"/>
            <a:ext cx="2515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E1F1C57-80A2-45AD-980A-D7B8D6595E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4399" y="914400"/>
            <a:ext cx="53088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7100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6195AC3-CE2F-4B7C-9152-7B81DB7FCA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399" y="2456565"/>
            <a:ext cx="42168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EAB607D-A34C-4A17-ACEF-CD3480C6B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79199" y="914400"/>
            <a:ext cx="6098400" cy="4033365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BB50CE9-A1AB-4ED4-8678-11C119D84D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399" y="914400"/>
            <a:ext cx="2097600" cy="147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9B87A15-EFFB-4AFD-B17A-2D9576F8DB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70799" y="914400"/>
            <a:ext cx="2049600" cy="147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60383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5138397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8CC71D8-1B64-4A1A-A2BC-928D2CD5D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9201" y="3471597"/>
            <a:ext cx="5138399" cy="247200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D389867-A538-4B05-B3E9-D87EEAE66B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9201" y="914400"/>
            <a:ext cx="5138399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8"/>
            <a:ext cx="5138397" cy="2472002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14682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01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799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799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7600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60907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1277600" cy="5943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6E5E6E-DD3D-4F05-B4F6-C317A8A5C5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5802296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0" y="914400"/>
            <a:ext cx="20574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9BEAD33-76BE-4CAF-B375-E999A680F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9600" y="914400"/>
            <a:ext cx="20574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C5AF0A1-D71D-4DD2-A802-8F21C1EDDD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20200" y="914400"/>
            <a:ext cx="20574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610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85635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2742DDA-BD5D-4F67-A96E-7DB1DBD7D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C2BEC9C-F7F4-45F2-BE52-C02716CCE4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AD3325F-8DD8-4D2F-B33D-278CDFB344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33879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57600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99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17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295321-EA9B-68DC-17F1-5CFA37D0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0BC8-3717-4829-B10D-CCFB410230BF}" type="datetime1">
              <a:rPr lang="de-DE" smtClean="0"/>
              <a:t>03.03.2023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74E751-7461-52D4-6689-C11D93B2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A98D80-5BDE-C571-B5F6-F1DAD9C3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9731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576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99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90980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5A66BDF-7867-487E-BD05-90820D1AE4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05305E-90B1-4FC8-841C-CA5C48C9CA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98000" y="3471599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CDA6529-604C-4B16-9E5D-87D4CD114D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1600" y="3471599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94148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1" y="914400"/>
            <a:ext cx="5946019" cy="204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AA3B0D7-8EEE-40CB-9A33-9F9360474B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0420" y="914400"/>
            <a:ext cx="4417181" cy="40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4AB4514-60E6-454B-8051-E8C2CD9229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1" y="2954400"/>
            <a:ext cx="5946019" cy="204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53162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67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26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870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96035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518400" y="0"/>
            <a:ext cx="4673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41393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112000" y="1600200"/>
            <a:ext cx="3505200" cy="3657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66080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97200" y="1685925"/>
            <a:ext cx="6197600" cy="348615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05716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66489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38635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3484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773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EBD9C-66DA-3D9A-EEE2-0C0873E4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91FCA-28F4-6660-2A93-142D87C7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375A3-3EDF-0EDE-B14A-5EE952C56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8101F2-3C19-9239-30C9-2ECA6918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F1D9-7ADE-4C3D-A461-C3F27308B322}" type="datetime1">
              <a:rPr lang="de-DE" smtClean="0"/>
              <a:t>03.03.2023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2E1893-D759-A470-AF2C-CA3B5DA8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448DB-1F83-EA80-E98E-39526A4E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8814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395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8516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0000" y="479400"/>
            <a:ext cx="11232000" cy="5899200"/>
          </a:xfrm>
          <a:prstGeom prst="roundRect">
            <a:avLst>
              <a:gd name="adj" fmla="val 223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46763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860800" y="1549400"/>
            <a:ext cx="8331200" cy="5308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1082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65414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787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6202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69587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29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50104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06058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89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138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4003-60AC-0BEB-E768-EB9CFF04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22AA18-A4F9-31A6-B881-6A58B96C7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A5149D-3454-AC4C-ACA8-CFE1EDB79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825789-4A3F-14AF-7912-AA17D8BF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809-B4B3-463F-87AE-7BE1D18DDB6C}" type="datetime1">
              <a:rPr lang="de-DE" smtClean="0"/>
              <a:t>03.03.2023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FA7F44-69A1-6EC0-1853-D289B68E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E39CD8-AD49-D1B2-6B9C-78E334D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772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56000" y="433400"/>
            <a:ext cx="8175600" cy="59912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013896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860800" y="0"/>
            <a:ext cx="8331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693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331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177348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78400" y="0"/>
            <a:ext cx="7213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69111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54400" y="0"/>
            <a:ext cx="8737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58794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24401" y="0"/>
            <a:ext cx="6095999" cy="68580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21761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1" y="0"/>
            <a:ext cx="6095999" cy="68580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46831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1" y="0"/>
            <a:ext cx="6095999" cy="68580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260784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25084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473A6D7-DE33-354E-BEC6-4712BD5E04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4840"/>
            <a:ext cx="7332000" cy="560832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63" Type="http://schemas.openxmlformats.org/officeDocument/2006/relationships/slideLayout" Target="../slideLayouts/slideLayout74.xml"/><Relationship Id="rId84" Type="http://schemas.openxmlformats.org/officeDocument/2006/relationships/slideLayout" Target="../slideLayouts/slideLayout95.xml"/><Relationship Id="rId138" Type="http://schemas.openxmlformats.org/officeDocument/2006/relationships/slideLayout" Target="../slideLayouts/slideLayout149.xml"/><Relationship Id="rId159" Type="http://schemas.openxmlformats.org/officeDocument/2006/relationships/slideLayout" Target="../slideLayouts/slideLayout170.xml"/><Relationship Id="rId170" Type="http://schemas.openxmlformats.org/officeDocument/2006/relationships/slideLayout" Target="../slideLayouts/slideLayout181.xml"/><Relationship Id="rId191" Type="http://schemas.openxmlformats.org/officeDocument/2006/relationships/slideLayout" Target="../slideLayouts/slideLayout202.xml"/><Relationship Id="rId205" Type="http://schemas.openxmlformats.org/officeDocument/2006/relationships/slideLayout" Target="../slideLayouts/slideLayout216.xml"/><Relationship Id="rId226" Type="http://schemas.openxmlformats.org/officeDocument/2006/relationships/slideLayout" Target="../slideLayouts/slideLayout23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53" Type="http://schemas.openxmlformats.org/officeDocument/2006/relationships/slideLayout" Target="../slideLayouts/slideLayout64.xml"/><Relationship Id="rId74" Type="http://schemas.openxmlformats.org/officeDocument/2006/relationships/slideLayout" Target="../slideLayouts/slideLayout85.xml"/><Relationship Id="rId128" Type="http://schemas.openxmlformats.org/officeDocument/2006/relationships/slideLayout" Target="../slideLayouts/slideLayout139.xml"/><Relationship Id="rId149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6.xml"/><Relationship Id="rId95" Type="http://schemas.openxmlformats.org/officeDocument/2006/relationships/slideLayout" Target="../slideLayouts/slideLayout106.xml"/><Relationship Id="rId160" Type="http://schemas.openxmlformats.org/officeDocument/2006/relationships/slideLayout" Target="../slideLayouts/slideLayout171.xml"/><Relationship Id="rId181" Type="http://schemas.openxmlformats.org/officeDocument/2006/relationships/slideLayout" Target="../slideLayouts/slideLayout192.xml"/><Relationship Id="rId216" Type="http://schemas.openxmlformats.org/officeDocument/2006/relationships/slideLayout" Target="../slideLayouts/slideLayout227.xml"/><Relationship Id="rId22" Type="http://schemas.openxmlformats.org/officeDocument/2006/relationships/slideLayout" Target="../slideLayouts/slideLayout33.xml"/><Relationship Id="rId43" Type="http://schemas.openxmlformats.org/officeDocument/2006/relationships/slideLayout" Target="../slideLayouts/slideLayout54.xml"/><Relationship Id="rId64" Type="http://schemas.openxmlformats.org/officeDocument/2006/relationships/slideLayout" Target="../slideLayouts/slideLayout75.xml"/><Relationship Id="rId118" Type="http://schemas.openxmlformats.org/officeDocument/2006/relationships/slideLayout" Target="../slideLayouts/slideLayout129.xml"/><Relationship Id="rId139" Type="http://schemas.openxmlformats.org/officeDocument/2006/relationships/slideLayout" Target="../slideLayouts/slideLayout150.xml"/><Relationship Id="rId85" Type="http://schemas.openxmlformats.org/officeDocument/2006/relationships/slideLayout" Target="../slideLayouts/slideLayout96.xml"/><Relationship Id="rId150" Type="http://schemas.openxmlformats.org/officeDocument/2006/relationships/slideLayout" Target="../slideLayouts/slideLayout161.xml"/><Relationship Id="rId171" Type="http://schemas.openxmlformats.org/officeDocument/2006/relationships/slideLayout" Target="../slideLayouts/slideLayout182.xml"/><Relationship Id="rId192" Type="http://schemas.openxmlformats.org/officeDocument/2006/relationships/slideLayout" Target="../slideLayouts/slideLayout203.xml"/><Relationship Id="rId206" Type="http://schemas.openxmlformats.org/officeDocument/2006/relationships/slideLayout" Target="../slideLayouts/slideLayout217.xml"/><Relationship Id="rId227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4.xml"/><Relationship Id="rId108" Type="http://schemas.openxmlformats.org/officeDocument/2006/relationships/slideLayout" Target="../slideLayouts/slideLayout119.xml"/><Relationship Id="rId129" Type="http://schemas.openxmlformats.org/officeDocument/2006/relationships/slideLayout" Target="../slideLayouts/slideLayout140.xml"/><Relationship Id="rId54" Type="http://schemas.openxmlformats.org/officeDocument/2006/relationships/slideLayout" Target="../slideLayouts/slideLayout65.xml"/><Relationship Id="rId75" Type="http://schemas.openxmlformats.org/officeDocument/2006/relationships/slideLayout" Target="../slideLayouts/slideLayout86.xml"/><Relationship Id="rId96" Type="http://schemas.openxmlformats.org/officeDocument/2006/relationships/slideLayout" Target="../slideLayouts/slideLayout107.xml"/><Relationship Id="rId140" Type="http://schemas.openxmlformats.org/officeDocument/2006/relationships/slideLayout" Target="../slideLayouts/slideLayout151.xml"/><Relationship Id="rId161" Type="http://schemas.openxmlformats.org/officeDocument/2006/relationships/slideLayout" Target="../slideLayouts/slideLayout172.xml"/><Relationship Id="rId182" Type="http://schemas.openxmlformats.org/officeDocument/2006/relationships/slideLayout" Target="../slideLayouts/slideLayout193.xml"/><Relationship Id="rId21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34.xml"/><Relationship Id="rId119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55.xml"/><Relationship Id="rId65" Type="http://schemas.openxmlformats.org/officeDocument/2006/relationships/slideLayout" Target="../slideLayouts/slideLayout76.xml"/><Relationship Id="rId86" Type="http://schemas.openxmlformats.org/officeDocument/2006/relationships/slideLayout" Target="../slideLayouts/slideLayout97.xml"/><Relationship Id="rId130" Type="http://schemas.openxmlformats.org/officeDocument/2006/relationships/slideLayout" Target="../slideLayouts/slideLayout141.xml"/><Relationship Id="rId151" Type="http://schemas.openxmlformats.org/officeDocument/2006/relationships/slideLayout" Target="../slideLayouts/slideLayout162.xml"/><Relationship Id="rId172" Type="http://schemas.openxmlformats.org/officeDocument/2006/relationships/slideLayout" Target="../slideLayouts/slideLayout183.xml"/><Relationship Id="rId193" Type="http://schemas.openxmlformats.org/officeDocument/2006/relationships/slideLayout" Target="../slideLayouts/slideLayout204.xml"/><Relationship Id="rId207" Type="http://schemas.openxmlformats.org/officeDocument/2006/relationships/slideLayout" Target="../slideLayouts/slideLayout218.xml"/><Relationship Id="rId228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20" Type="http://schemas.openxmlformats.org/officeDocument/2006/relationships/slideLayout" Target="../slideLayouts/slideLayout131.xml"/><Relationship Id="rId14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8.xml"/><Relationship Id="rId162" Type="http://schemas.openxmlformats.org/officeDocument/2006/relationships/slideLayout" Target="../slideLayouts/slideLayout173.xml"/><Relationship Id="rId183" Type="http://schemas.openxmlformats.org/officeDocument/2006/relationships/slideLayout" Target="../slideLayouts/slideLayout194.xml"/><Relationship Id="rId218" Type="http://schemas.openxmlformats.org/officeDocument/2006/relationships/slideLayout" Target="../slideLayouts/slideLayout229.xml"/><Relationship Id="rId24" Type="http://schemas.openxmlformats.org/officeDocument/2006/relationships/slideLayout" Target="../slideLayouts/slideLayout35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31" Type="http://schemas.openxmlformats.org/officeDocument/2006/relationships/slideLayout" Target="../slideLayouts/slideLayout142.xml"/><Relationship Id="rId152" Type="http://schemas.openxmlformats.org/officeDocument/2006/relationships/slideLayout" Target="../slideLayouts/slideLayout163.xml"/><Relationship Id="rId173" Type="http://schemas.openxmlformats.org/officeDocument/2006/relationships/slideLayout" Target="../slideLayouts/slideLayout184.xml"/><Relationship Id="rId194" Type="http://schemas.openxmlformats.org/officeDocument/2006/relationships/slideLayout" Target="../slideLayouts/slideLayout205.xml"/><Relationship Id="rId208" Type="http://schemas.openxmlformats.org/officeDocument/2006/relationships/slideLayout" Target="../slideLayouts/slideLayout219.xml"/><Relationship Id="rId229" Type="http://schemas.openxmlformats.org/officeDocument/2006/relationships/slideLayout" Target="../slideLayouts/slideLayout240.xml"/><Relationship Id="rId14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9.xml"/><Relationship Id="rId98" Type="http://schemas.openxmlformats.org/officeDocument/2006/relationships/slideLayout" Target="../slideLayouts/slideLayout109.xml"/><Relationship Id="rId121" Type="http://schemas.openxmlformats.org/officeDocument/2006/relationships/slideLayout" Target="../slideLayouts/slideLayout132.xml"/><Relationship Id="rId142" Type="http://schemas.openxmlformats.org/officeDocument/2006/relationships/slideLayout" Target="../slideLayouts/slideLayout153.xml"/><Relationship Id="rId163" Type="http://schemas.openxmlformats.org/officeDocument/2006/relationships/slideLayout" Target="../slideLayouts/slideLayout174.xml"/><Relationship Id="rId184" Type="http://schemas.openxmlformats.org/officeDocument/2006/relationships/slideLayout" Target="../slideLayouts/slideLayout195.xml"/><Relationship Id="rId219" Type="http://schemas.openxmlformats.org/officeDocument/2006/relationships/slideLayout" Target="../slideLayouts/slideLayout230.xml"/><Relationship Id="rId230" Type="http://schemas.openxmlformats.org/officeDocument/2006/relationships/slideLayout" Target="../slideLayouts/slideLayout241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Relationship Id="rId132" Type="http://schemas.openxmlformats.org/officeDocument/2006/relationships/slideLayout" Target="../slideLayouts/slideLayout143.xml"/><Relationship Id="rId153" Type="http://schemas.openxmlformats.org/officeDocument/2006/relationships/slideLayout" Target="../slideLayouts/slideLayout164.xml"/><Relationship Id="rId174" Type="http://schemas.openxmlformats.org/officeDocument/2006/relationships/slideLayout" Target="../slideLayouts/slideLayout185.xml"/><Relationship Id="rId179" Type="http://schemas.openxmlformats.org/officeDocument/2006/relationships/slideLayout" Target="../slideLayouts/slideLayout190.xml"/><Relationship Id="rId195" Type="http://schemas.openxmlformats.org/officeDocument/2006/relationships/slideLayout" Target="../slideLayouts/slideLayout206.xml"/><Relationship Id="rId209" Type="http://schemas.openxmlformats.org/officeDocument/2006/relationships/slideLayout" Target="../slideLayouts/slideLayout220.xml"/><Relationship Id="rId190" Type="http://schemas.openxmlformats.org/officeDocument/2006/relationships/slideLayout" Target="../slideLayouts/slideLayout201.xml"/><Relationship Id="rId204" Type="http://schemas.openxmlformats.org/officeDocument/2006/relationships/slideLayout" Target="../slideLayouts/slideLayout215.xml"/><Relationship Id="rId220" Type="http://schemas.openxmlformats.org/officeDocument/2006/relationships/slideLayout" Target="../slideLayouts/slideLayout231.xml"/><Relationship Id="rId225" Type="http://schemas.openxmlformats.org/officeDocument/2006/relationships/slideLayout" Target="../slideLayouts/slideLayout236.xml"/><Relationship Id="rId15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47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27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52" Type="http://schemas.openxmlformats.org/officeDocument/2006/relationships/slideLayout" Target="../slideLayouts/slideLayout63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122" Type="http://schemas.openxmlformats.org/officeDocument/2006/relationships/slideLayout" Target="../slideLayouts/slideLayout133.xml"/><Relationship Id="rId143" Type="http://schemas.openxmlformats.org/officeDocument/2006/relationships/slideLayout" Target="../slideLayouts/slideLayout154.xml"/><Relationship Id="rId148" Type="http://schemas.openxmlformats.org/officeDocument/2006/relationships/slideLayout" Target="../slideLayouts/slideLayout159.xml"/><Relationship Id="rId164" Type="http://schemas.openxmlformats.org/officeDocument/2006/relationships/slideLayout" Target="../slideLayouts/slideLayout175.xml"/><Relationship Id="rId169" Type="http://schemas.openxmlformats.org/officeDocument/2006/relationships/slideLayout" Target="../slideLayouts/slideLayout180.xml"/><Relationship Id="rId185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80" Type="http://schemas.openxmlformats.org/officeDocument/2006/relationships/slideLayout" Target="../slideLayouts/slideLayout191.xml"/><Relationship Id="rId210" Type="http://schemas.openxmlformats.org/officeDocument/2006/relationships/slideLayout" Target="../slideLayouts/slideLayout221.xml"/><Relationship Id="rId215" Type="http://schemas.openxmlformats.org/officeDocument/2006/relationships/slideLayout" Target="../slideLayouts/slideLayout226.xml"/><Relationship Id="rId26" Type="http://schemas.openxmlformats.org/officeDocument/2006/relationships/slideLayout" Target="../slideLayouts/slideLayout37.xml"/><Relationship Id="rId231" Type="http://schemas.openxmlformats.org/officeDocument/2006/relationships/slideLayout" Target="../slideLayouts/slideLayout242.xml"/><Relationship Id="rId47" Type="http://schemas.openxmlformats.org/officeDocument/2006/relationships/slideLayout" Target="../slideLayouts/slideLayout58.xml"/><Relationship Id="rId68" Type="http://schemas.openxmlformats.org/officeDocument/2006/relationships/slideLayout" Target="../slideLayouts/slideLayout79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33" Type="http://schemas.openxmlformats.org/officeDocument/2006/relationships/slideLayout" Target="../slideLayouts/slideLayout144.xml"/><Relationship Id="rId154" Type="http://schemas.openxmlformats.org/officeDocument/2006/relationships/slideLayout" Target="../slideLayouts/slideLayout165.xml"/><Relationship Id="rId175" Type="http://schemas.openxmlformats.org/officeDocument/2006/relationships/slideLayout" Target="../slideLayouts/slideLayout186.xml"/><Relationship Id="rId196" Type="http://schemas.openxmlformats.org/officeDocument/2006/relationships/slideLayout" Target="../slideLayouts/slideLayout207.xml"/><Relationship Id="rId200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7.xml"/><Relationship Id="rId221" Type="http://schemas.openxmlformats.org/officeDocument/2006/relationships/slideLayout" Target="../slideLayouts/slideLayout232.xml"/><Relationship Id="rId37" Type="http://schemas.openxmlformats.org/officeDocument/2006/relationships/slideLayout" Target="../slideLayouts/slideLayout48.xml"/><Relationship Id="rId58" Type="http://schemas.openxmlformats.org/officeDocument/2006/relationships/slideLayout" Target="../slideLayouts/slideLayout69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123" Type="http://schemas.openxmlformats.org/officeDocument/2006/relationships/slideLayout" Target="../slideLayouts/slideLayout134.xml"/><Relationship Id="rId144" Type="http://schemas.openxmlformats.org/officeDocument/2006/relationships/slideLayout" Target="../slideLayouts/slideLayout155.xml"/><Relationship Id="rId90" Type="http://schemas.openxmlformats.org/officeDocument/2006/relationships/slideLayout" Target="../slideLayouts/slideLayout101.xml"/><Relationship Id="rId165" Type="http://schemas.openxmlformats.org/officeDocument/2006/relationships/slideLayout" Target="../slideLayouts/slideLayout176.xml"/><Relationship Id="rId186" Type="http://schemas.openxmlformats.org/officeDocument/2006/relationships/slideLayout" Target="../slideLayouts/slideLayout197.xml"/><Relationship Id="rId211" Type="http://schemas.openxmlformats.org/officeDocument/2006/relationships/slideLayout" Target="../slideLayouts/slideLayout222.xml"/><Relationship Id="rId232" Type="http://schemas.openxmlformats.org/officeDocument/2006/relationships/slideLayout" Target="../slideLayouts/slideLayout243.xml"/><Relationship Id="rId27" Type="http://schemas.openxmlformats.org/officeDocument/2006/relationships/slideLayout" Target="../slideLayouts/slideLayout38.xml"/><Relationship Id="rId48" Type="http://schemas.openxmlformats.org/officeDocument/2006/relationships/slideLayout" Target="../slideLayouts/slideLayout59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134" Type="http://schemas.openxmlformats.org/officeDocument/2006/relationships/slideLayout" Target="../slideLayouts/slideLayout145.xml"/><Relationship Id="rId80" Type="http://schemas.openxmlformats.org/officeDocument/2006/relationships/slideLayout" Target="../slideLayouts/slideLayout91.xml"/><Relationship Id="rId155" Type="http://schemas.openxmlformats.org/officeDocument/2006/relationships/slideLayout" Target="../slideLayouts/slideLayout166.xml"/><Relationship Id="rId176" Type="http://schemas.openxmlformats.org/officeDocument/2006/relationships/slideLayout" Target="../slideLayouts/slideLayout187.xml"/><Relationship Id="rId197" Type="http://schemas.openxmlformats.org/officeDocument/2006/relationships/slideLayout" Target="../slideLayouts/slideLayout208.xml"/><Relationship Id="rId201" Type="http://schemas.openxmlformats.org/officeDocument/2006/relationships/slideLayout" Target="../slideLayouts/slideLayout212.xml"/><Relationship Id="rId222" Type="http://schemas.openxmlformats.org/officeDocument/2006/relationships/slideLayout" Target="../slideLayouts/slideLayout233.xml"/><Relationship Id="rId17" Type="http://schemas.openxmlformats.org/officeDocument/2006/relationships/slideLayout" Target="../slideLayouts/slideLayout28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24" Type="http://schemas.openxmlformats.org/officeDocument/2006/relationships/slideLayout" Target="../slideLayouts/slideLayout135.xml"/><Relationship Id="rId70" Type="http://schemas.openxmlformats.org/officeDocument/2006/relationships/slideLayout" Target="../slideLayouts/slideLayout81.xml"/><Relationship Id="rId91" Type="http://schemas.openxmlformats.org/officeDocument/2006/relationships/slideLayout" Target="../slideLayouts/slideLayout102.xml"/><Relationship Id="rId145" Type="http://schemas.openxmlformats.org/officeDocument/2006/relationships/slideLayout" Target="../slideLayouts/slideLayout156.xml"/><Relationship Id="rId166" Type="http://schemas.openxmlformats.org/officeDocument/2006/relationships/slideLayout" Target="../slideLayouts/slideLayout177.xml"/><Relationship Id="rId187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2.xml"/><Relationship Id="rId212" Type="http://schemas.openxmlformats.org/officeDocument/2006/relationships/slideLayout" Target="../slideLayouts/slideLayout223.xml"/><Relationship Id="rId233" Type="http://schemas.openxmlformats.org/officeDocument/2006/relationships/theme" Target="../theme/theme2.xml"/><Relationship Id="rId28" Type="http://schemas.openxmlformats.org/officeDocument/2006/relationships/slideLayout" Target="../slideLayouts/slideLayout39.xml"/><Relationship Id="rId49" Type="http://schemas.openxmlformats.org/officeDocument/2006/relationships/slideLayout" Target="../slideLayouts/slideLayout60.xml"/><Relationship Id="rId114" Type="http://schemas.openxmlformats.org/officeDocument/2006/relationships/slideLayout" Target="../slideLayouts/slideLayout125.xml"/><Relationship Id="rId60" Type="http://schemas.openxmlformats.org/officeDocument/2006/relationships/slideLayout" Target="../slideLayouts/slideLayout71.xml"/><Relationship Id="rId81" Type="http://schemas.openxmlformats.org/officeDocument/2006/relationships/slideLayout" Target="../slideLayouts/slideLayout92.xml"/><Relationship Id="rId135" Type="http://schemas.openxmlformats.org/officeDocument/2006/relationships/slideLayout" Target="../slideLayouts/slideLayout146.xml"/><Relationship Id="rId156" Type="http://schemas.openxmlformats.org/officeDocument/2006/relationships/slideLayout" Target="../slideLayouts/slideLayout167.xml"/><Relationship Id="rId177" Type="http://schemas.openxmlformats.org/officeDocument/2006/relationships/slideLayout" Target="../slideLayouts/slideLayout188.xml"/><Relationship Id="rId198" Type="http://schemas.openxmlformats.org/officeDocument/2006/relationships/slideLayout" Target="../slideLayouts/slideLayout209.xml"/><Relationship Id="rId202" Type="http://schemas.openxmlformats.org/officeDocument/2006/relationships/slideLayout" Target="../slideLayouts/slideLayout213.xml"/><Relationship Id="rId223" Type="http://schemas.openxmlformats.org/officeDocument/2006/relationships/slideLayout" Target="../slideLayouts/slideLayout23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61.xml"/><Relationship Id="rId104" Type="http://schemas.openxmlformats.org/officeDocument/2006/relationships/slideLayout" Target="../slideLayouts/slideLayout115.xml"/><Relationship Id="rId125" Type="http://schemas.openxmlformats.org/officeDocument/2006/relationships/slideLayout" Target="../slideLayouts/slideLayout136.xml"/><Relationship Id="rId146" Type="http://schemas.openxmlformats.org/officeDocument/2006/relationships/slideLayout" Target="../slideLayouts/slideLayout157.xml"/><Relationship Id="rId167" Type="http://schemas.openxmlformats.org/officeDocument/2006/relationships/slideLayout" Target="../slideLayouts/slideLayout178.xml"/><Relationship Id="rId188" Type="http://schemas.openxmlformats.org/officeDocument/2006/relationships/slideLayout" Target="../slideLayouts/slideLayout199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1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51.xml"/><Relationship Id="rId115" Type="http://schemas.openxmlformats.org/officeDocument/2006/relationships/slideLayout" Target="../slideLayouts/slideLayout126.xml"/><Relationship Id="rId136" Type="http://schemas.openxmlformats.org/officeDocument/2006/relationships/slideLayout" Target="../slideLayouts/slideLayout147.xml"/><Relationship Id="rId157" Type="http://schemas.openxmlformats.org/officeDocument/2006/relationships/slideLayout" Target="../slideLayouts/slideLayout168.xml"/><Relationship Id="rId178" Type="http://schemas.openxmlformats.org/officeDocument/2006/relationships/slideLayout" Target="../slideLayouts/slideLayout189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9" Type="http://schemas.openxmlformats.org/officeDocument/2006/relationships/slideLayout" Target="../slideLayouts/slideLayout210.xml"/><Relationship Id="rId203" Type="http://schemas.openxmlformats.org/officeDocument/2006/relationships/slideLayout" Target="../slideLayouts/slideLayout214.xml"/><Relationship Id="rId19" Type="http://schemas.openxmlformats.org/officeDocument/2006/relationships/slideLayout" Target="../slideLayouts/slideLayout30.xml"/><Relationship Id="rId224" Type="http://schemas.openxmlformats.org/officeDocument/2006/relationships/slideLayout" Target="../slideLayouts/slideLayout235.xml"/><Relationship Id="rId30" Type="http://schemas.openxmlformats.org/officeDocument/2006/relationships/slideLayout" Target="../slideLayouts/slideLayout41.xml"/><Relationship Id="rId105" Type="http://schemas.openxmlformats.org/officeDocument/2006/relationships/slideLayout" Target="../slideLayouts/slideLayout116.xml"/><Relationship Id="rId126" Type="http://schemas.openxmlformats.org/officeDocument/2006/relationships/slideLayout" Target="../slideLayouts/slideLayout137.xml"/><Relationship Id="rId147" Type="http://schemas.openxmlformats.org/officeDocument/2006/relationships/slideLayout" Target="../slideLayouts/slideLayout158.xml"/><Relationship Id="rId16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189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4.xml"/><Relationship Id="rId214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127.xml"/><Relationship Id="rId137" Type="http://schemas.openxmlformats.org/officeDocument/2006/relationships/slideLayout" Target="../slideLayouts/slideLayout148.xml"/><Relationship Id="rId158" Type="http://schemas.openxmlformats.org/officeDocument/2006/relationships/slideLayout" Target="../slideLayouts/slideLayout169.xml"/></Relationships>
</file>

<file path=ppt/slideMasters/_rels/slideMaster3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360.xml"/><Relationship Id="rId21" Type="http://schemas.openxmlformats.org/officeDocument/2006/relationships/slideLayout" Target="../slideLayouts/slideLayout264.xml"/><Relationship Id="rId42" Type="http://schemas.openxmlformats.org/officeDocument/2006/relationships/slideLayout" Target="../slideLayouts/slideLayout285.xml"/><Relationship Id="rId63" Type="http://schemas.openxmlformats.org/officeDocument/2006/relationships/slideLayout" Target="../slideLayouts/slideLayout306.xml"/><Relationship Id="rId84" Type="http://schemas.openxmlformats.org/officeDocument/2006/relationships/slideLayout" Target="../slideLayouts/slideLayout327.xml"/><Relationship Id="rId138" Type="http://schemas.openxmlformats.org/officeDocument/2006/relationships/slideLayout" Target="../slideLayouts/slideLayout381.xml"/><Relationship Id="rId159" Type="http://schemas.openxmlformats.org/officeDocument/2006/relationships/slideLayout" Target="../slideLayouts/slideLayout402.xml"/><Relationship Id="rId170" Type="http://schemas.openxmlformats.org/officeDocument/2006/relationships/slideLayout" Target="../slideLayouts/slideLayout413.xml"/><Relationship Id="rId191" Type="http://schemas.openxmlformats.org/officeDocument/2006/relationships/slideLayout" Target="../slideLayouts/slideLayout434.xml"/><Relationship Id="rId205" Type="http://schemas.openxmlformats.org/officeDocument/2006/relationships/slideLayout" Target="../slideLayouts/slideLayout448.xml"/><Relationship Id="rId226" Type="http://schemas.openxmlformats.org/officeDocument/2006/relationships/slideLayout" Target="../slideLayouts/slideLayout469.xml"/><Relationship Id="rId107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254.xml"/><Relationship Id="rId32" Type="http://schemas.openxmlformats.org/officeDocument/2006/relationships/slideLayout" Target="../slideLayouts/slideLayout275.xml"/><Relationship Id="rId53" Type="http://schemas.openxmlformats.org/officeDocument/2006/relationships/slideLayout" Target="../slideLayouts/slideLayout296.xml"/><Relationship Id="rId74" Type="http://schemas.openxmlformats.org/officeDocument/2006/relationships/slideLayout" Target="../slideLayouts/slideLayout317.xml"/><Relationship Id="rId128" Type="http://schemas.openxmlformats.org/officeDocument/2006/relationships/slideLayout" Target="../slideLayouts/slideLayout371.xml"/><Relationship Id="rId149" Type="http://schemas.openxmlformats.org/officeDocument/2006/relationships/slideLayout" Target="../slideLayouts/slideLayout392.xml"/><Relationship Id="rId5" Type="http://schemas.openxmlformats.org/officeDocument/2006/relationships/slideLayout" Target="../slideLayouts/slideLayout248.xml"/><Relationship Id="rId95" Type="http://schemas.openxmlformats.org/officeDocument/2006/relationships/slideLayout" Target="../slideLayouts/slideLayout338.xml"/><Relationship Id="rId160" Type="http://schemas.openxmlformats.org/officeDocument/2006/relationships/slideLayout" Target="../slideLayouts/slideLayout403.xml"/><Relationship Id="rId181" Type="http://schemas.openxmlformats.org/officeDocument/2006/relationships/slideLayout" Target="../slideLayouts/slideLayout424.xml"/><Relationship Id="rId216" Type="http://schemas.openxmlformats.org/officeDocument/2006/relationships/slideLayout" Target="../slideLayouts/slideLayout459.xml"/><Relationship Id="rId22" Type="http://schemas.openxmlformats.org/officeDocument/2006/relationships/slideLayout" Target="../slideLayouts/slideLayout265.xml"/><Relationship Id="rId43" Type="http://schemas.openxmlformats.org/officeDocument/2006/relationships/slideLayout" Target="../slideLayouts/slideLayout286.xml"/><Relationship Id="rId64" Type="http://schemas.openxmlformats.org/officeDocument/2006/relationships/slideLayout" Target="../slideLayouts/slideLayout307.xml"/><Relationship Id="rId118" Type="http://schemas.openxmlformats.org/officeDocument/2006/relationships/slideLayout" Target="../slideLayouts/slideLayout361.xml"/><Relationship Id="rId139" Type="http://schemas.openxmlformats.org/officeDocument/2006/relationships/slideLayout" Target="../slideLayouts/slideLayout382.xml"/><Relationship Id="rId85" Type="http://schemas.openxmlformats.org/officeDocument/2006/relationships/slideLayout" Target="../slideLayouts/slideLayout328.xml"/><Relationship Id="rId150" Type="http://schemas.openxmlformats.org/officeDocument/2006/relationships/slideLayout" Target="../slideLayouts/slideLayout393.xml"/><Relationship Id="rId171" Type="http://schemas.openxmlformats.org/officeDocument/2006/relationships/slideLayout" Target="../slideLayouts/slideLayout414.xml"/><Relationship Id="rId192" Type="http://schemas.openxmlformats.org/officeDocument/2006/relationships/slideLayout" Target="../slideLayouts/slideLayout435.xml"/><Relationship Id="rId206" Type="http://schemas.openxmlformats.org/officeDocument/2006/relationships/slideLayout" Target="../slideLayouts/slideLayout449.xml"/><Relationship Id="rId227" Type="http://schemas.openxmlformats.org/officeDocument/2006/relationships/slideLayout" Target="../slideLayouts/slideLayout470.xml"/><Relationship Id="rId12" Type="http://schemas.openxmlformats.org/officeDocument/2006/relationships/slideLayout" Target="../slideLayouts/slideLayout255.xml"/><Relationship Id="rId33" Type="http://schemas.openxmlformats.org/officeDocument/2006/relationships/slideLayout" Target="../slideLayouts/slideLayout276.xml"/><Relationship Id="rId108" Type="http://schemas.openxmlformats.org/officeDocument/2006/relationships/slideLayout" Target="../slideLayouts/slideLayout351.xml"/><Relationship Id="rId129" Type="http://schemas.openxmlformats.org/officeDocument/2006/relationships/slideLayout" Target="../slideLayouts/slideLayout372.xml"/><Relationship Id="rId54" Type="http://schemas.openxmlformats.org/officeDocument/2006/relationships/slideLayout" Target="../slideLayouts/slideLayout297.xml"/><Relationship Id="rId75" Type="http://schemas.openxmlformats.org/officeDocument/2006/relationships/slideLayout" Target="../slideLayouts/slideLayout318.xml"/><Relationship Id="rId96" Type="http://schemas.openxmlformats.org/officeDocument/2006/relationships/slideLayout" Target="../slideLayouts/slideLayout339.xml"/><Relationship Id="rId140" Type="http://schemas.openxmlformats.org/officeDocument/2006/relationships/slideLayout" Target="../slideLayouts/slideLayout383.xml"/><Relationship Id="rId161" Type="http://schemas.openxmlformats.org/officeDocument/2006/relationships/slideLayout" Target="../slideLayouts/slideLayout404.xml"/><Relationship Id="rId182" Type="http://schemas.openxmlformats.org/officeDocument/2006/relationships/slideLayout" Target="../slideLayouts/slideLayout425.xml"/><Relationship Id="rId217" Type="http://schemas.openxmlformats.org/officeDocument/2006/relationships/slideLayout" Target="../slideLayouts/slideLayout460.xml"/><Relationship Id="rId6" Type="http://schemas.openxmlformats.org/officeDocument/2006/relationships/slideLayout" Target="../slideLayouts/slideLayout249.xml"/><Relationship Id="rId23" Type="http://schemas.openxmlformats.org/officeDocument/2006/relationships/slideLayout" Target="../slideLayouts/slideLayout266.xml"/><Relationship Id="rId119" Type="http://schemas.openxmlformats.org/officeDocument/2006/relationships/slideLayout" Target="../slideLayouts/slideLayout362.xml"/><Relationship Id="rId44" Type="http://schemas.openxmlformats.org/officeDocument/2006/relationships/slideLayout" Target="../slideLayouts/slideLayout287.xml"/><Relationship Id="rId65" Type="http://schemas.openxmlformats.org/officeDocument/2006/relationships/slideLayout" Target="../slideLayouts/slideLayout308.xml"/><Relationship Id="rId86" Type="http://schemas.openxmlformats.org/officeDocument/2006/relationships/slideLayout" Target="../slideLayouts/slideLayout329.xml"/><Relationship Id="rId130" Type="http://schemas.openxmlformats.org/officeDocument/2006/relationships/slideLayout" Target="../slideLayouts/slideLayout373.xml"/><Relationship Id="rId151" Type="http://schemas.openxmlformats.org/officeDocument/2006/relationships/slideLayout" Target="../slideLayouts/slideLayout394.xml"/><Relationship Id="rId172" Type="http://schemas.openxmlformats.org/officeDocument/2006/relationships/slideLayout" Target="../slideLayouts/slideLayout415.xml"/><Relationship Id="rId193" Type="http://schemas.openxmlformats.org/officeDocument/2006/relationships/slideLayout" Target="../slideLayouts/slideLayout436.xml"/><Relationship Id="rId207" Type="http://schemas.openxmlformats.org/officeDocument/2006/relationships/slideLayout" Target="../slideLayouts/slideLayout450.xml"/><Relationship Id="rId228" Type="http://schemas.openxmlformats.org/officeDocument/2006/relationships/slideLayout" Target="../slideLayouts/slideLayout471.xml"/><Relationship Id="rId13" Type="http://schemas.openxmlformats.org/officeDocument/2006/relationships/slideLayout" Target="../slideLayouts/slideLayout256.xml"/><Relationship Id="rId109" Type="http://schemas.openxmlformats.org/officeDocument/2006/relationships/slideLayout" Target="../slideLayouts/slideLayout352.xml"/><Relationship Id="rId34" Type="http://schemas.openxmlformats.org/officeDocument/2006/relationships/slideLayout" Target="../slideLayouts/slideLayout277.xml"/><Relationship Id="rId55" Type="http://schemas.openxmlformats.org/officeDocument/2006/relationships/slideLayout" Target="../slideLayouts/slideLayout298.xml"/><Relationship Id="rId76" Type="http://schemas.openxmlformats.org/officeDocument/2006/relationships/slideLayout" Target="../slideLayouts/slideLayout319.xml"/><Relationship Id="rId97" Type="http://schemas.openxmlformats.org/officeDocument/2006/relationships/slideLayout" Target="../slideLayouts/slideLayout340.xml"/><Relationship Id="rId120" Type="http://schemas.openxmlformats.org/officeDocument/2006/relationships/slideLayout" Target="../slideLayouts/slideLayout363.xml"/><Relationship Id="rId141" Type="http://schemas.openxmlformats.org/officeDocument/2006/relationships/slideLayout" Target="../slideLayouts/slideLayout384.xml"/><Relationship Id="rId7" Type="http://schemas.openxmlformats.org/officeDocument/2006/relationships/slideLayout" Target="../slideLayouts/slideLayout250.xml"/><Relationship Id="rId162" Type="http://schemas.openxmlformats.org/officeDocument/2006/relationships/slideLayout" Target="../slideLayouts/slideLayout405.xml"/><Relationship Id="rId183" Type="http://schemas.openxmlformats.org/officeDocument/2006/relationships/slideLayout" Target="../slideLayouts/slideLayout426.xml"/><Relationship Id="rId218" Type="http://schemas.openxmlformats.org/officeDocument/2006/relationships/slideLayout" Target="../slideLayouts/slideLayout461.xml"/><Relationship Id="rId24" Type="http://schemas.openxmlformats.org/officeDocument/2006/relationships/slideLayout" Target="../slideLayouts/slideLayout267.xml"/><Relationship Id="rId45" Type="http://schemas.openxmlformats.org/officeDocument/2006/relationships/slideLayout" Target="../slideLayouts/slideLayout288.xml"/><Relationship Id="rId66" Type="http://schemas.openxmlformats.org/officeDocument/2006/relationships/slideLayout" Target="../slideLayouts/slideLayout309.xml"/><Relationship Id="rId87" Type="http://schemas.openxmlformats.org/officeDocument/2006/relationships/slideLayout" Target="../slideLayouts/slideLayout330.xml"/><Relationship Id="rId110" Type="http://schemas.openxmlformats.org/officeDocument/2006/relationships/slideLayout" Target="../slideLayouts/slideLayout353.xml"/><Relationship Id="rId131" Type="http://schemas.openxmlformats.org/officeDocument/2006/relationships/slideLayout" Target="../slideLayouts/slideLayout374.xml"/><Relationship Id="rId152" Type="http://schemas.openxmlformats.org/officeDocument/2006/relationships/slideLayout" Target="../slideLayouts/slideLayout395.xml"/><Relationship Id="rId173" Type="http://schemas.openxmlformats.org/officeDocument/2006/relationships/slideLayout" Target="../slideLayouts/slideLayout416.xml"/><Relationship Id="rId194" Type="http://schemas.openxmlformats.org/officeDocument/2006/relationships/slideLayout" Target="../slideLayouts/slideLayout437.xml"/><Relationship Id="rId208" Type="http://schemas.openxmlformats.org/officeDocument/2006/relationships/slideLayout" Target="../slideLayouts/slideLayout451.xml"/><Relationship Id="rId229" Type="http://schemas.openxmlformats.org/officeDocument/2006/relationships/slideLayout" Target="../slideLayouts/slideLayout472.xml"/><Relationship Id="rId14" Type="http://schemas.openxmlformats.org/officeDocument/2006/relationships/slideLayout" Target="../slideLayouts/slideLayout257.xml"/><Relationship Id="rId35" Type="http://schemas.openxmlformats.org/officeDocument/2006/relationships/slideLayout" Target="../slideLayouts/slideLayout278.xml"/><Relationship Id="rId56" Type="http://schemas.openxmlformats.org/officeDocument/2006/relationships/slideLayout" Target="../slideLayouts/slideLayout299.xml"/><Relationship Id="rId77" Type="http://schemas.openxmlformats.org/officeDocument/2006/relationships/slideLayout" Target="../slideLayouts/slideLayout320.xml"/><Relationship Id="rId100" Type="http://schemas.openxmlformats.org/officeDocument/2006/relationships/slideLayout" Target="../slideLayouts/slideLayout343.xml"/><Relationship Id="rId8" Type="http://schemas.openxmlformats.org/officeDocument/2006/relationships/slideLayout" Target="../slideLayouts/slideLayout251.xml"/><Relationship Id="rId98" Type="http://schemas.openxmlformats.org/officeDocument/2006/relationships/slideLayout" Target="../slideLayouts/slideLayout341.xml"/><Relationship Id="rId121" Type="http://schemas.openxmlformats.org/officeDocument/2006/relationships/slideLayout" Target="../slideLayouts/slideLayout364.xml"/><Relationship Id="rId142" Type="http://schemas.openxmlformats.org/officeDocument/2006/relationships/slideLayout" Target="../slideLayouts/slideLayout385.xml"/><Relationship Id="rId163" Type="http://schemas.openxmlformats.org/officeDocument/2006/relationships/slideLayout" Target="../slideLayouts/slideLayout406.xml"/><Relationship Id="rId184" Type="http://schemas.openxmlformats.org/officeDocument/2006/relationships/slideLayout" Target="../slideLayouts/slideLayout427.xml"/><Relationship Id="rId219" Type="http://schemas.openxmlformats.org/officeDocument/2006/relationships/slideLayout" Target="../slideLayouts/slideLayout462.xml"/><Relationship Id="rId230" Type="http://schemas.openxmlformats.org/officeDocument/2006/relationships/slideLayout" Target="../slideLayouts/slideLayout473.xml"/><Relationship Id="rId25" Type="http://schemas.openxmlformats.org/officeDocument/2006/relationships/slideLayout" Target="../slideLayouts/slideLayout268.xml"/><Relationship Id="rId46" Type="http://schemas.openxmlformats.org/officeDocument/2006/relationships/slideLayout" Target="../slideLayouts/slideLayout289.xml"/><Relationship Id="rId67" Type="http://schemas.openxmlformats.org/officeDocument/2006/relationships/slideLayout" Target="../slideLayouts/slideLayout310.xml"/><Relationship Id="rId20" Type="http://schemas.openxmlformats.org/officeDocument/2006/relationships/slideLayout" Target="../slideLayouts/slideLayout263.xml"/><Relationship Id="rId41" Type="http://schemas.openxmlformats.org/officeDocument/2006/relationships/slideLayout" Target="../slideLayouts/slideLayout284.xml"/><Relationship Id="rId62" Type="http://schemas.openxmlformats.org/officeDocument/2006/relationships/slideLayout" Target="../slideLayouts/slideLayout305.xml"/><Relationship Id="rId83" Type="http://schemas.openxmlformats.org/officeDocument/2006/relationships/slideLayout" Target="../slideLayouts/slideLayout326.xml"/><Relationship Id="rId88" Type="http://schemas.openxmlformats.org/officeDocument/2006/relationships/slideLayout" Target="../slideLayouts/slideLayout331.xml"/><Relationship Id="rId111" Type="http://schemas.openxmlformats.org/officeDocument/2006/relationships/slideLayout" Target="../slideLayouts/slideLayout354.xml"/><Relationship Id="rId132" Type="http://schemas.openxmlformats.org/officeDocument/2006/relationships/slideLayout" Target="../slideLayouts/slideLayout375.xml"/><Relationship Id="rId153" Type="http://schemas.openxmlformats.org/officeDocument/2006/relationships/slideLayout" Target="../slideLayouts/slideLayout396.xml"/><Relationship Id="rId174" Type="http://schemas.openxmlformats.org/officeDocument/2006/relationships/slideLayout" Target="../slideLayouts/slideLayout417.xml"/><Relationship Id="rId179" Type="http://schemas.openxmlformats.org/officeDocument/2006/relationships/slideLayout" Target="../slideLayouts/slideLayout422.xml"/><Relationship Id="rId195" Type="http://schemas.openxmlformats.org/officeDocument/2006/relationships/slideLayout" Target="../slideLayouts/slideLayout438.xml"/><Relationship Id="rId209" Type="http://schemas.openxmlformats.org/officeDocument/2006/relationships/slideLayout" Target="../slideLayouts/slideLayout452.xml"/><Relationship Id="rId190" Type="http://schemas.openxmlformats.org/officeDocument/2006/relationships/slideLayout" Target="../slideLayouts/slideLayout433.xml"/><Relationship Id="rId204" Type="http://schemas.openxmlformats.org/officeDocument/2006/relationships/slideLayout" Target="../slideLayouts/slideLayout447.xml"/><Relationship Id="rId220" Type="http://schemas.openxmlformats.org/officeDocument/2006/relationships/slideLayout" Target="../slideLayouts/slideLayout463.xml"/><Relationship Id="rId225" Type="http://schemas.openxmlformats.org/officeDocument/2006/relationships/slideLayout" Target="../slideLayouts/slideLayout468.xml"/><Relationship Id="rId15" Type="http://schemas.openxmlformats.org/officeDocument/2006/relationships/slideLayout" Target="../slideLayouts/slideLayout258.xml"/><Relationship Id="rId36" Type="http://schemas.openxmlformats.org/officeDocument/2006/relationships/slideLayout" Target="../slideLayouts/slideLayout279.xml"/><Relationship Id="rId57" Type="http://schemas.openxmlformats.org/officeDocument/2006/relationships/slideLayout" Target="../slideLayouts/slideLayout300.xml"/><Relationship Id="rId106" Type="http://schemas.openxmlformats.org/officeDocument/2006/relationships/slideLayout" Target="../slideLayouts/slideLayout349.xml"/><Relationship Id="rId127" Type="http://schemas.openxmlformats.org/officeDocument/2006/relationships/slideLayout" Target="../slideLayouts/slideLayout370.xml"/><Relationship Id="rId10" Type="http://schemas.openxmlformats.org/officeDocument/2006/relationships/slideLayout" Target="../slideLayouts/slideLayout253.xml"/><Relationship Id="rId31" Type="http://schemas.openxmlformats.org/officeDocument/2006/relationships/slideLayout" Target="../slideLayouts/slideLayout274.xml"/><Relationship Id="rId52" Type="http://schemas.openxmlformats.org/officeDocument/2006/relationships/slideLayout" Target="../slideLayouts/slideLayout295.xml"/><Relationship Id="rId73" Type="http://schemas.openxmlformats.org/officeDocument/2006/relationships/slideLayout" Target="../slideLayouts/slideLayout316.xml"/><Relationship Id="rId78" Type="http://schemas.openxmlformats.org/officeDocument/2006/relationships/slideLayout" Target="../slideLayouts/slideLayout321.xml"/><Relationship Id="rId94" Type="http://schemas.openxmlformats.org/officeDocument/2006/relationships/slideLayout" Target="../slideLayouts/slideLayout337.xml"/><Relationship Id="rId99" Type="http://schemas.openxmlformats.org/officeDocument/2006/relationships/slideLayout" Target="../slideLayouts/slideLayout342.xml"/><Relationship Id="rId101" Type="http://schemas.openxmlformats.org/officeDocument/2006/relationships/slideLayout" Target="../slideLayouts/slideLayout344.xml"/><Relationship Id="rId122" Type="http://schemas.openxmlformats.org/officeDocument/2006/relationships/slideLayout" Target="../slideLayouts/slideLayout365.xml"/><Relationship Id="rId143" Type="http://schemas.openxmlformats.org/officeDocument/2006/relationships/slideLayout" Target="../slideLayouts/slideLayout386.xml"/><Relationship Id="rId148" Type="http://schemas.openxmlformats.org/officeDocument/2006/relationships/slideLayout" Target="../slideLayouts/slideLayout391.xml"/><Relationship Id="rId164" Type="http://schemas.openxmlformats.org/officeDocument/2006/relationships/slideLayout" Target="../slideLayouts/slideLayout407.xml"/><Relationship Id="rId169" Type="http://schemas.openxmlformats.org/officeDocument/2006/relationships/slideLayout" Target="../slideLayouts/slideLayout412.xml"/><Relationship Id="rId185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80" Type="http://schemas.openxmlformats.org/officeDocument/2006/relationships/slideLayout" Target="../slideLayouts/slideLayout423.xml"/><Relationship Id="rId210" Type="http://schemas.openxmlformats.org/officeDocument/2006/relationships/slideLayout" Target="../slideLayouts/slideLayout453.xml"/><Relationship Id="rId215" Type="http://schemas.openxmlformats.org/officeDocument/2006/relationships/slideLayout" Target="../slideLayouts/slideLayout458.xml"/><Relationship Id="rId26" Type="http://schemas.openxmlformats.org/officeDocument/2006/relationships/slideLayout" Target="../slideLayouts/slideLayout269.xml"/><Relationship Id="rId231" Type="http://schemas.openxmlformats.org/officeDocument/2006/relationships/slideLayout" Target="../slideLayouts/slideLayout474.xml"/><Relationship Id="rId47" Type="http://schemas.openxmlformats.org/officeDocument/2006/relationships/slideLayout" Target="../slideLayouts/slideLayout290.xml"/><Relationship Id="rId68" Type="http://schemas.openxmlformats.org/officeDocument/2006/relationships/slideLayout" Target="../slideLayouts/slideLayout311.xml"/><Relationship Id="rId89" Type="http://schemas.openxmlformats.org/officeDocument/2006/relationships/slideLayout" Target="../slideLayouts/slideLayout332.xml"/><Relationship Id="rId112" Type="http://schemas.openxmlformats.org/officeDocument/2006/relationships/slideLayout" Target="../slideLayouts/slideLayout355.xml"/><Relationship Id="rId133" Type="http://schemas.openxmlformats.org/officeDocument/2006/relationships/slideLayout" Target="../slideLayouts/slideLayout376.xml"/><Relationship Id="rId154" Type="http://schemas.openxmlformats.org/officeDocument/2006/relationships/slideLayout" Target="../slideLayouts/slideLayout397.xml"/><Relationship Id="rId175" Type="http://schemas.openxmlformats.org/officeDocument/2006/relationships/slideLayout" Target="../slideLayouts/slideLayout418.xml"/><Relationship Id="rId196" Type="http://schemas.openxmlformats.org/officeDocument/2006/relationships/slideLayout" Target="../slideLayouts/slideLayout439.xml"/><Relationship Id="rId200" Type="http://schemas.openxmlformats.org/officeDocument/2006/relationships/slideLayout" Target="../slideLayouts/slideLayout443.xml"/><Relationship Id="rId16" Type="http://schemas.openxmlformats.org/officeDocument/2006/relationships/slideLayout" Target="../slideLayouts/slideLayout259.xml"/><Relationship Id="rId221" Type="http://schemas.openxmlformats.org/officeDocument/2006/relationships/slideLayout" Target="../slideLayouts/slideLayout464.xml"/><Relationship Id="rId37" Type="http://schemas.openxmlformats.org/officeDocument/2006/relationships/slideLayout" Target="../slideLayouts/slideLayout280.xml"/><Relationship Id="rId58" Type="http://schemas.openxmlformats.org/officeDocument/2006/relationships/slideLayout" Target="../slideLayouts/slideLayout301.xml"/><Relationship Id="rId79" Type="http://schemas.openxmlformats.org/officeDocument/2006/relationships/slideLayout" Target="../slideLayouts/slideLayout322.xml"/><Relationship Id="rId102" Type="http://schemas.openxmlformats.org/officeDocument/2006/relationships/slideLayout" Target="../slideLayouts/slideLayout345.xml"/><Relationship Id="rId123" Type="http://schemas.openxmlformats.org/officeDocument/2006/relationships/slideLayout" Target="../slideLayouts/slideLayout366.xml"/><Relationship Id="rId144" Type="http://schemas.openxmlformats.org/officeDocument/2006/relationships/slideLayout" Target="../slideLayouts/slideLayout387.xml"/><Relationship Id="rId90" Type="http://schemas.openxmlformats.org/officeDocument/2006/relationships/slideLayout" Target="../slideLayouts/slideLayout333.xml"/><Relationship Id="rId165" Type="http://schemas.openxmlformats.org/officeDocument/2006/relationships/slideLayout" Target="../slideLayouts/slideLayout408.xml"/><Relationship Id="rId186" Type="http://schemas.openxmlformats.org/officeDocument/2006/relationships/slideLayout" Target="../slideLayouts/slideLayout429.xml"/><Relationship Id="rId211" Type="http://schemas.openxmlformats.org/officeDocument/2006/relationships/slideLayout" Target="../slideLayouts/slideLayout454.xml"/><Relationship Id="rId232" Type="http://schemas.openxmlformats.org/officeDocument/2006/relationships/slideLayout" Target="../slideLayouts/slideLayout475.xml"/><Relationship Id="rId27" Type="http://schemas.openxmlformats.org/officeDocument/2006/relationships/slideLayout" Target="../slideLayouts/slideLayout270.xml"/><Relationship Id="rId48" Type="http://schemas.openxmlformats.org/officeDocument/2006/relationships/slideLayout" Target="../slideLayouts/slideLayout291.xml"/><Relationship Id="rId69" Type="http://schemas.openxmlformats.org/officeDocument/2006/relationships/slideLayout" Target="../slideLayouts/slideLayout312.xml"/><Relationship Id="rId113" Type="http://schemas.openxmlformats.org/officeDocument/2006/relationships/slideLayout" Target="../slideLayouts/slideLayout356.xml"/><Relationship Id="rId134" Type="http://schemas.openxmlformats.org/officeDocument/2006/relationships/slideLayout" Target="../slideLayouts/slideLayout377.xml"/><Relationship Id="rId80" Type="http://schemas.openxmlformats.org/officeDocument/2006/relationships/slideLayout" Target="../slideLayouts/slideLayout323.xml"/><Relationship Id="rId155" Type="http://schemas.openxmlformats.org/officeDocument/2006/relationships/slideLayout" Target="../slideLayouts/slideLayout398.xml"/><Relationship Id="rId176" Type="http://schemas.openxmlformats.org/officeDocument/2006/relationships/slideLayout" Target="../slideLayouts/slideLayout419.xml"/><Relationship Id="rId197" Type="http://schemas.openxmlformats.org/officeDocument/2006/relationships/slideLayout" Target="../slideLayouts/slideLayout440.xml"/><Relationship Id="rId201" Type="http://schemas.openxmlformats.org/officeDocument/2006/relationships/slideLayout" Target="../slideLayouts/slideLayout444.xml"/><Relationship Id="rId222" Type="http://schemas.openxmlformats.org/officeDocument/2006/relationships/slideLayout" Target="../slideLayouts/slideLayout465.xml"/><Relationship Id="rId17" Type="http://schemas.openxmlformats.org/officeDocument/2006/relationships/slideLayout" Target="../slideLayouts/slideLayout260.xml"/><Relationship Id="rId38" Type="http://schemas.openxmlformats.org/officeDocument/2006/relationships/slideLayout" Target="../slideLayouts/slideLayout281.xml"/><Relationship Id="rId59" Type="http://schemas.openxmlformats.org/officeDocument/2006/relationships/slideLayout" Target="../slideLayouts/slideLayout302.xml"/><Relationship Id="rId103" Type="http://schemas.openxmlformats.org/officeDocument/2006/relationships/slideLayout" Target="../slideLayouts/slideLayout346.xml"/><Relationship Id="rId124" Type="http://schemas.openxmlformats.org/officeDocument/2006/relationships/slideLayout" Target="../slideLayouts/slideLayout367.xml"/><Relationship Id="rId70" Type="http://schemas.openxmlformats.org/officeDocument/2006/relationships/slideLayout" Target="../slideLayouts/slideLayout313.xml"/><Relationship Id="rId91" Type="http://schemas.openxmlformats.org/officeDocument/2006/relationships/slideLayout" Target="../slideLayouts/slideLayout334.xml"/><Relationship Id="rId145" Type="http://schemas.openxmlformats.org/officeDocument/2006/relationships/slideLayout" Target="../slideLayouts/slideLayout388.xml"/><Relationship Id="rId166" Type="http://schemas.openxmlformats.org/officeDocument/2006/relationships/slideLayout" Target="../slideLayouts/slideLayout409.xml"/><Relationship Id="rId187" Type="http://schemas.openxmlformats.org/officeDocument/2006/relationships/slideLayout" Target="../slideLayouts/slideLayout430.xml"/><Relationship Id="rId1" Type="http://schemas.openxmlformats.org/officeDocument/2006/relationships/slideLayout" Target="../slideLayouts/slideLayout244.xml"/><Relationship Id="rId212" Type="http://schemas.openxmlformats.org/officeDocument/2006/relationships/slideLayout" Target="../slideLayouts/slideLayout455.xml"/><Relationship Id="rId233" Type="http://schemas.openxmlformats.org/officeDocument/2006/relationships/theme" Target="../theme/theme3.xml"/><Relationship Id="rId28" Type="http://schemas.openxmlformats.org/officeDocument/2006/relationships/slideLayout" Target="../slideLayouts/slideLayout271.xml"/><Relationship Id="rId49" Type="http://schemas.openxmlformats.org/officeDocument/2006/relationships/slideLayout" Target="../slideLayouts/slideLayout292.xml"/><Relationship Id="rId114" Type="http://schemas.openxmlformats.org/officeDocument/2006/relationships/slideLayout" Target="../slideLayouts/slideLayout357.xml"/><Relationship Id="rId60" Type="http://schemas.openxmlformats.org/officeDocument/2006/relationships/slideLayout" Target="../slideLayouts/slideLayout303.xml"/><Relationship Id="rId81" Type="http://schemas.openxmlformats.org/officeDocument/2006/relationships/slideLayout" Target="../slideLayouts/slideLayout324.xml"/><Relationship Id="rId135" Type="http://schemas.openxmlformats.org/officeDocument/2006/relationships/slideLayout" Target="../slideLayouts/slideLayout378.xml"/><Relationship Id="rId156" Type="http://schemas.openxmlformats.org/officeDocument/2006/relationships/slideLayout" Target="../slideLayouts/slideLayout399.xml"/><Relationship Id="rId177" Type="http://schemas.openxmlformats.org/officeDocument/2006/relationships/slideLayout" Target="../slideLayouts/slideLayout420.xml"/><Relationship Id="rId198" Type="http://schemas.openxmlformats.org/officeDocument/2006/relationships/slideLayout" Target="../slideLayouts/slideLayout441.xml"/><Relationship Id="rId202" Type="http://schemas.openxmlformats.org/officeDocument/2006/relationships/slideLayout" Target="../slideLayouts/slideLayout445.xml"/><Relationship Id="rId223" Type="http://schemas.openxmlformats.org/officeDocument/2006/relationships/slideLayout" Target="../slideLayouts/slideLayout466.xml"/><Relationship Id="rId18" Type="http://schemas.openxmlformats.org/officeDocument/2006/relationships/slideLayout" Target="../slideLayouts/slideLayout261.xml"/><Relationship Id="rId39" Type="http://schemas.openxmlformats.org/officeDocument/2006/relationships/slideLayout" Target="../slideLayouts/slideLayout282.xml"/><Relationship Id="rId50" Type="http://schemas.openxmlformats.org/officeDocument/2006/relationships/slideLayout" Target="../slideLayouts/slideLayout293.xml"/><Relationship Id="rId104" Type="http://schemas.openxmlformats.org/officeDocument/2006/relationships/slideLayout" Target="../slideLayouts/slideLayout347.xml"/><Relationship Id="rId125" Type="http://schemas.openxmlformats.org/officeDocument/2006/relationships/slideLayout" Target="../slideLayouts/slideLayout368.xml"/><Relationship Id="rId146" Type="http://schemas.openxmlformats.org/officeDocument/2006/relationships/slideLayout" Target="../slideLayouts/slideLayout389.xml"/><Relationship Id="rId167" Type="http://schemas.openxmlformats.org/officeDocument/2006/relationships/slideLayout" Target="../slideLayouts/slideLayout410.xml"/><Relationship Id="rId188" Type="http://schemas.openxmlformats.org/officeDocument/2006/relationships/slideLayout" Target="../slideLayouts/slideLayout431.xml"/><Relationship Id="rId71" Type="http://schemas.openxmlformats.org/officeDocument/2006/relationships/slideLayout" Target="../slideLayouts/slideLayout314.xml"/><Relationship Id="rId92" Type="http://schemas.openxmlformats.org/officeDocument/2006/relationships/slideLayout" Target="../slideLayouts/slideLayout335.xml"/><Relationship Id="rId213" Type="http://schemas.openxmlformats.org/officeDocument/2006/relationships/slideLayout" Target="../slideLayouts/slideLayout456.xml"/><Relationship Id="rId2" Type="http://schemas.openxmlformats.org/officeDocument/2006/relationships/slideLayout" Target="../slideLayouts/slideLayout245.xml"/><Relationship Id="rId29" Type="http://schemas.openxmlformats.org/officeDocument/2006/relationships/slideLayout" Target="../slideLayouts/slideLayout272.xml"/><Relationship Id="rId40" Type="http://schemas.openxmlformats.org/officeDocument/2006/relationships/slideLayout" Target="../slideLayouts/slideLayout283.xml"/><Relationship Id="rId115" Type="http://schemas.openxmlformats.org/officeDocument/2006/relationships/slideLayout" Target="../slideLayouts/slideLayout358.xml"/><Relationship Id="rId136" Type="http://schemas.openxmlformats.org/officeDocument/2006/relationships/slideLayout" Target="../slideLayouts/slideLayout379.xml"/><Relationship Id="rId157" Type="http://schemas.openxmlformats.org/officeDocument/2006/relationships/slideLayout" Target="../slideLayouts/slideLayout400.xml"/><Relationship Id="rId178" Type="http://schemas.openxmlformats.org/officeDocument/2006/relationships/slideLayout" Target="../slideLayouts/slideLayout421.xml"/><Relationship Id="rId61" Type="http://schemas.openxmlformats.org/officeDocument/2006/relationships/slideLayout" Target="../slideLayouts/slideLayout304.xml"/><Relationship Id="rId82" Type="http://schemas.openxmlformats.org/officeDocument/2006/relationships/slideLayout" Target="../slideLayouts/slideLayout325.xml"/><Relationship Id="rId199" Type="http://schemas.openxmlformats.org/officeDocument/2006/relationships/slideLayout" Target="../slideLayouts/slideLayout442.xml"/><Relationship Id="rId203" Type="http://schemas.openxmlformats.org/officeDocument/2006/relationships/slideLayout" Target="../slideLayouts/slideLayout446.xml"/><Relationship Id="rId19" Type="http://schemas.openxmlformats.org/officeDocument/2006/relationships/slideLayout" Target="../slideLayouts/slideLayout262.xml"/><Relationship Id="rId224" Type="http://schemas.openxmlformats.org/officeDocument/2006/relationships/slideLayout" Target="../slideLayouts/slideLayout467.xml"/><Relationship Id="rId30" Type="http://schemas.openxmlformats.org/officeDocument/2006/relationships/slideLayout" Target="../slideLayouts/slideLayout273.xml"/><Relationship Id="rId105" Type="http://schemas.openxmlformats.org/officeDocument/2006/relationships/slideLayout" Target="../slideLayouts/slideLayout348.xml"/><Relationship Id="rId126" Type="http://schemas.openxmlformats.org/officeDocument/2006/relationships/slideLayout" Target="../slideLayouts/slideLayout369.xml"/><Relationship Id="rId147" Type="http://schemas.openxmlformats.org/officeDocument/2006/relationships/slideLayout" Target="../slideLayouts/slideLayout390.xml"/><Relationship Id="rId168" Type="http://schemas.openxmlformats.org/officeDocument/2006/relationships/slideLayout" Target="../slideLayouts/slideLayout411.xml"/><Relationship Id="rId51" Type="http://schemas.openxmlformats.org/officeDocument/2006/relationships/slideLayout" Target="../slideLayouts/slideLayout294.xml"/><Relationship Id="rId72" Type="http://schemas.openxmlformats.org/officeDocument/2006/relationships/slideLayout" Target="../slideLayouts/slideLayout315.xml"/><Relationship Id="rId93" Type="http://schemas.openxmlformats.org/officeDocument/2006/relationships/slideLayout" Target="../slideLayouts/slideLayout336.xml"/><Relationship Id="rId189" Type="http://schemas.openxmlformats.org/officeDocument/2006/relationships/slideLayout" Target="../slideLayouts/slideLayout432.xml"/><Relationship Id="rId3" Type="http://schemas.openxmlformats.org/officeDocument/2006/relationships/slideLayout" Target="../slideLayouts/slideLayout246.xml"/><Relationship Id="rId214" Type="http://schemas.openxmlformats.org/officeDocument/2006/relationships/slideLayout" Target="../slideLayouts/slideLayout457.xml"/><Relationship Id="rId116" Type="http://schemas.openxmlformats.org/officeDocument/2006/relationships/slideLayout" Target="../slideLayouts/slideLayout359.xml"/><Relationship Id="rId137" Type="http://schemas.openxmlformats.org/officeDocument/2006/relationships/slideLayout" Target="../slideLayouts/slideLayout380.xml"/><Relationship Id="rId158" Type="http://schemas.openxmlformats.org/officeDocument/2006/relationships/slideLayout" Target="../slideLayouts/slideLayout4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DBCB3B-785E-2E9C-0E50-6873CA76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E0F2D-2EF7-E911-F3EB-59F0B403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4B6CCA-81B7-F842-F138-DFD9EC16C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7EA5-B3B4-4738-A7FF-123CAE3BA2B3}" type="datetime1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A8EE1-B5A5-1111-B94D-4BA7B84AF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14B23-11EA-31E7-2A0B-26A56253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DC2B-9EA6-4A83-9684-A80AA2E4A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2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  <p:sldLayoutId id="2147483779" r:id="rId119"/>
    <p:sldLayoutId id="2147483780" r:id="rId120"/>
    <p:sldLayoutId id="2147483781" r:id="rId121"/>
    <p:sldLayoutId id="2147483782" r:id="rId122"/>
    <p:sldLayoutId id="2147483783" r:id="rId123"/>
    <p:sldLayoutId id="2147483784" r:id="rId124"/>
    <p:sldLayoutId id="2147483785" r:id="rId125"/>
    <p:sldLayoutId id="2147483786" r:id="rId126"/>
    <p:sldLayoutId id="2147483787" r:id="rId127"/>
    <p:sldLayoutId id="2147483788" r:id="rId128"/>
    <p:sldLayoutId id="2147483789" r:id="rId129"/>
    <p:sldLayoutId id="2147483790" r:id="rId130"/>
    <p:sldLayoutId id="2147483791" r:id="rId131"/>
    <p:sldLayoutId id="2147483792" r:id="rId132"/>
    <p:sldLayoutId id="2147483793" r:id="rId133"/>
    <p:sldLayoutId id="2147483794" r:id="rId134"/>
    <p:sldLayoutId id="2147483795" r:id="rId135"/>
    <p:sldLayoutId id="2147483796" r:id="rId136"/>
    <p:sldLayoutId id="2147483797" r:id="rId137"/>
    <p:sldLayoutId id="2147483798" r:id="rId138"/>
    <p:sldLayoutId id="2147483799" r:id="rId139"/>
    <p:sldLayoutId id="2147483800" r:id="rId140"/>
    <p:sldLayoutId id="2147483801" r:id="rId141"/>
    <p:sldLayoutId id="2147483802" r:id="rId142"/>
    <p:sldLayoutId id="2147483803" r:id="rId143"/>
    <p:sldLayoutId id="2147483804" r:id="rId144"/>
    <p:sldLayoutId id="2147483805" r:id="rId145"/>
    <p:sldLayoutId id="2147483806" r:id="rId146"/>
    <p:sldLayoutId id="2147483807" r:id="rId147"/>
    <p:sldLayoutId id="2147483808" r:id="rId148"/>
    <p:sldLayoutId id="2147483809" r:id="rId149"/>
    <p:sldLayoutId id="2147483810" r:id="rId150"/>
    <p:sldLayoutId id="2147483811" r:id="rId151"/>
    <p:sldLayoutId id="2147483812" r:id="rId152"/>
    <p:sldLayoutId id="2147483813" r:id="rId153"/>
    <p:sldLayoutId id="2147483814" r:id="rId154"/>
    <p:sldLayoutId id="2147483815" r:id="rId155"/>
    <p:sldLayoutId id="2147483816" r:id="rId156"/>
    <p:sldLayoutId id="2147483817" r:id="rId157"/>
    <p:sldLayoutId id="2147483818" r:id="rId158"/>
    <p:sldLayoutId id="2147483819" r:id="rId159"/>
    <p:sldLayoutId id="2147483820" r:id="rId160"/>
    <p:sldLayoutId id="2147483821" r:id="rId161"/>
    <p:sldLayoutId id="2147483822" r:id="rId162"/>
    <p:sldLayoutId id="2147483823" r:id="rId163"/>
    <p:sldLayoutId id="2147483824" r:id="rId164"/>
    <p:sldLayoutId id="2147483825" r:id="rId165"/>
    <p:sldLayoutId id="2147483826" r:id="rId166"/>
    <p:sldLayoutId id="2147483827" r:id="rId167"/>
    <p:sldLayoutId id="2147483828" r:id="rId168"/>
    <p:sldLayoutId id="2147483829" r:id="rId169"/>
    <p:sldLayoutId id="2147483830" r:id="rId170"/>
    <p:sldLayoutId id="2147483831" r:id="rId171"/>
    <p:sldLayoutId id="2147483832" r:id="rId172"/>
    <p:sldLayoutId id="2147483833" r:id="rId173"/>
    <p:sldLayoutId id="2147483834" r:id="rId174"/>
    <p:sldLayoutId id="2147483835" r:id="rId175"/>
    <p:sldLayoutId id="2147483836" r:id="rId176"/>
    <p:sldLayoutId id="2147483837" r:id="rId177"/>
    <p:sldLayoutId id="2147483838" r:id="rId178"/>
    <p:sldLayoutId id="2147483839" r:id="rId179"/>
    <p:sldLayoutId id="2147483840" r:id="rId180"/>
    <p:sldLayoutId id="2147483841" r:id="rId181"/>
    <p:sldLayoutId id="2147483842" r:id="rId182"/>
    <p:sldLayoutId id="2147483843" r:id="rId183"/>
    <p:sldLayoutId id="2147483844" r:id="rId184"/>
    <p:sldLayoutId id="2147483845" r:id="rId185"/>
    <p:sldLayoutId id="2147483846" r:id="rId186"/>
    <p:sldLayoutId id="2147483847" r:id="rId187"/>
    <p:sldLayoutId id="2147483848" r:id="rId188"/>
    <p:sldLayoutId id="2147483849" r:id="rId189"/>
    <p:sldLayoutId id="2147483850" r:id="rId190"/>
    <p:sldLayoutId id="2147483851" r:id="rId191"/>
    <p:sldLayoutId id="2147483852" r:id="rId192"/>
    <p:sldLayoutId id="2147483853" r:id="rId193"/>
    <p:sldLayoutId id="2147483854" r:id="rId194"/>
    <p:sldLayoutId id="2147483855" r:id="rId195"/>
    <p:sldLayoutId id="2147483856" r:id="rId196"/>
    <p:sldLayoutId id="2147483857" r:id="rId197"/>
    <p:sldLayoutId id="2147483858" r:id="rId198"/>
    <p:sldLayoutId id="2147483859" r:id="rId199"/>
    <p:sldLayoutId id="2147483860" r:id="rId200"/>
    <p:sldLayoutId id="2147483861" r:id="rId201"/>
    <p:sldLayoutId id="2147483862" r:id="rId202"/>
    <p:sldLayoutId id="2147483863" r:id="rId203"/>
    <p:sldLayoutId id="2147483864" r:id="rId204"/>
    <p:sldLayoutId id="2147483865" r:id="rId205"/>
    <p:sldLayoutId id="2147483866" r:id="rId206"/>
    <p:sldLayoutId id="2147483867" r:id="rId207"/>
    <p:sldLayoutId id="2147483868" r:id="rId208"/>
    <p:sldLayoutId id="2147483869" r:id="rId209"/>
    <p:sldLayoutId id="2147483870" r:id="rId210"/>
    <p:sldLayoutId id="2147483871" r:id="rId211"/>
    <p:sldLayoutId id="2147483872" r:id="rId212"/>
    <p:sldLayoutId id="2147483873" r:id="rId213"/>
    <p:sldLayoutId id="2147483874" r:id="rId214"/>
    <p:sldLayoutId id="2147483875" r:id="rId215"/>
    <p:sldLayoutId id="2147483876" r:id="rId216"/>
    <p:sldLayoutId id="2147483877" r:id="rId217"/>
    <p:sldLayoutId id="2147483878" r:id="rId218"/>
    <p:sldLayoutId id="2147483879" r:id="rId219"/>
    <p:sldLayoutId id="2147483880" r:id="rId220"/>
    <p:sldLayoutId id="2147483881" r:id="rId221"/>
    <p:sldLayoutId id="2147483882" r:id="rId222"/>
    <p:sldLayoutId id="2147483883" r:id="rId223"/>
    <p:sldLayoutId id="2147483884" r:id="rId224"/>
    <p:sldLayoutId id="2147483885" r:id="rId225"/>
    <p:sldLayoutId id="2147483886" r:id="rId226"/>
    <p:sldLayoutId id="2147483887" r:id="rId227"/>
    <p:sldLayoutId id="2147483888" r:id="rId228"/>
    <p:sldLayoutId id="2147483889" r:id="rId229"/>
    <p:sldLayoutId id="2147483890" r:id="rId230"/>
    <p:sldLayoutId id="2147483891" r:id="rId231"/>
    <p:sldLayoutId id="2147483892" r:id="rId232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  <p:sldLayoutId id="2147483925" r:id="rId32"/>
    <p:sldLayoutId id="2147483926" r:id="rId33"/>
    <p:sldLayoutId id="2147483927" r:id="rId34"/>
    <p:sldLayoutId id="2147483928" r:id="rId35"/>
    <p:sldLayoutId id="2147483929" r:id="rId36"/>
    <p:sldLayoutId id="2147483930" r:id="rId37"/>
    <p:sldLayoutId id="2147483931" r:id="rId38"/>
    <p:sldLayoutId id="2147483932" r:id="rId39"/>
    <p:sldLayoutId id="2147483933" r:id="rId40"/>
    <p:sldLayoutId id="2147483934" r:id="rId41"/>
    <p:sldLayoutId id="2147483935" r:id="rId42"/>
    <p:sldLayoutId id="2147483936" r:id="rId43"/>
    <p:sldLayoutId id="2147483937" r:id="rId44"/>
    <p:sldLayoutId id="2147483938" r:id="rId45"/>
    <p:sldLayoutId id="2147483939" r:id="rId46"/>
    <p:sldLayoutId id="2147483940" r:id="rId47"/>
    <p:sldLayoutId id="2147483941" r:id="rId48"/>
    <p:sldLayoutId id="2147483942" r:id="rId49"/>
    <p:sldLayoutId id="2147483943" r:id="rId50"/>
    <p:sldLayoutId id="2147483944" r:id="rId51"/>
    <p:sldLayoutId id="2147483945" r:id="rId52"/>
    <p:sldLayoutId id="2147483946" r:id="rId53"/>
    <p:sldLayoutId id="2147483947" r:id="rId54"/>
    <p:sldLayoutId id="2147483948" r:id="rId55"/>
    <p:sldLayoutId id="2147483949" r:id="rId56"/>
    <p:sldLayoutId id="2147483950" r:id="rId57"/>
    <p:sldLayoutId id="2147483951" r:id="rId58"/>
    <p:sldLayoutId id="2147483952" r:id="rId59"/>
    <p:sldLayoutId id="2147483953" r:id="rId60"/>
    <p:sldLayoutId id="2147483954" r:id="rId61"/>
    <p:sldLayoutId id="2147483955" r:id="rId62"/>
    <p:sldLayoutId id="2147483956" r:id="rId63"/>
    <p:sldLayoutId id="2147483957" r:id="rId64"/>
    <p:sldLayoutId id="2147483958" r:id="rId65"/>
    <p:sldLayoutId id="2147483959" r:id="rId66"/>
    <p:sldLayoutId id="2147483960" r:id="rId67"/>
    <p:sldLayoutId id="2147483961" r:id="rId68"/>
    <p:sldLayoutId id="2147483962" r:id="rId69"/>
    <p:sldLayoutId id="2147483963" r:id="rId70"/>
    <p:sldLayoutId id="2147483964" r:id="rId71"/>
    <p:sldLayoutId id="2147483965" r:id="rId72"/>
    <p:sldLayoutId id="2147483966" r:id="rId73"/>
    <p:sldLayoutId id="2147483967" r:id="rId74"/>
    <p:sldLayoutId id="2147483968" r:id="rId75"/>
    <p:sldLayoutId id="2147483969" r:id="rId76"/>
    <p:sldLayoutId id="2147483970" r:id="rId77"/>
    <p:sldLayoutId id="2147483971" r:id="rId78"/>
    <p:sldLayoutId id="2147483972" r:id="rId79"/>
    <p:sldLayoutId id="2147483973" r:id="rId80"/>
    <p:sldLayoutId id="2147483974" r:id="rId81"/>
    <p:sldLayoutId id="2147483975" r:id="rId82"/>
    <p:sldLayoutId id="2147483976" r:id="rId83"/>
    <p:sldLayoutId id="2147483977" r:id="rId84"/>
    <p:sldLayoutId id="2147483978" r:id="rId85"/>
    <p:sldLayoutId id="2147483979" r:id="rId86"/>
    <p:sldLayoutId id="2147483980" r:id="rId87"/>
    <p:sldLayoutId id="2147483981" r:id="rId88"/>
    <p:sldLayoutId id="2147483982" r:id="rId89"/>
    <p:sldLayoutId id="2147483983" r:id="rId90"/>
    <p:sldLayoutId id="2147483984" r:id="rId91"/>
    <p:sldLayoutId id="2147483985" r:id="rId92"/>
    <p:sldLayoutId id="2147483986" r:id="rId93"/>
    <p:sldLayoutId id="2147483987" r:id="rId94"/>
    <p:sldLayoutId id="2147483988" r:id="rId95"/>
    <p:sldLayoutId id="2147483989" r:id="rId96"/>
    <p:sldLayoutId id="2147483990" r:id="rId97"/>
    <p:sldLayoutId id="2147483991" r:id="rId98"/>
    <p:sldLayoutId id="2147483992" r:id="rId99"/>
    <p:sldLayoutId id="2147483993" r:id="rId100"/>
    <p:sldLayoutId id="2147483994" r:id="rId101"/>
    <p:sldLayoutId id="2147483995" r:id="rId102"/>
    <p:sldLayoutId id="2147483996" r:id="rId103"/>
    <p:sldLayoutId id="2147483997" r:id="rId104"/>
    <p:sldLayoutId id="2147483998" r:id="rId105"/>
    <p:sldLayoutId id="2147483999" r:id="rId106"/>
    <p:sldLayoutId id="2147484000" r:id="rId107"/>
    <p:sldLayoutId id="2147484001" r:id="rId108"/>
    <p:sldLayoutId id="2147484002" r:id="rId109"/>
    <p:sldLayoutId id="2147484003" r:id="rId110"/>
    <p:sldLayoutId id="2147484004" r:id="rId111"/>
    <p:sldLayoutId id="2147484005" r:id="rId112"/>
    <p:sldLayoutId id="2147484006" r:id="rId113"/>
    <p:sldLayoutId id="2147484007" r:id="rId114"/>
    <p:sldLayoutId id="2147484008" r:id="rId115"/>
    <p:sldLayoutId id="2147484009" r:id="rId116"/>
    <p:sldLayoutId id="2147484010" r:id="rId117"/>
    <p:sldLayoutId id="2147484011" r:id="rId118"/>
    <p:sldLayoutId id="2147484012" r:id="rId119"/>
    <p:sldLayoutId id="2147484013" r:id="rId120"/>
    <p:sldLayoutId id="2147484014" r:id="rId121"/>
    <p:sldLayoutId id="2147484015" r:id="rId122"/>
    <p:sldLayoutId id="2147484016" r:id="rId123"/>
    <p:sldLayoutId id="2147484017" r:id="rId124"/>
    <p:sldLayoutId id="2147484018" r:id="rId125"/>
    <p:sldLayoutId id="2147484019" r:id="rId126"/>
    <p:sldLayoutId id="2147484020" r:id="rId127"/>
    <p:sldLayoutId id="2147484021" r:id="rId128"/>
    <p:sldLayoutId id="2147484022" r:id="rId129"/>
    <p:sldLayoutId id="2147484023" r:id="rId130"/>
    <p:sldLayoutId id="2147484024" r:id="rId131"/>
    <p:sldLayoutId id="2147484025" r:id="rId132"/>
    <p:sldLayoutId id="2147484026" r:id="rId133"/>
    <p:sldLayoutId id="2147484027" r:id="rId134"/>
    <p:sldLayoutId id="2147484028" r:id="rId135"/>
    <p:sldLayoutId id="2147484029" r:id="rId136"/>
    <p:sldLayoutId id="2147484030" r:id="rId137"/>
    <p:sldLayoutId id="2147484031" r:id="rId138"/>
    <p:sldLayoutId id="2147484032" r:id="rId139"/>
    <p:sldLayoutId id="2147484033" r:id="rId140"/>
    <p:sldLayoutId id="2147484034" r:id="rId141"/>
    <p:sldLayoutId id="2147484035" r:id="rId142"/>
    <p:sldLayoutId id="2147484036" r:id="rId143"/>
    <p:sldLayoutId id="2147484037" r:id="rId144"/>
    <p:sldLayoutId id="2147484038" r:id="rId145"/>
    <p:sldLayoutId id="2147484039" r:id="rId146"/>
    <p:sldLayoutId id="2147484040" r:id="rId147"/>
    <p:sldLayoutId id="2147484041" r:id="rId148"/>
    <p:sldLayoutId id="2147484042" r:id="rId149"/>
    <p:sldLayoutId id="2147484043" r:id="rId150"/>
    <p:sldLayoutId id="2147484044" r:id="rId151"/>
    <p:sldLayoutId id="2147484045" r:id="rId152"/>
    <p:sldLayoutId id="2147484046" r:id="rId153"/>
    <p:sldLayoutId id="2147484047" r:id="rId154"/>
    <p:sldLayoutId id="2147484048" r:id="rId155"/>
    <p:sldLayoutId id="2147484049" r:id="rId156"/>
    <p:sldLayoutId id="2147484050" r:id="rId157"/>
    <p:sldLayoutId id="2147484051" r:id="rId158"/>
    <p:sldLayoutId id="2147484052" r:id="rId159"/>
    <p:sldLayoutId id="2147484053" r:id="rId160"/>
    <p:sldLayoutId id="2147484054" r:id="rId161"/>
    <p:sldLayoutId id="2147484055" r:id="rId162"/>
    <p:sldLayoutId id="2147484056" r:id="rId163"/>
    <p:sldLayoutId id="2147484057" r:id="rId164"/>
    <p:sldLayoutId id="2147484058" r:id="rId165"/>
    <p:sldLayoutId id="2147484059" r:id="rId166"/>
    <p:sldLayoutId id="2147484060" r:id="rId167"/>
    <p:sldLayoutId id="2147484061" r:id="rId168"/>
    <p:sldLayoutId id="2147484062" r:id="rId169"/>
    <p:sldLayoutId id="2147484063" r:id="rId170"/>
    <p:sldLayoutId id="2147484064" r:id="rId171"/>
    <p:sldLayoutId id="2147484065" r:id="rId172"/>
    <p:sldLayoutId id="2147484066" r:id="rId173"/>
    <p:sldLayoutId id="2147484067" r:id="rId174"/>
    <p:sldLayoutId id="2147484068" r:id="rId175"/>
    <p:sldLayoutId id="2147484069" r:id="rId176"/>
    <p:sldLayoutId id="2147484070" r:id="rId177"/>
    <p:sldLayoutId id="2147484071" r:id="rId178"/>
    <p:sldLayoutId id="2147484072" r:id="rId179"/>
    <p:sldLayoutId id="2147484073" r:id="rId180"/>
    <p:sldLayoutId id="2147484074" r:id="rId181"/>
    <p:sldLayoutId id="2147484075" r:id="rId182"/>
    <p:sldLayoutId id="2147484076" r:id="rId183"/>
    <p:sldLayoutId id="2147484077" r:id="rId184"/>
    <p:sldLayoutId id="2147484078" r:id="rId185"/>
    <p:sldLayoutId id="2147484079" r:id="rId186"/>
    <p:sldLayoutId id="2147484080" r:id="rId187"/>
    <p:sldLayoutId id="2147484081" r:id="rId188"/>
    <p:sldLayoutId id="2147484082" r:id="rId189"/>
    <p:sldLayoutId id="2147484083" r:id="rId190"/>
    <p:sldLayoutId id="2147484084" r:id="rId191"/>
    <p:sldLayoutId id="2147484085" r:id="rId192"/>
    <p:sldLayoutId id="2147484086" r:id="rId193"/>
    <p:sldLayoutId id="2147484087" r:id="rId194"/>
    <p:sldLayoutId id="2147484088" r:id="rId195"/>
    <p:sldLayoutId id="2147484089" r:id="rId196"/>
    <p:sldLayoutId id="2147484090" r:id="rId197"/>
    <p:sldLayoutId id="2147484091" r:id="rId198"/>
    <p:sldLayoutId id="2147484092" r:id="rId199"/>
    <p:sldLayoutId id="2147484093" r:id="rId200"/>
    <p:sldLayoutId id="2147484094" r:id="rId201"/>
    <p:sldLayoutId id="2147484095" r:id="rId202"/>
    <p:sldLayoutId id="2147484096" r:id="rId203"/>
    <p:sldLayoutId id="2147484097" r:id="rId204"/>
    <p:sldLayoutId id="2147484098" r:id="rId205"/>
    <p:sldLayoutId id="2147484099" r:id="rId206"/>
    <p:sldLayoutId id="2147484100" r:id="rId207"/>
    <p:sldLayoutId id="2147484101" r:id="rId208"/>
    <p:sldLayoutId id="2147484102" r:id="rId209"/>
    <p:sldLayoutId id="2147484103" r:id="rId210"/>
    <p:sldLayoutId id="2147484104" r:id="rId211"/>
    <p:sldLayoutId id="2147484105" r:id="rId212"/>
    <p:sldLayoutId id="2147484106" r:id="rId213"/>
    <p:sldLayoutId id="2147484107" r:id="rId214"/>
    <p:sldLayoutId id="2147484108" r:id="rId215"/>
    <p:sldLayoutId id="2147484109" r:id="rId216"/>
    <p:sldLayoutId id="2147484110" r:id="rId217"/>
    <p:sldLayoutId id="2147484111" r:id="rId218"/>
    <p:sldLayoutId id="2147484112" r:id="rId219"/>
    <p:sldLayoutId id="2147484113" r:id="rId220"/>
    <p:sldLayoutId id="2147484114" r:id="rId221"/>
    <p:sldLayoutId id="2147484115" r:id="rId222"/>
    <p:sldLayoutId id="2147484116" r:id="rId223"/>
    <p:sldLayoutId id="2147484117" r:id="rId224"/>
    <p:sldLayoutId id="2147484118" r:id="rId225"/>
    <p:sldLayoutId id="2147484119" r:id="rId226"/>
    <p:sldLayoutId id="2147484120" r:id="rId227"/>
    <p:sldLayoutId id="2147484121" r:id="rId228"/>
    <p:sldLayoutId id="2147484122" r:id="rId229"/>
    <p:sldLayoutId id="2147484123" r:id="rId230"/>
    <p:sldLayoutId id="2147484124" r:id="rId231"/>
    <p:sldLayoutId id="2147484125" r:id="rId232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978717-CA5D-4F07-9C31-BE7CDE2BA6DA}"/>
              </a:ext>
            </a:extLst>
          </p:cNvPr>
          <p:cNvSpPr txBox="1"/>
          <p:nvPr/>
        </p:nvSpPr>
        <p:spPr>
          <a:xfrm>
            <a:off x="4114800" y="2685872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de-DE" sz="4400" b="1" dirty="0">
                <a:solidFill>
                  <a:srgbClr val="FFFFFF"/>
                </a:solidFill>
                <a:latin typeface="Source Sans Pro"/>
                <a:ea typeface="Roboto Condensed" panose="02000000000000000000" pitchFamily="2" charset="0"/>
                <a:cs typeface="Lato Semibold" panose="020F0502020204030203" pitchFamily="34" charset="0"/>
              </a:rPr>
              <a:t>Herzlich Willkommen</a:t>
            </a:r>
            <a:endParaRPr lang="de-DE" sz="4400" b="1" dirty="0">
              <a:solidFill>
                <a:srgbClr val="FFFFFF"/>
              </a:solidFill>
              <a:latin typeface="Source Sans Pro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7A1A4-4D4D-4FF5-B03F-FC724CB46C8E}"/>
              </a:ext>
            </a:extLst>
          </p:cNvPr>
          <p:cNvSpPr txBox="1"/>
          <p:nvPr/>
        </p:nvSpPr>
        <p:spPr>
          <a:xfrm>
            <a:off x="4114800" y="3424536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Zu Ihrem Seminar, um den Umgang sowie den Ablauf so angenehm und gut zu gestalten wie möglich folgen nun ein paar Grundlegende Punkte die für uns wichtig sind.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9EE026-31DB-4ADC-BCE5-64040A241FB1}"/>
              </a:ext>
            </a:extLst>
          </p:cNvPr>
          <p:cNvGrpSpPr/>
          <p:nvPr/>
        </p:nvGrpSpPr>
        <p:grpSpPr>
          <a:xfrm>
            <a:off x="1686051" y="2399841"/>
            <a:ext cx="1225232" cy="1223739"/>
            <a:chOff x="2529077" y="3599762"/>
            <a:chExt cx="1837848" cy="183560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965A5F-D204-482E-AC7E-6E93627B57A7}"/>
                </a:ext>
              </a:extLst>
            </p:cNvPr>
            <p:cNvSpPr/>
            <p:nvPr/>
          </p:nvSpPr>
          <p:spPr>
            <a:xfrm>
              <a:off x="2529077" y="3599762"/>
              <a:ext cx="1837848" cy="1835608"/>
            </a:xfrm>
            <a:custGeom>
              <a:avLst/>
              <a:gdLst>
                <a:gd name="connsiteX0" fmla="*/ 259080 w 1837848"/>
                <a:gd name="connsiteY0" fmla="*/ 1287763 h 1835608"/>
                <a:gd name="connsiteX1" fmla="*/ 191611 w 1837848"/>
                <a:gd name="connsiteY1" fmla="*/ 1490169 h 1835608"/>
                <a:gd name="connsiteX2" fmla="*/ 345440 w 1837848"/>
                <a:gd name="connsiteY2" fmla="*/ 1643998 h 1835608"/>
                <a:gd name="connsiteX3" fmla="*/ 547846 w 1837848"/>
                <a:gd name="connsiteY3" fmla="*/ 1576529 h 1835608"/>
                <a:gd name="connsiteX4" fmla="*/ 717867 w 1837848"/>
                <a:gd name="connsiteY4" fmla="*/ 1646696 h 1835608"/>
                <a:gd name="connsiteX5" fmla="*/ 812324 w 1837848"/>
                <a:gd name="connsiteY5" fmla="*/ 1835609 h 1835608"/>
                <a:gd name="connsiteX6" fmla="*/ 1028224 w 1837848"/>
                <a:gd name="connsiteY6" fmla="*/ 1835609 h 1835608"/>
                <a:gd name="connsiteX7" fmla="*/ 1122680 w 1837848"/>
                <a:gd name="connsiteY7" fmla="*/ 1646696 h 1835608"/>
                <a:gd name="connsiteX8" fmla="*/ 1290003 w 1837848"/>
                <a:gd name="connsiteY8" fmla="*/ 1576529 h 1835608"/>
                <a:gd name="connsiteX9" fmla="*/ 1492409 w 1837848"/>
                <a:gd name="connsiteY9" fmla="*/ 1643998 h 1835608"/>
                <a:gd name="connsiteX10" fmla="*/ 1646238 w 1837848"/>
                <a:gd name="connsiteY10" fmla="*/ 1490169 h 1835608"/>
                <a:gd name="connsiteX11" fmla="*/ 1578769 w 1837848"/>
                <a:gd name="connsiteY11" fmla="*/ 1287763 h 1835608"/>
                <a:gd name="connsiteX12" fmla="*/ 1648936 w 1837848"/>
                <a:gd name="connsiteY12" fmla="*/ 1117741 h 1835608"/>
                <a:gd name="connsiteX13" fmla="*/ 1837849 w 1837848"/>
                <a:gd name="connsiteY13" fmla="*/ 1023285 h 1835608"/>
                <a:gd name="connsiteX14" fmla="*/ 1837849 w 1837848"/>
                <a:gd name="connsiteY14" fmla="*/ 807385 h 1835608"/>
                <a:gd name="connsiteX15" fmla="*/ 1646238 w 1837848"/>
                <a:gd name="connsiteY15" fmla="*/ 715628 h 1835608"/>
                <a:gd name="connsiteX16" fmla="*/ 1576070 w 1837848"/>
                <a:gd name="connsiteY16" fmla="*/ 548305 h 1835608"/>
                <a:gd name="connsiteX17" fmla="*/ 1643539 w 1837848"/>
                <a:gd name="connsiteY17" fmla="*/ 345899 h 1835608"/>
                <a:gd name="connsiteX18" fmla="*/ 1489710 w 1837848"/>
                <a:gd name="connsiteY18" fmla="*/ 192070 h 1835608"/>
                <a:gd name="connsiteX19" fmla="*/ 1287304 w 1837848"/>
                <a:gd name="connsiteY19" fmla="*/ 259539 h 1835608"/>
                <a:gd name="connsiteX20" fmla="*/ 1117283 w 1837848"/>
                <a:gd name="connsiteY20" fmla="*/ 189371 h 1835608"/>
                <a:gd name="connsiteX21" fmla="*/ 1025525 w 1837848"/>
                <a:gd name="connsiteY21" fmla="*/ 0 h 1835608"/>
                <a:gd name="connsiteX22" fmla="*/ 809625 w 1837848"/>
                <a:gd name="connsiteY22" fmla="*/ 0 h 1835608"/>
                <a:gd name="connsiteX23" fmla="*/ 715169 w 1837848"/>
                <a:gd name="connsiteY23" fmla="*/ 188913 h 1835608"/>
                <a:gd name="connsiteX24" fmla="*/ 547846 w 1837848"/>
                <a:gd name="connsiteY24" fmla="*/ 259080 h 1835608"/>
                <a:gd name="connsiteX25" fmla="*/ 345440 w 1837848"/>
                <a:gd name="connsiteY25" fmla="*/ 191611 h 1835608"/>
                <a:gd name="connsiteX26" fmla="*/ 191611 w 1837848"/>
                <a:gd name="connsiteY26" fmla="*/ 345440 h 1835608"/>
                <a:gd name="connsiteX27" fmla="*/ 259080 w 1837848"/>
                <a:gd name="connsiteY27" fmla="*/ 547846 h 1835608"/>
                <a:gd name="connsiteX28" fmla="*/ 188913 w 1837848"/>
                <a:gd name="connsiteY28" fmla="*/ 717867 h 1835608"/>
                <a:gd name="connsiteX29" fmla="*/ 0 w 1837848"/>
                <a:gd name="connsiteY29" fmla="*/ 809625 h 1835608"/>
                <a:gd name="connsiteX30" fmla="*/ 0 w 1837848"/>
                <a:gd name="connsiteY30" fmla="*/ 1025525 h 1835608"/>
                <a:gd name="connsiteX31" fmla="*/ 188913 w 1837848"/>
                <a:gd name="connsiteY31" fmla="*/ 1119981 h 1835608"/>
                <a:gd name="connsiteX32" fmla="*/ 259080 w 1837848"/>
                <a:gd name="connsiteY32" fmla="*/ 1287763 h 1835608"/>
                <a:gd name="connsiteX33" fmla="*/ 53975 w 1837848"/>
                <a:gd name="connsiteY33" fmla="*/ 843737 h 1835608"/>
                <a:gd name="connsiteX34" fmla="*/ 212500 w 1837848"/>
                <a:gd name="connsiteY34" fmla="*/ 766715 h 1835608"/>
                <a:gd name="connsiteX35" fmla="*/ 234548 w 1837848"/>
                <a:gd name="connsiteY35" fmla="*/ 755920 h 1835608"/>
                <a:gd name="connsiteX36" fmla="*/ 240998 w 1837848"/>
                <a:gd name="connsiteY36" fmla="*/ 732279 h 1835608"/>
                <a:gd name="connsiteX37" fmla="*/ 306389 w 1837848"/>
                <a:gd name="connsiteY37" fmla="*/ 573997 h 1835608"/>
                <a:gd name="connsiteX38" fmla="*/ 317751 w 1837848"/>
                <a:gd name="connsiteY38" fmla="*/ 553325 h 1835608"/>
                <a:gd name="connsiteX39" fmla="*/ 310302 w 1837848"/>
                <a:gd name="connsiteY39" fmla="*/ 530925 h 1835608"/>
                <a:gd name="connsiteX40" fmla="*/ 253359 w 1837848"/>
                <a:gd name="connsiteY40" fmla="*/ 360121 h 1835608"/>
                <a:gd name="connsiteX41" fmla="*/ 360040 w 1837848"/>
                <a:gd name="connsiteY41" fmla="*/ 253413 h 1835608"/>
                <a:gd name="connsiteX42" fmla="*/ 530790 w 1837848"/>
                <a:gd name="connsiteY42" fmla="*/ 310356 h 1835608"/>
                <a:gd name="connsiteX43" fmla="*/ 553864 w 1837848"/>
                <a:gd name="connsiteY43" fmla="*/ 318048 h 1835608"/>
                <a:gd name="connsiteX44" fmla="*/ 574915 w 1837848"/>
                <a:gd name="connsiteY44" fmla="*/ 305849 h 1835608"/>
                <a:gd name="connsiteX45" fmla="*/ 729391 w 1837848"/>
                <a:gd name="connsiteY45" fmla="*/ 241079 h 1835608"/>
                <a:gd name="connsiteX46" fmla="*/ 752681 w 1837848"/>
                <a:gd name="connsiteY46" fmla="*/ 234737 h 1835608"/>
                <a:gd name="connsiteX47" fmla="*/ 763476 w 1837848"/>
                <a:gd name="connsiteY47" fmla="*/ 213147 h 1835608"/>
                <a:gd name="connsiteX48" fmla="*/ 843036 w 1837848"/>
                <a:gd name="connsiteY48" fmla="*/ 53975 h 1835608"/>
                <a:gd name="connsiteX49" fmla="*/ 991791 w 1837848"/>
                <a:gd name="connsiteY49" fmla="*/ 53975 h 1835608"/>
                <a:gd name="connsiteX50" fmla="*/ 1068705 w 1837848"/>
                <a:gd name="connsiteY50" fmla="*/ 212661 h 1835608"/>
                <a:gd name="connsiteX51" fmla="*/ 1079500 w 1837848"/>
                <a:gd name="connsiteY51" fmla="*/ 234683 h 1835608"/>
                <a:gd name="connsiteX52" fmla="*/ 1103141 w 1837848"/>
                <a:gd name="connsiteY52" fmla="*/ 241133 h 1835608"/>
                <a:gd name="connsiteX53" fmla="*/ 1261369 w 1837848"/>
                <a:gd name="connsiteY53" fmla="*/ 306551 h 1835608"/>
                <a:gd name="connsiteX54" fmla="*/ 1282068 w 1837848"/>
                <a:gd name="connsiteY54" fmla="*/ 317940 h 1835608"/>
                <a:gd name="connsiteX55" fmla="*/ 1304468 w 1837848"/>
                <a:gd name="connsiteY55" fmla="*/ 310464 h 1835608"/>
                <a:gd name="connsiteX56" fmla="*/ 1475218 w 1837848"/>
                <a:gd name="connsiteY56" fmla="*/ 253521 h 1835608"/>
                <a:gd name="connsiteX57" fmla="*/ 1581899 w 1837848"/>
                <a:gd name="connsiteY57" fmla="*/ 360229 h 1835608"/>
                <a:gd name="connsiteX58" fmla="*/ 1524956 w 1837848"/>
                <a:gd name="connsiteY58" fmla="*/ 531033 h 1835608"/>
                <a:gd name="connsiteX59" fmla="*/ 1517264 w 1837848"/>
                <a:gd name="connsiteY59" fmla="*/ 554107 h 1835608"/>
                <a:gd name="connsiteX60" fmla="*/ 1529463 w 1837848"/>
                <a:gd name="connsiteY60" fmla="*/ 575131 h 1835608"/>
                <a:gd name="connsiteX61" fmla="*/ 1594233 w 1837848"/>
                <a:gd name="connsiteY61" fmla="*/ 729661 h 1835608"/>
                <a:gd name="connsiteX62" fmla="*/ 1600737 w 1837848"/>
                <a:gd name="connsiteY62" fmla="*/ 753491 h 1835608"/>
                <a:gd name="connsiteX63" fmla="*/ 1623001 w 1837848"/>
                <a:gd name="connsiteY63" fmla="*/ 764151 h 1835608"/>
                <a:gd name="connsiteX64" fmla="*/ 1783874 w 1837848"/>
                <a:gd name="connsiteY64" fmla="*/ 841254 h 1835608"/>
                <a:gd name="connsiteX65" fmla="*/ 1783874 w 1837848"/>
                <a:gd name="connsiteY65" fmla="*/ 989875 h 1835608"/>
                <a:gd name="connsiteX66" fmla="*/ 1624783 w 1837848"/>
                <a:gd name="connsiteY66" fmla="*/ 1069434 h 1835608"/>
                <a:gd name="connsiteX67" fmla="*/ 1603192 w 1837848"/>
                <a:gd name="connsiteY67" fmla="*/ 1080229 h 1835608"/>
                <a:gd name="connsiteX68" fmla="*/ 1596850 w 1837848"/>
                <a:gd name="connsiteY68" fmla="*/ 1103492 h 1835608"/>
                <a:gd name="connsiteX69" fmla="*/ 1531460 w 1837848"/>
                <a:gd name="connsiteY69" fmla="*/ 1261774 h 1835608"/>
                <a:gd name="connsiteX70" fmla="*/ 1520098 w 1837848"/>
                <a:gd name="connsiteY70" fmla="*/ 1282446 h 1835608"/>
                <a:gd name="connsiteX71" fmla="*/ 1527546 w 1837848"/>
                <a:gd name="connsiteY71" fmla="*/ 1304846 h 1835608"/>
                <a:gd name="connsiteX72" fmla="*/ 1584490 w 1837848"/>
                <a:gd name="connsiteY72" fmla="*/ 1475650 h 1835608"/>
                <a:gd name="connsiteX73" fmla="*/ 1477809 w 1837848"/>
                <a:gd name="connsiteY73" fmla="*/ 1582358 h 1835608"/>
                <a:gd name="connsiteX74" fmla="*/ 1307059 w 1837848"/>
                <a:gd name="connsiteY74" fmla="*/ 1525415 h 1835608"/>
                <a:gd name="connsiteX75" fmla="*/ 1283984 w 1837848"/>
                <a:gd name="connsiteY75" fmla="*/ 1517723 h 1835608"/>
                <a:gd name="connsiteX76" fmla="*/ 1262934 w 1837848"/>
                <a:gd name="connsiteY76" fmla="*/ 1529922 h 1835608"/>
                <a:gd name="connsiteX77" fmla="*/ 1108431 w 1837848"/>
                <a:gd name="connsiteY77" fmla="*/ 1594691 h 1835608"/>
                <a:gd name="connsiteX78" fmla="*/ 1085167 w 1837848"/>
                <a:gd name="connsiteY78" fmla="*/ 1601033 h 1835608"/>
                <a:gd name="connsiteX79" fmla="*/ 1074372 w 1837848"/>
                <a:gd name="connsiteY79" fmla="*/ 1622624 h 1835608"/>
                <a:gd name="connsiteX80" fmla="*/ 994813 w 1837848"/>
                <a:gd name="connsiteY80" fmla="*/ 1781850 h 1835608"/>
                <a:gd name="connsiteX81" fmla="*/ 845734 w 1837848"/>
                <a:gd name="connsiteY81" fmla="*/ 1781850 h 1835608"/>
                <a:gd name="connsiteX82" fmla="*/ 766202 w 1837848"/>
                <a:gd name="connsiteY82" fmla="*/ 1622624 h 1835608"/>
                <a:gd name="connsiteX83" fmla="*/ 755407 w 1837848"/>
                <a:gd name="connsiteY83" fmla="*/ 1601033 h 1835608"/>
                <a:gd name="connsiteX84" fmla="*/ 732117 w 1837848"/>
                <a:gd name="connsiteY84" fmla="*/ 1594691 h 1835608"/>
                <a:gd name="connsiteX85" fmla="*/ 573916 w 1837848"/>
                <a:gd name="connsiteY85" fmla="*/ 1529274 h 1835608"/>
                <a:gd name="connsiteX86" fmla="*/ 553217 w 1837848"/>
                <a:gd name="connsiteY86" fmla="*/ 1517885 h 1835608"/>
                <a:gd name="connsiteX87" fmla="*/ 530817 w 1837848"/>
                <a:gd name="connsiteY87" fmla="*/ 1525361 h 1835608"/>
                <a:gd name="connsiteX88" fmla="*/ 360067 w 1837848"/>
                <a:gd name="connsiteY88" fmla="*/ 1582304 h 1835608"/>
                <a:gd name="connsiteX89" fmla="*/ 253386 w 1837848"/>
                <a:gd name="connsiteY89" fmla="*/ 1475596 h 1835608"/>
                <a:gd name="connsiteX90" fmla="*/ 310356 w 1837848"/>
                <a:gd name="connsiteY90" fmla="*/ 1304846 h 1835608"/>
                <a:gd name="connsiteX91" fmla="*/ 318021 w 1837848"/>
                <a:gd name="connsiteY91" fmla="*/ 1281771 h 1835608"/>
                <a:gd name="connsiteX92" fmla="*/ 305849 w 1837848"/>
                <a:gd name="connsiteY92" fmla="*/ 1260721 h 1835608"/>
                <a:gd name="connsiteX93" fmla="*/ 241079 w 1837848"/>
                <a:gd name="connsiteY93" fmla="*/ 1106191 h 1835608"/>
                <a:gd name="connsiteX94" fmla="*/ 234710 w 1837848"/>
                <a:gd name="connsiteY94" fmla="*/ 1082927 h 1835608"/>
                <a:gd name="connsiteX95" fmla="*/ 213120 w 1837848"/>
                <a:gd name="connsiteY95" fmla="*/ 1072133 h 1835608"/>
                <a:gd name="connsiteX96" fmla="*/ 53975 w 1837848"/>
                <a:gd name="connsiteY96" fmla="*/ 992573 h 183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837848" h="1835608">
                  <a:moveTo>
                    <a:pt x="259080" y="1287763"/>
                  </a:moveTo>
                  <a:lnTo>
                    <a:pt x="191611" y="1490169"/>
                  </a:lnTo>
                  <a:lnTo>
                    <a:pt x="345440" y="1643998"/>
                  </a:lnTo>
                  <a:lnTo>
                    <a:pt x="547846" y="1576529"/>
                  </a:lnTo>
                  <a:cubicBezTo>
                    <a:pt x="601543" y="1606563"/>
                    <a:pt x="658616" y="1630118"/>
                    <a:pt x="717867" y="1646696"/>
                  </a:cubicBezTo>
                  <a:lnTo>
                    <a:pt x="812324" y="1835609"/>
                  </a:lnTo>
                  <a:lnTo>
                    <a:pt x="1028224" y="1835609"/>
                  </a:lnTo>
                  <a:lnTo>
                    <a:pt x="1122680" y="1646696"/>
                  </a:lnTo>
                  <a:cubicBezTo>
                    <a:pt x="1181237" y="1630598"/>
                    <a:pt x="1237477" y="1607014"/>
                    <a:pt x="1290003" y="1576529"/>
                  </a:cubicBezTo>
                  <a:lnTo>
                    <a:pt x="1492409" y="1643998"/>
                  </a:lnTo>
                  <a:lnTo>
                    <a:pt x="1646238" y="1490169"/>
                  </a:lnTo>
                  <a:lnTo>
                    <a:pt x="1578769" y="1287763"/>
                  </a:lnTo>
                  <a:cubicBezTo>
                    <a:pt x="1608790" y="1234060"/>
                    <a:pt x="1632344" y="1176987"/>
                    <a:pt x="1648936" y="1117741"/>
                  </a:cubicBezTo>
                  <a:lnTo>
                    <a:pt x="1837849" y="1023285"/>
                  </a:lnTo>
                  <a:lnTo>
                    <a:pt x="1837849" y="807385"/>
                  </a:lnTo>
                  <a:lnTo>
                    <a:pt x="1646238" y="715628"/>
                  </a:lnTo>
                  <a:cubicBezTo>
                    <a:pt x="1630126" y="657073"/>
                    <a:pt x="1606542" y="600836"/>
                    <a:pt x="1576070" y="548305"/>
                  </a:cubicBezTo>
                  <a:lnTo>
                    <a:pt x="1643539" y="345899"/>
                  </a:lnTo>
                  <a:lnTo>
                    <a:pt x="1489710" y="192070"/>
                  </a:lnTo>
                  <a:lnTo>
                    <a:pt x="1287304" y="259539"/>
                  </a:lnTo>
                  <a:cubicBezTo>
                    <a:pt x="1233607" y="229504"/>
                    <a:pt x="1176534" y="205950"/>
                    <a:pt x="1117283" y="189371"/>
                  </a:cubicBezTo>
                  <a:lnTo>
                    <a:pt x="1025525" y="0"/>
                  </a:lnTo>
                  <a:lnTo>
                    <a:pt x="809625" y="0"/>
                  </a:lnTo>
                  <a:lnTo>
                    <a:pt x="715169" y="188913"/>
                  </a:lnTo>
                  <a:cubicBezTo>
                    <a:pt x="656611" y="205011"/>
                    <a:pt x="600372" y="228595"/>
                    <a:pt x="547846" y="259080"/>
                  </a:cubicBezTo>
                  <a:lnTo>
                    <a:pt x="345440" y="191611"/>
                  </a:lnTo>
                  <a:lnTo>
                    <a:pt x="191611" y="345440"/>
                  </a:lnTo>
                  <a:lnTo>
                    <a:pt x="259080" y="547846"/>
                  </a:lnTo>
                  <a:cubicBezTo>
                    <a:pt x="229059" y="601549"/>
                    <a:pt x="205504" y="658622"/>
                    <a:pt x="188913" y="717867"/>
                  </a:cubicBezTo>
                  <a:lnTo>
                    <a:pt x="0" y="809625"/>
                  </a:lnTo>
                  <a:lnTo>
                    <a:pt x="0" y="1025525"/>
                  </a:lnTo>
                  <a:lnTo>
                    <a:pt x="188913" y="1119981"/>
                  </a:lnTo>
                  <a:cubicBezTo>
                    <a:pt x="204986" y="1178693"/>
                    <a:pt x="228571" y="1235086"/>
                    <a:pt x="259080" y="1287763"/>
                  </a:cubicBezTo>
                  <a:close/>
                  <a:moveTo>
                    <a:pt x="53975" y="843737"/>
                  </a:moveTo>
                  <a:lnTo>
                    <a:pt x="212500" y="766715"/>
                  </a:lnTo>
                  <a:lnTo>
                    <a:pt x="234548" y="755920"/>
                  </a:lnTo>
                  <a:lnTo>
                    <a:pt x="240998" y="732279"/>
                  </a:lnTo>
                  <a:cubicBezTo>
                    <a:pt x="256492" y="677130"/>
                    <a:pt x="278441" y="624002"/>
                    <a:pt x="306389" y="573997"/>
                  </a:cubicBezTo>
                  <a:lnTo>
                    <a:pt x="317751" y="553325"/>
                  </a:lnTo>
                  <a:lnTo>
                    <a:pt x="310302" y="530925"/>
                  </a:lnTo>
                  <a:lnTo>
                    <a:pt x="253359" y="360121"/>
                  </a:lnTo>
                  <a:lnTo>
                    <a:pt x="360040" y="253413"/>
                  </a:lnTo>
                  <a:lnTo>
                    <a:pt x="530790" y="310356"/>
                  </a:lnTo>
                  <a:lnTo>
                    <a:pt x="553864" y="318048"/>
                  </a:lnTo>
                  <a:lnTo>
                    <a:pt x="574915" y="305849"/>
                  </a:lnTo>
                  <a:cubicBezTo>
                    <a:pt x="623406" y="277701"/>
                    <a:pt x="675327" y="255931"/>
                    <a:pt x="729391" y="241079"/>
                  </a:cubicBezTo>
                  <a:lnTo>
                    <a:pt x="752681" y="234737"/>
                  </a:lnTo>
                  <a:lnTo>
                    <a:pt x="763476" y="213147"/>
                  </a:lnTo>
                  <a:lnTo>
                    <a:pt x="843036" y="53975"/>
                  </a:lnTo>
                  <a:lnTo>
                    <a:pt x="991791" y="53975"/>
                  </a:lnTo>
                  <a:lnTo>
                    <a:pt x="1068705" y="212661"/>
                  </a:lnTo>
                  <a:lnTo>
                    <a:pt x="1079500" y="234683"/>
                  </a:lnTo>
                  <a:lnTo>
                    <a:pt x="1103141" y="241133"/>
                  </a:lnTo>
                  <a:cubicBezTo>
                    <a:pt x="1158269" y="256651"/>
                    <a:pt x="1211377" y="278608"/>
                    <a:pt x="1261369" y="306551"/>
                  </a:cubicBezTo>
                  <a:lnTo>
                    <a:pt x="1282068" y="317940"/>
                  </a:lnTo>
                  <a:lnTo>
                    <a:pt x="1304468" y="310464"/>
                  </a:lnTo>
                  <a:lnTo>
                    <a:pt x="1475218" y="253521"/>
                  </a:lnTo>
                  <a:lnTo>
                    <a:pt x="1581899" y="360229"/>
                  </a:lnTo>
                  <a:lnTo>
                    <a:pt x="1524956" y="531033"/>
                  </a:lnTo>
                  <a:lnTo>
                    <a:pt x="1517264" y="554107"/>
                  </a:lnTo>
                  <a:lnTo>
                    <a:pt x="1529463" y="575131"/>
                  </a:lnTo>
                  <a:cubicBezTo>
                    <a:pt x="1557624" y="623633"/>
                    <a:pt x="1579395" y="675575"/>
                    <a:pt x="1594233" y="729661"/>
                  </a:cubicBezTo>
                  <a:lnTo>
                    <a:pt x="1600737" y="753491"/>
                  </a:lnTo>
                  <a:lnTo>
                    <a:pt x="1623001" y="764151"/>
                  </a:lnTo>
                  <a:lnTo>
                    <a:pt x="1783874" y="841254"/>
                  </a:lnTo>
                  <a:lnTo>
                    <a:pt x="1783874" y="989875"/>
                  </a:lnTo>
                  <a:lnTo>
                    <a:pt x="1624783" y="1069434"/>
                  </a:lnTo>
                  <a:lnTo>
                    <a:pt x="1603192" y="1080229"/>
                  </a:lnTo>
                  <a:lnTo>
                    <a:pt x="1596850" y="1103492"/>
                  </a:lnTo>
                  <a:cubicBezTo>
                    <a:pt x="1581352" y="1158638"/>
                    <a:pt x="1559403" y="1211766"/>
                    <a:pt x="1531460" y="1261774"/>
                  </a:cubicBezTo>
                  <a:lnTo>
                    <a:pt x="1520098" y="1282446"/>
                  </a:lnTo>
                  <a:lnTo>
                    <a:pt x="1527546" y="1304846"/>
                  </a:lnTo>
                  <a:lnTo>
                    <a:pt x="1584490" y="1475650"/>
                  </a:lnTo>
                  <a:lnTo>
                    <a:pt x="1477809" y="1582358"/>
                  </a:lnTo>
                  <a:lnTo>
                    <a:pt x="1307059" y="1525415"/>
                  </a:lnTo>
                  <a:lnTo>
                    <a:pt x="1283984" y="1517723"/>
                  </a:lnTo>
                  <a:lnTo>
                    <a:pt x="1262934" y="1529922"/>
                  </a:lnTo>
                  <a:cubicBezTo>
                    <a:pt x="1214438" y="1558075"/>
                    <a:pt x="1162505" y="1579846"/>
                    <a:pt x="1108431" y="1594691"/>
                  </a:cubicBezTo>
                  <a:lnTo>
                    <a:pt x="1085167" y="1601033"/>
                  </a:lnTo>
                  <a:lnTo>
                    <a:pt x="1074372" y="1622624"/>
                  </a:lnTo>
                  <a:lnTo>
                    <a:pt x="994813" y="1781850"/>
                  </a:lnTo>
                  <a:lnTo>
                    <a:pt x="845734" y="1781850"/>
                  </a:lnTo>
                  <a:lnTo>
                    <a:pt x="766202" y="1622624"/>
                  </a:lnTo>
                  <a:lnTo>
                    <a:pt x="755407" y="1601033"/>
                  </a:lnTo>
                  <a:lnTo>
                    <a:pt x="732117" y="1594691"/>
                  </a:lnTo>
                  <a:cubicBezTo>
                    <a:pt x="676998" y="1579174"/>
                    <a:pt x="623897" y="1557217"/>
                    <a:pt x="573916" y="1529274"/>
                  </a:cubicBezTo>
                  <a:lnTo>
                    <a:pt x="553217" y="1517885"/>
                  </a:lnTo>
                  <a:lnTo>
                    <a:pt x="530817" y="1525361"/>
                  </a:lnTo>
                  <a:lnTo>
                    <a:pt x="360067" y="1582304"/>
                  </a:lnTo>
                  <a:lnTo>
                    <a:pt x="253386" y="1475596"/>
                  </a:lnTo>
                  <a:lnTo>
                    <a:pt x="310356" y="1304846"/>
                  </a:lnTo>
                  <a:lnTo>
                    <a:pt x="318021" y="1281771"/>
                  </a:lnTo>
                  <a:lnTo>
                    <a:pt x="305849" y="1260721"/>
                  </a:lnTo>
                  <a:cubicBezTo>
                    <a:pt x="277680" y="1212222"/>
                    <a:pt x="255909" y="1160282"/>
                    <a:pt x="241079" y="1106191"/>
                  </a:cubicBezTo>
                  <a:lnTo>
                    <a:pt x="234710" y="1082927"/>
                  </a:lnTo>
                  <a:lnTo>
                    <a:pt x="213120" y="1072133"/>
                  </a:lnTo>
                  <a:lnTo>
                    <a:pt x="53975" y="992573"/>
                  </a:lnTo>
                  <a:close/>
                </a:path>
              </a:pathLst>
            </a:custGeom>
            <a:gradFill>
              <a:gsLst>
                <a:gs pos="1000">
                  <a:schemeClr val="accent2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de-DE">
                <a:solidFill>
                  <a:srgbClr val="FFFFFF"/>
                </a:solidFill>
                <a:latin typeface="Source Sans Pro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62DC93D-7A9F-4546-AE35-79DF96F0AAD5}"/>
                </a:ext>
              </a:extLst>
            </p:cNvPr>
            <p:cNvSpPr/>
            <p:nvPr/>
          </p:nvSpPr>
          <p:spPr>
            <a:xfrm>
              <a:off x="3122802" y="4193945"/>
              <a:ext cx="647700" cy="647700"/>
            </a:xfrm>
            <a:custGeom>
              <a:avLst/>
              <a:gdLst>
                <a:gd name="connsiteX0" fmla="*/ 323850 w 647700"/>
                <a:gd name="connsiteY0" fmla="*/ 647700 h 647700"/>
                <a:gd name="connsiteX1" fmla="*/ 647700 w 647700"/>
                <a:gd name="connsiteY1" fmla="*/ 323850 h 647700"/>
                <a:gd name="connsiteX2" fmla="*/ 323850 w 647700"/>
                <a:gd name="connsiteY2" fmla="*/ 0 h 647700"/>
                <a:gd name="connsiteX3" fmla="*/ 0 w 647700"/>
                <a:gd name="connsiteY3" fmla="*/ 323850 h 647700"/>
                <a:gd name="connsiteX4" fmla="*/ 323850 w 647700"/>
                <a:gd name="connsiteY4" fmla="*/ 647700 h 647700"/>
                <a:gd name="connsiteX5" fmla="*/ 323850 w 647700"/>
                <a:gd name="connsiteY5" fmla="*/ 53786 h 647700"/>
                <a:gd name="connsiteX6" fmla="*/ 593725 w 647700"/>
                <a:gd name="connsiteY6" fmla="*/ 323661 h 647700"/>
                <a:gd name="connsiteX7" fmla="*/ 323850 w 647700"/>
                <a:gd name="connsiteY7" fmla="*/ 593536 h 647700"/>
                <a:gd name="connsiteX8" fmla="*/ 53975 w 647700"/>
                <a:gd name="connsiteY8" fmla="*/ 323661 h 647700"/>
                <a:gd name="connsiteX9" fmla="*/ 323850 w 647700"/>
                <a:gd name="connsiteY9" fmla="*/ 53786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647700">
                  <a:moveTo>
                    <a:pt x="323850" y="647700"/>
                  </a:moveTo>
                  <a:cubicBezTo>
                    <a:pt x="502707" y="647700"/>
                    <a:pt x="647700" y="502707"/>
                    <a:pt x="647700" y="323850"/>
                  </a:cubicBezTo>
                  <a:cubicBezTo>
                    <a:pt x="647700" y="144993"/>
                    <a:pt x="502707" y="0"/>
                    <a:pt x="323850" y="0"/>
                  </a:cubicBezTo>
                  <a:cubicBezTo>
                    <a:pt x="144993" y="0"/>
                    <a:pt x="0" y="144993"/>
                    <a:pt x="0" y="323850"/>
                  </a:cubicBezTo>
                  <a:cubicBezTo>
                    <a:pt x="564" y="502475"/>
                    <a:pt x="145225" y="647136"/>
                    <a:pt x="323850" y="647700"/>
                  </a:cubicBezTo>
                  <a:close/>
                  <a:moveTo>
                    <a:pt x="323850" y="53786"/>
                  </a:moveTo>
                  <a:cubicBezTo>
                    <a:pt x="472897" y="53786"/>
                    <a:pt x="593725" y="174615"/>
                    <a:pt x="593725" y="323661"/>
                  </a:cubicBezTo>
                  <a:cubicBezTo>
                    <a:pt x="593725" y="472708"/>
                    <a:pt x="472897" y="593536"/>
                    <a:pt x="323850" y="593536"/>
                  </a:cubicBezTo>
                  <a:cubicBezTo>
                    <a:pt x="174803" y="593536"/>
                    <a:pt x="53975" y="472708"/>
                    <a:pt x="53975" y="323661"/>
                  </a:cubicBezTo>
                  <a:cubicBezTo>
                    <a:pt x="54169" y="174693"/>
                    <a:pt x="174882" y="53980"/>
                    <a:pt x="323850" y="53786"/>
                  </a:cubicBezTo>
                  <a:close/>
                </a:path>
              </a:pathLst>
            </a:custGeom>
            <a:gradFill>
              <a:gsLst>
                <a:gs pos="1000">
                  <a:schemeClr val="accent2"/>
                </a:gs>
                <a:gs pos="100000">
                  <a:schemeClr val="accent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de-DE">
                <a:solidFill>
                  <a:srgbClr val="FFFFFF"/>
                </a:solidFill>
                <a:latin typeface="Source Sans Pro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77B4A2-1425-4828-A96A-AB3D4CD3D173}"/>
              </a:ext>
            </a:extLst>
          </p:cNvPr>
          <p:cNvGrpSpPr/>
          <p:nvPr/>
        </p:nvGrpSpPr>
        <p:grpSpPr>
          <a:xfrm>
            <a:off x="2906184" y="3033183"/>
            <a:ext cx="792797" cy="791831"/>
            <a:chOff x="4359275" y="4549775"/>
            <a:chExt cx="1189196" cy="118774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CE6B6A-380F-4E36-A968-DB37A063D4CF}"/>
                </a:ext>
              </a:extLst>
            </p:cNvPr>
            <p:cNvSpPr/>
            <p:nvPr/>
          </p:nvSpPr>
          <p:spPr>
            <a:xfrm>
              <a:off x="4359275" y="4549775"/>
              <a:ext cx="1189196" cy="1187746"/>
            </a:xfrm>
            <a:custGeom>
              <a:avLst/>
              <a:gdLst>
                <a:gd name="connsiteX0" fmla="*/ 167640 w 1189196"/>
                <a:gd name="connsiteY0" fmla="*/ 833258 h 1187746"/>
                <a:gd name="connsiteX1" fmla="*/ 123984 w 1189196"/>
                <a:gd name="connsiteY1" fmla="*/ 964227 h 1187746"/>
                <a:gd name="connsiteX2" fmla="*/ 223520 w 1189196"/>
                <a:gd name="connsiteY2" fmla="*/ 1063763 h 1187746"/>
                <a:gd name="connsiteX3" fmla="*/ 354489 w 1189196"/>
                <a:gd name="connsiteY3" fmla="*/ 1020107 h 1187746"/>
                <a:gd name="connsiteX4" fmla="*/ 464502 w 1189196"/>
                <a:gd name="connsiteY4" fmla="*/ 1065509 h 1187746"/>
                <a:gd name="connsiteX5" fmla="*/ 525621 w 1189196"/>
                <a:gd name="connsiteY5" fmla="*/ 1187747 h 1187746"/>
                <a:gd name="connsiteX6" fmla="*/ 665321 w 1189196"/>
                <a:gd name="connsiteY6" fmla="*/ 1187747 h 1187746"/>
                <a:gd name="connsiteX7" fmla="*/ 726440 w 1189196"/>
                <a:gd name="connsiteY7" fmla="*/ 1065509 h 1187746"/>
                <a:gd name="connsiteX8" fmla="*/ 834708 w 1189196"/>
                <a:gd name="connsiteY8" fmla="*/ 1020107 h 1187746"/>
                <a:gd name="connsiteX9" fmla="*/ 965676 w 1189196"/>
                <a:gd name="connsiteY9" fmla="*/ 1063763 h 1187746"/>
                <a:gd name="connsiteX10" fmla="*/ 1065213 w 1189196"/>
                <a:gd name="connsiteY10" fmla="*/ 964227 h 1187746"/>
                <a:gd name="connsiteX11" fmla="*/ 1021556 w 1189196"/>
                <a:gd name="connsiteY11" fmla="*/ 833258 h 1187746"/>
                <a:gd name="connsiteX12" fmla="*/ 1066959 w 1189196"/>
                <a:gd name="connsiteY12" fmla="*/ 723244 h 1187746"/>
                <a:gd name="connsiteX13" fmla="*/ 1189196 w 1189196"/>
                <a:gd name="connsiteY13" fmla="*/ 662126 h 1187746"/>
                <a:gd name="connsiteX14" fmla="*/ 1189196 w 1189196"/>
                <a:gd name="connsiteY14" fmla="*/ 522426 h 1187746"/>
                <a:gd name="connsiteX15" fmla="*/ 1065213 w 1189196"/>
                <a:gd name="connsiteY15" fmla="*/ 463053 h 1187746"/>
                <a:gd name="connsiteX16" fmla="*/ 1019810 w 1189196"/>
                <a:gd name="connsiteY16" fmla="*/ 354786 h 1187746"/>
                <a:gd name="connsiteX17" fmla="*/ 1063466 w 1189196"/>
                <a:gd name="connsiteY17" fmla="*/ 223817 h 1187746"/>
                <a:gd name="connsiteX18" fmla="*/ 963930 w 1189196"/>
                <a:gd name="connsiteY18" fmla="*/ 124281 h 1187746"/>
                <a:gd name="connsiteX19" fmla="*/ 832961 w 1189196"/>
                <a:gd name="connsiteY19" fmla="*/ 167937 h 1187746"/>
                <a:gd name="connsiteX20" fmla="*/ 722948 w 1189196"/>
                <a:gd name="connsiteY20" fmla="*/ 122534 h 1187746"/>
                <a:gd name="connsiteX21" fmla="*/ 663575 w 1189196"/>
                <a:gd name="connsiteY21" fmla="*/ 0 h 1187746"/>
                <a:gd name="connsiteX22" fmla="*/ 523875 w 1189196"/>
                <a:gd name="connsiteY22" fmla="*/ 0 h 1187746"/>
                <a:gd name="connsiteX23" fmla="*/ 462756 w 1189196"/>
                <a:gd name="connsiteY23" fmla="*/ 122238 h 1187746"/>
                <a:gd name="connsiteX24" fmla="*/ 354489 w 1189196"/>
                <a:gd name="connsiteY24" fmla="*/ 167640 h 1187746"/>
                <a:gd name="connsiteX25" fmla="*/ 223520 w 1189196"/>
                <a:gd name="connsiteY25" fmla="*/ 123984 h 1187746"/>
                <a:gd name="connsiteX26" fmla="*/ 123984 w 1189196"/>
                <a:gd name="connsiteY26" fmla="*/ 223520 h 1187746"/>
                <a:gd name="connsiteX27" fmla="*/ 167640 w 1189196"/>
                <a:gd name="connsiteY27" fmla="*/ 354489 h 1187746"/>
                <a:gd name="connsiteX28" fmla="*/ 122238 w 1189196"/>
                <a:gd name="connsiteY28" fmla="*/ 464502 h 1187746"/>
                <a:gd name="connsiteX29" fmla="*/ 0 w 1189196"/>
                <a:gd name="connsiteY29" fmla="*/ 523875 h 1187746"/>
                <a:gd name="connsiteX30" fmla="*/ 0 w 1189196"/>
                <a:gd name="connsiteY30" fmla="*/ 663575 h 1187746"/>
                <a:gd name="connsiteX31" fmla="*/ 122238 w 1189196"/>
                <a:gd name="connsiteY31" fmla="*/ 724694 h 1187746"/>
                <a:gd name="connsiteX32" fmla="*/ 167640 w 1189196"/>
                <a:gd name="connsiteY32" fmla="*/ 833258 h 1187746"/>
                <a:gd name="connsiteX33" fmla="*/ 34925 w 1189196"/>
                <a:gd name="connsiteY33" fmla="*/ 545948 h 1187746"/>
                <a:gd name="connsiteX34" fmla="*/ 137500 w 1189196"/>
                <a:gd name="connsiteY34" fmla="*/ 496110 h 1187746"/>
                <a:gd name="connsiteX35" fmla="*/ 151767 w 1189196"/>
                <a:gd name="connsiteY35" fmla="*/ 489125 h 1187746"/>
                <a:gd name="connsiteX36" fmla="*/ 155940 w 1189196"/>
                <a:gd name="connsiteY36" fmla="*/ 473827 h 1187746"/>
                <a:gd name="connsiteX37" fmla="*/ 198252 w 1189196"/>
                <a:gd name="connsiteY37" fmla="*/ 371410 h 1187746"/>
                <a:gd name="connsiteX38" fmla="*/ 205603 w 1189196"/>
                <a:gd name="connsiteY38" fmla="*/ 358034 h 1187746"/>
                <a:gd name="connsiteX39" fmla="*/ 200784 w 1189196"/>
                <a:gd name="connsiteY39" fmla="*/ 343540 h 1187746"/>
                <a:gd name="connsiteX40" fmla="*/ 163938 w 1189196"/>
                <a:gd name="connsiteY40" fmla="*/ 233020 h 1187746"/>
                <a:gd name="connsiteX41" fmla="*/ 232967 w 1189196"/>
                <a:gd name="connsiteY41" fmla="*/ 163973 h 1187746"/>
                <a:gd name="connsiteX42" fmla="*/ 343452 w 1189196"/>
                <a:gd name="connsiteY42" fmla="*/ 200819 h 1187746"/>
                <a:gd name="connsiteX43" fmla="*/ 358383 w 1189196"/>
                <a:gd name="connsiteY43" fmla="*/ 205796 h 1187746"/>
                <a:gd name="connsiteX44" fmla="*/ 372004 w 1189196"/>
                <a:gd name="connsiteY44" fmla="*/ 197903 h 1187746"/>
                <a:gd name="connsiteX45" fmla="*/ 471959 w 1189196"/>
                <a:gd name="connsiteY45" fmla="*/ 155993 h 1187746"/>
                <a:gd name="connsiteX46" fmla="*/ 487029 w 1189196"/>
                <a:gd name="connsiteY46" fmla="*/ 151889 h 1187746"/>
                <a:gd name="connsiteX47" fmla="*/ 494014 w 1189196"/>
                <a:gd name="connsiteY47" fmla="*/ 137919 h 1187746"/>
                <a:gd name="connsiteX48" fmla="*/ 545494 w 1189196"/>
                <a:gd name="connsiteY48" fmla="*/ 34925 h 1187746"/>
                <a:gd name="connsiteX49" fmla="*/ 641747 w 1189196"/>
                <a:gd name="connsiteY49" fmla="*/ 34925 h 1187746"/>
                <a:gd name="connsiteX50" fmla="*/ 691515 w 1189196"/>
                <a:gd name="connsiteY50" fmla="*/ 137604 h 1187746"/>
                <a:gd name="connsiteX51" fmla="*/ 698500 w 1189196"/>
                <a:gd name="connsiteY51" fmla="*/ 151854 h 1187746"/>
                <a:gd name="connsiteX52" fmla="*/ 713797 w 1189196"/>
                <a:gd name="connsiteY52" fmla="*/ 156027 h 1187746"/>
                <a:gd name="connsiteX53" fmla="*/ 816180 w 1189196"/>
                <a:gd name="connsiteY53" fmla="*/ 198357 h 1187746"/>
                <a:gd name="connsiteX54" fmla="*/ 829574 w 1189196"/>
                <a:gd name="connsiteY54" fmla="*/ 205726 h 1187746"/>
                <a:gd name="connsiteX55" fmla="*/ 844067 w 1189196"/>
                <a:gd name="connsiteY55" fmla="*/ 200889 h 1187746"/>
                <a:gd name="connsiteX56" fmla="*/ 954553 w 1189196"/>
                <a:gd name="connsiteY56" fmla="*/ 164043 h 1187746"/>
                <a:gd name="connsiteX57" fmla="*/ 1023582 w 1189196"/>
                <a:gd name="connsiteY57" fmla="*/ 233089 h 1187746"/>
                <a:gd name="connsiteX58" fmla="*/ 986736 w 1189196"/>
                <a:gd name="connsiteY58" fmla="*/ 343610 h 1187746"/>
                <a:gd name="connsiteX59" fmla="*/ 981759 w 1189196"/>
                <a:gd name="connsiteY59" fmla="*/ 358540 h 1187746"/>
                <a:gd name="connsiteX60" fmla="*/ 989652 w 1189196"/>
                <a:gd name="connsiteY60" fmla="*/ 372143 h 1187746"/>
                <a:gd name="connsiteX61" fmla="*/ 1031562 w 1189196"/>
                <a:gd name="connsiteY61" fmla="*/ 472134 h 1187746"/>
                <a:gd name="connsiteX62" fmla="*/ 1035771 w 1189196"/>
                <a:gd name="connsiteY62" fmla="*/ 487553 h 1187746"/>
                <a:gd name="connsiteX63" fmla="*/ 1050177 w 1189196"/>
                <a:gd name="connsiteY63" fmla="*/ 494451 h 1187746"/>
                <a:gd name="connsiteX64" fmla="*/ 1154271 w 1189196"/>
                <a:gd name="connsiteY64" fmla="*/ 544341 h 1187746"/>
                <a:gd name="connsiteX65" fmla="*/ 1154271 w 1189196"/>
                <a:gd name="connsiteY65" fmla="*/ 640507 h 1187746"/>
                <a:gd name="connsiteX66" fmla="*/ 1051330 w 1189196"/>
                <a:gd name="connsiteY66" fmla="*/ 691986 h 1187746"/>
                <a:gd name="connsiteX67" fmla="*/ 1037360 w 1189196"/>
                <a:gd name="connsiteY67" fmla="*/ 698972 h 1187746"/>
                <a:gd name="connsiteX68" fmla="*/ 1033256 w 1189196"/>
                <a:gd name="connsiteY68" fmla="*/ 714024 h 1187746"/>
                <a:gd name="connsiteX69" fmla="*/ 990945 w 1189196"/>
                <a:gd name="connsiteY69" fmla="*/ 816442 h 1187746"/>
                <a:gd name="connsiteX70" fmla="*/ 983593 w 1189196"/>
                <a:gd name="connsiteY70" fmla="*/ 829818 h 1187746"/>
                <a:gd name="connsiteX71" fmla="*/ 988412 w 1189196"/>
                <a:gd name="connsiteY71" fmla="*/ 844312 h 1187746"/>
                <a:gd name="connsiteX72" fmla="*/ 1025258 w 1189196"/>
                <a:gd name="connsiteY72" fmla="*/ 954832 h 1187746"/>
                <a:gd name="connsiteX73" fmla="*/ 956229 w 1189196"/>
                <a:gd name="connsiteY73" fmla="*/ 1023879 h 1187746"/>
                <a:gd name="connsiteX74" fmla="*/ 845744 w 1189196"/>
                <a:gd name="connsiteY74" fmla="*/ 987033 h 1187746"/>
                <a:gd name="connsiteX75" fmla="*/ 830813 w 1189196"/>
                <a:gd name="connsiteY75" fmla="*/ 982056 h 1187746"/>
                <a:gd name="connsiteX76" fmla="*/ 817193 w 1189196"/>
                <a:gd name="connsiteY76" fmla="*/ 989949 h 1187746"/>
                <a:gd name="connsiteX77" fmla="*/ 717220 w 1189196"/>
                <a:gd name="connsiteY77" fmla="*/ 1031859 h 1187746"/>
                <a:gd name="connsiteX78" fmla="*/ 702167 w 1189196"/>
                <a:gd name="connsiteY78" fmla="*/ 1035963 h 1187746"/>
                <a:gd name="connsiteX79" fmla="*/ 695182 w 1189196"/>
                <a:gd name="connsiteY79" fmla="*/ 1049933 h 1187746"/>
                <a:gd name="connsiteX80" fmla="*/ 643703 w 1189196"/>
                <a:gd name="connsiteY80" fmla="*/ 1152962 h 1187746"/>
                <a:gd name="connsiteX81" fmla="*/ 547240 w 1189196"/>
                <a:gd name="connsiteY81" fmla="*/ 1152962 h 1187746"/>
                <a:gd name="connsiteX82" fmla="*/ 495778 w 1189196"/>
                <a:gd name="connsiteY82" fmla="*/ 1049933 h 1187746"/>
                <a:gd name="connsiteX83" fmla="*/ 488793 w 1189196"/>
                <a:gd name="connsiteY83" fmla="*/ 1035963 h 1187746"/>
                <a:gd name="connsiteX84" fmla="*/ 473723 w 1189196"/>
                <a:gd name="connsiteY84" fmla="*/ 1031859 h 1187746"/>
                <a:gd name="connsiteX85" fmla="*/ 371358 w 1189196"/>
                <a:gd name="connsiteY85" fmla="*/ 989530 h 1187746"/>
                <a:gd name="connsiteX86" fmla="*/ 357964 w 1189196"/>
                <a:gd name="connsiteY86" fmla="*/ 982161 h 1187746"/>
                <a:gd name="connsiteX87" fmla="*/ 343470 w 1189196"/>
                <a:gd name="connsiteY87" fmla="*/ 986998 h 1187746"/>
                <a:gd name="connsiteX88" fmla="*/ 232985 w 1189196"/>
                <a:gd name="connsiteY88" fmla="*/ 1023844 h 1187746"/>
                <a:gd name="connsiteX89" fmla="*/ 163955 w 1189196"/>
                <a:gd name="connsiteY89" fmla="*/ 954797 h 1187746"/>
                <a:gd name="connsiteX90" fmla="*/ 200819 w 1189196"/>
                <a:gd name="connsiteY90" fmla="*/ 844312 h 1187746"/>
                <a:gd name="connsiteX91" fmla="*/ 205778 w 1189196"/>
                <a:gd name="connsiteY91" fmla="*/ 829381 h 1187746"/>
                <a:gd name="connsiteX92" fmla="*/ 197903 w 1189196"/>
                <a:gd name="connsiteY92" fmla="*/ 815761 h 1187746"/>
                <a:gd name="connsiteX93" fmla="*/ 155993 w 1189196"/>
                <a:gd name="connsiteY93" fmla="*/ 715770 h 1187746"/>
                <a:gd name="connsiteX94" fmla="*/ 151871 w 1189196"/>
                <a:gd name="connsiteY94" fmla="*/ 700718 h 1187746"/>
                <a:gd name="connsiteX95" fmla="*/ 137901 w 1189196"/>
                <a:gd name="connsiteY95" fmla="*/ 693733 h 1187746"/>
                <a:gd name="connsiteX96" fmla="*/ 34925 w 1189196"/>
                <a:gd name="connsiteY96" fmla="*/ 642253 h 118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189196" h="1187746">
                  <a:moveTo>
                    <a:pt x="167640" y="833258"/>
                  </a:moveTo>
                  <a:lnTo>
                    <a:pt x="123984" y="964227"/>
                  </a:lnTo>
                  <a:lnTo>
                    <a:pt x="223520" y="1063763"/>
                  </a:lnTo>
                  <a:lnTo>
                    <a:pt x="354489" y="1020107"/>
                  </a:lnTo>
                  <a:cubicBezTo>
                    <a:pt x="389234" y="1039541"/>
                    <a:pt x="426164" y="1054782"/>
                    <a:pt x="464502" y="1065509"/>
                  </a:cubicBezTo>
                  <a:lnTo>
                    <a:pt x="525621" y="1187747"/>
                  </a:lnTo>
                  <a:lnTo>
                    <a:pt x="665321" y="1187747"/>
                  </a:lnTo>
                  <a:lnTo>
                    <a:pt x="726440" y="1065509"/>
                  </a:lnTo>
                  <a:cubicBezTo>
                    <a:pt x="764330" y="1055093"/>
                    <a:pt x="800720" y="1039833"/>
                    <a:pt x="834708" y="1020107"/>
                  </a:cubicBezTo>
                  <a:lnTo>
                    <a:pt x="965676" y="1063763"/>
                  </a:lnTo>
                  <a:lnTo>
                    <a:pt x="1065213" y="964227"/>
                  </a:lnTo>
                  <a:lnTo>
                    <a:pt x="1021556" y="833258"/>
                  </a:lnTo>
                  <a:cubicBezTo>
                    <a:pt x="1040982" y="798510"/>
                    <a:pt x="1056223" y="761580"/>
                    <a:pt x="1066959" y="723244"/>
                  </a:cubicBezTo>
                  <a:lnTo>
                    <a:pt x="1189196" y="662126"/>
                  </a:lnTo>
                  <a:lnTo>
                    <a:pt x="1189196" y="522426"/>
                  </a:lnTo>
                  <a:lnTo>
                    <a:pt x="1065213" y="463053"/>
                  </a:lnTo>
                  <a:cubicBezTo>
                    <a:pt x="1054787" y="425165"/>
                    <a:pt x="1039527" y="388776"/>
                    <a:pt x="1019810" y="354786"/>
                  </a:cubicBezTo>
                  <a:lnTo>
                    <a:pt x="1063466" y="223817"/>
                  </a:lnTo>
                  <a:lnTo>
                    <a:pt x="963930" y="124281"/>
                  </a:lnTo>
                  <a:lnTo>
                    <a:pt x="832961" y="167937"/>
                  </a:lnTo>
                  <a:cubicBezTo>
                    <a:pt x="798216" y="148503"/>
                    <a:pt x="761286" y="133262"/>
                    <a:pt x="722948" y="122534"/>
                  </a:cubicBezTo>
                  <a:lnTo>
                    <a:pt x="663575" y="0"/>
                  </a:lnTo>
                  <a:lnTo>
                    <a:pt x="523875" y="0"/>
                  </a:lnTo>
                  <a:lnTo>
                    <a:pt x="462756" y="122238"/>
                  </a:lnTo>
                  <a:cubicBezTo>
                    <a:pt x="424866" y="132654"/>
                    <a:pt x="388476" y="147914"/>
                    <a:pt x="354489" y="167640"/>
                  </a:cubicBezTo>
                  <a:lnTo>
                    <a:pt x="223520" y="123984"/>
                  </a:lnTo>
                  <a:lnTo>
                    <a:pt x="123984" y="223520"/>
                  </a:lnTo>
                  <a:lnTo>
                    <a:pt x="167640" y="354489"/>
                  </a:lnTo>
                  <a:cubicBezTo>
                    <a:pt x="148215" y="389237"/>
                    <a:pt x="132973" y="426167"/>
                    <a:pt x="122238" y="464502"/>
                  </a:cubicBezTo>
                  <a:lnTo>
                    <a:pt x="0" y="523875"/>
                  </a:lnTo>
                  <a:lnTo>
                    <a:pt x="0" y="663575"/>
                  </a:lnTo>
                  <a:lnTo>
                    <a:pt x="122238" y="724694"/>
                  </a:lnTo>
                  <a:cubicBezTo>
                    <a:pt x="132638" y="762683"/>
                    <a:pt x="147899" y="799173"/>
                    <a:pt x="167640" y="833258"/>
                  </a:cubicBezTo>
                  <a:close/>
                  <a:moveTo>
                    <a:pt x="34925" y="545948"/>
                  </a:moveTo>
                  <a:lnTo>
                    <a:pt x="137500" y="496110"/>
                  </a:lnTo>
                  <a:lnTo>
                    <a:pt x="151767" y="489125"/>
                  </a:lnTo>
                  <a:lnTo>
                    <a:pt x="155940" y="473827"/>
                  </a:lnTo>
                  <a:cubicBezTo>
                    <a:pt x="165965" y="438143"/>
                    <a:pt x="180168" y="403766"/>
                    <a:pt x="198252" y="371410"/>
                  </a:cubicBezTo>
                  <a:lnTo>
                    <a:pt x="205603" y="358034"/>
                  </a:lnTo>
                  <a:lnTo>
                    <a:pt x="200784" y="343540"/>
                  </a:lnTo>
                  <a:lnTo>
                    <a:pt x="163938" y="233020"/>
                  </a:lnTo>
                  <a:lnTo>
                    <a:pt x="232967" y="163973"/>
                  </a:lnTo>
                  <a:lnTo>
                    <a:pt x="343452" y="200819"/>
                  </a:lnTo>
                  <a:lnTo>
                    <a:pt x="358383" y="205796"/>
                  </a:lnTo>
                  <a:lnTo>
                    <a:pt x="372004" y="197903"/>
                  </a:lnTo>
                  <a:cubicBezTo>
                    <a:pt x="403380" y="179689"/>
                    <a:pt x="436976" y="165602"/>
                    <a:pt x="471959" y="155993"/>
                  </a:cubicBezTo>
                  <a:lnTo>
                    <a:pt x="487029" y="151889"/>
                  </a:lnTo>
                  <a:lnTo>
                    <a:pt x="494014" y="137919"/>
                  </a:lnTo>
                  <a:lnTo>
                    <a:pt x="545494" y="34925"/>
                  </a:lnTo>
                  <a:lnTo>
                    <a:pt x="641747" y="34925"/>
                  </a:lnTo>
                  <a:lnTo>
                    <a:pt x="691515" y="137604"/>
                  </a:lnTo>
                  <a:lnTo>
                    <a:pt x="698500" y="151854"/>
                  </a:lnTo>
                  <a:lnTo>
                    <a:pt x="713797" y="156027"/>
                  </a:lnTo>
                  <a:cubicBezTo>
                    <a:pt x="749468" y="166068"/>
                    <a:pt x="783832" y="180276"/>
                    <a:pt x="816180" y="198357"/>
                  </a:cubicBezTo>
                  <a:lnTo>
                    <a:pt x="829574" y="205726"/>
                  </a:lnTo>
                  <a:lnTo>
                    <a:pt x="844067" y="200889"/>
                  </a:lnTo>
                  <a:lnTo>
                    <a:pt x="954553" y="164043"/>
                  </a:lnTo>
                  <a:lnTo>
                    <a:pt x="1023582" y="233089"/>
                  </a:lnTo>
                  <a:lnTo>
                    <a:pt x="986736" y="343610"/>
                  </a:lnTo>
                  <a:lnTo>
                    <a:pt x="981759" y="358540"/>
                  </a:lnTo>
                  <a:lnTo>
                    <a:pt x="989652" y="372143"/>
                  </a:lnTo>
                  <a:cubicBezTo>
                    <a:pt x="1007874" y="403527"/>
                    <a:pt x="1021961" y="437137"/>
                    <a:pt x="1031562" y="472134"/>
                  </a:cubicBezTo>
                  <a:lnTo>
                    <a:pt x="1035771" y="487553"/>
                  </a:lnTo>
                  <a:lnTo>
                    <a:pt x="1050177" y="494451"/>
                  </a:lnTo>
                  <a:lnTo>
                    <a:pt x="1154271" y="544341"/>
                  </a:lnTo>
                  <a:lnTo>
                    <a:pt x="1154271" y="640507"/>
                  </a:lnTo>
                  <a:lnTo>
                    <a:pt x="1051330" y="691986"/>
                  </a:lnTo>
                  <a:lnTo>
                    <a:pt x="1037360" y="698972"/>
                  </a:lnTo>
                  <a:lnTo>
                    <a:pt x="1033256" y="714024"/>
                  </a:lnTo>
                  <a:cubicBezTo>
                    <a:pt x="1023227" y="749707"/>
                    <a:pt x="1009025" y="784084"/>
                    <a:pt x="990945" y="816442"/>
                  </a:cubicBezTo>
                  <a:lnTo>
                    <a:pt x="983593" y="829818"/>
                  </a:lnTo>
                  <a:lnTo>
                    <a:pt x="988412" y="844312"/>
                  </a:lnTo>
                  <a:lnTo>
                    <a:pt x="1025258" y="954832"/>
                  </a:lnTo>
                  <a:lnTo>
                    <a:pt x="956229" y="1023879"/>
                  </a:lnTo>
                  <a:lnTo>
                    <a:pt x="845744" y="987033"/>
                  </a:lnTo>
                  <a:lnTo>
                    <a:pt x="830813" y="982056"/>
                  </a:lnTo>
                  <a:lnTo>
                    <a:pt x="817193" y="989949"/>
                  </a:lnTo>
                  <a:cubicBezTo>
                    <a:pt x="785813" y="1008166"/>
                    <a:pt x="752209" y="1022253"/>
                    <a:pt x="717220" y="1031859"/>
                  </a:cubicBezTo>
                  <a:lnTo>
                    <a:pt x="702167" y="1035963"/>
                  </a:lnTo>
                  <a:lnTo>
                    <a:pt x="695182" y="1049933"/>
                  </a:lnTo>
                  <a:lnTo>
                    <a:pt x="643703" y="1152962"/>
                  </a:lnTo>
                  <a:lnTo>
                    <a:pt x="547240" y="1152962"/>
                  </a:lnTo>
                  <a:lnTo>
                    <a:pt x="495778" y="1049933"/>
                  </a:lnTo>
                  <a:lnTo>
                    <a:pt x="488793" y="1035963"/>
                  </a:lnTo>
                  <a:lnTo>
                    <a:pt x="473723" y="1031859"/>
                  </a:lnTo>
                  <a:cubicBezTo>
                    <a:pt x="438057" y="1021818"/>
                    <a:pt x="403698" y="1007611"/>
                    <a:pt x="371358" y="989530"/>
                  </a:cubicBezTo>
                  <a:lnTo>
                    <a:pt x="357964" y="982161"/>
                  </a:lnTo>
                  <a:lnTo>
                    <a:pt x="343470" y="986998"/>
                  </a:lnTo>
                  <a:lnTo>
                    <a:pt x="232985" y="1023844"/>
                  </a:lnTo>
                  <a:lnTo>
                    <a:pt x="163955" y="954797"/>
                  </a:lnTo>
                  <a:lnTo>
                    <a:pt x="200819" y="844312"/>
                  </a:lnTo>
                  <a:lnTo>
                    <a:pt x="205778" y="829381"/>
                  </a:lnTo>
                  <a:lnTo>
                    <a:pt x="197903" y="815761"/>
                  </a:lnTo>
                  <a:cubicBezTo>
                    <a:pt x="179675" y="784379"/>
                    <a:pt x="165588" y="750771"/>
                    <a:pt x="155993" y="715770"/>
                  </a:cubicBezTo>
                  <a:lnTo>
                    <a:pt x="151871" y="700718"/>
                  </a:lnTo>
                  <a:lnTo>
                    <a:pt x="137901" y="693733"/>
                  </a:lnTo>
                  <a:lnTo>
                    <a:pt x="34925" y="64225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6"/>
              <a:endParaRPr lang="de-DE">
                <a:solidFill>
                  <a:srgbClr val="FFFFFF"/>
                </a:solidFill>
                <a:latin typeface="Source Sans Pro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A4ECA65-D5D1-42C9-ADFD-782F243C6A04}"/>
                </a:ext>
              </a:extLst>
            </p:cNvPr>
            <p:cNvSpPr/>
            <p:nvPr/>
          </p:nvSpPr>
          <p:spPr>
            <a:xfrm>
              <a:off x="4743450" y="4934246"/>
              <a:ext cx="419100" cy="419100"/>
            </a:xfrm>
            <a:custGeom>
              <a:avLst/>
              <a:gdLst>
                <a:gd name="connsiteX0" fmla="*/ 209550 w 419100"/>
                <a:gd name="connsiteY0" fmla="*/ 419100 h 419100"/>
                <a:gd name="connsiteX1" fmla="*/ 419100 w 419100"/>
                <a:gd name="connsiteY1" fmla="*/ 209550 h 419100"/>
                <a:gd name="connsiteX2" fmla="*/ 209550 w 419100"/>
                <a:gd name="connsiteY2" fmla="*/ 0 h 419100"/>
                <a:gd name="connsiteX3" fmla="*/ 0 w 419100"/>
                <a:gd name="connsiteY3" fmla="*/ 209550 h 419100"/>
                <a:gd name="connsiteX4" fmla="*/ 209550 w 419100"/>
                <a:gd name="connsiteY4" fmla="*/ 419100 h 419100"/>
                <a:gd name="connsiteX5" fmla="*/ 209550 w 419100"/>
                <a:gd name="connsiteY5" fmla="*/ 34803 h 419100"/>
                <a:gd name="connsiteX6" fmla="*/ 384175 w 419100"/>
                <a:gd name="connsiteY6" fmla="*/ 209428 h 419100"/>
                <a:gd name="connsiteX7" fmla="*/ 209550 w 419100"/>
                <a:gd name="connsiteY7" fmla="*/ 384053 h 419100"/>
                <a:gd name="connsiteX8" fmla="*/ 34925 w 419100"/>
                <a:gd name="connsiteY8" fmla="*/ 209428 h 419100"/>
                <a:gd name="connsiteX9" fmla="*/ 209550 w 419100"/>
                <a:gd name="connsiteY9" fmla="*/ 348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100" h="419100">
                  <a:moveTo>
                    <a:pt x="209550" y="419100"/>
                  </a:moveTo>
                  <a:cubicBezTo>
                    <a:pt x="325281" y="419100"/>
                    <a:pt x="419100" y="325281"/>
                    <a:pt x="419100" y="209550"/>
                  </a:cubicBezTo>
                  <a:cubicBezTo>
                    <a:pt x="419100" y="93819"/>
                    <a:pt x="325281" y="0"/>
                    <a:pt x="209550" y="0"/>
                  </a:cubicBezTo>
                  <a:cubicBezTo>
                    <a:pt x="93819" y="0"/>
                    <a:pt x="0" y="93819"/>
                    <a:pt x="0" y="209550"/>
                  </a:cubicBezTo>
                  <a:cubicBezTo>
                    <a:pt x="365" y="325131"/>
                    <a:pt x="93969" y="418735"/>
                    <a:pt x="209550" y="419100"/>
                  </a:cubicBezTo>
                  <a:close/>
                  <a:moveTo>
                    <a:pt x="209550" y="34803"/>
                  </a:moveTo>
                  <a:cubicBezTo>
                    <a:pt x="305992" y="34803"/>
                    <a:pt x="384175" y="112986"/>
                    <a:pt x="384175" y="209428"/>
                  </a:cubicBezTo>
                  <a:cubicBezTo>
                    <a:pt x="384175" y="305870"/>
                    <a:pt x="305992" y="384053"/>
                    <a:pt x="209550" y="384053"/>
                  </a:cubicBezTo>
                  <a:cubicBezTo>
                    <a:pt x="113108" y="384053"/>
                    <a:pt x="34925" y="305870"/>
                    <a:pt x="34925" y="209428"/>
                  </a:cubicBezTo>
                  <a:cubicBezTo>
                    <a:pt x="35051" y="113037"/>
                    <a:pt x="113159" y="34929"/>
                    <a:pt x="209550" y="3480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6"/>
              <a:endParaRPr lang="de-DE">
                <a:solidFill>
                  <a:srgbClr val="FFFFFF"/>
                </a:solidFill>
                <a:latin typeface="Source Sans Pro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46999-83D4-4AFA-B505-00FB444DEE68}"/>
              </a:ext>
            </a:extLst>
          </p:cNvPr>
          <p:cNvGrpSpPr/>
          <p:nvPr/>
        </p:nvGrpSpPr>
        <p:grpSpPr>
          <a:xfrm>
            <a:off x="2411596" y="3711360"/>
            <a:ext cx="553691" cy="553017"/>
            <a:chOff x="3617393" y="5567040"/>
            <a:chExt cx="830537" cy="8295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951F8C-9FDD-4779-A927-6B3B0A6F4D39}"/>
                </a:ext>
              </a:extLst>
            </p:cNvPr>
            <p:cNvSpPr/>
            <p:nvPr/>
          </p:nvSpPr>
          <p:spPr>
            <a:xfrm>
              <a:off x="3617393" y="5567040"/>
              <a:ext cx="830537" cy="829525"/>
            </a:xfrm>
            <a:custGeom>
              <a:avLst/>
              <a:gdLst>
                <a:gd name="connsiteX0" fmla="*/ 117080 w 830537"/>
                <a:gd name="connsiteY0" fmla="*/ 581950 h 829525"/>
                <a:gd name="connsiteX1" fmla="*/ 86591 w 830537"/>
                <a:gd name="connsiteY1" fmla="*/ 673419 h 829525"/>
                <a:gd name="connsiteX2" fmla="*/ 156107 w 830537"/>
                <a:gd name="connsiteY2" fmla="*/ 742935 h 829525"/>
                <a:gd name="connsiteX3" fmla="*/ 247576 w 830537"/>
                <a:gd name="connsiteY3" fmla="*/ 712445 h 829525"/>
                <a:gd name="connsiteX4" fmla="*/ 324410 w 830537"/>
                <a:gd name="connsiteY4" fmla="*/ 744154 h 829525"/>
                <a:gd name="connsiteX5" fmla="*/ 367095 w 830537"/>
                <a:gd name="connsiteY5" fmla="*/ 829525 h 829525"/>
                <a:gd name="connsiteX6" fmla="*/ 464662 w 830537"/>
                <a:gd name="connsiteY6" fmla="*/ 829525 h 829525"/>
                <a:gd name="connsiteX7" fmla="*/ 507348 w 830537"/>
                <a:gd name="connsiteY7" fmla="*/ 744154 h 829525"/>
                <a:gd name="connsiteX8" fmla="*/ 582962 w 830537"/>
                <a:gd name="connsiteY8" fmla="*/ 712445 h 829525"/>
                <a:gd name="connsiteX9" fmla="*/ 674431 w 830537"/>
                <a:gd name="connsiteY9" fmla="*/ 742935 h 829525"/>
                <a:gd name="connsiteX10" fmla="*/ 743947 w 830537"/>
                <a:gd name="connsiteY10" fmla="*/ 673419 h 829525"/>
                <a:gd name="connsiteX11" fmla="*/ 713458 w 830537"/>
                <a:gd name="connsiteY11" fmla="*/ 581950 h 829525"/>
                <a:gd name="connsiteX12" fmla="*/ 745167 w 830537"/>
                <a:gd name="connsiteY12" fmla="*/ 505116 h 829525"/>
                <a:gd name="connsiteX13" fmla="*/ 830538 w 830537"/>
                <a:gd name="connsiteY13" fmla="*/ 462430 h 829525"/>
                <a:gd name="connsiteX14" fmla="*/ 830538 w 830537"/>
                <a:gd name="connsiteY14" fmla="*/ 364863 h 829525"/>
                <a:gd name="connsiteX15" fmla="*/ 743947 w 830537"/>
                <a:gd name="connsiteY15" fmla="*/ 323397 h 829525"/>
                <a:gd name="connsiteX16" fmla="*/ 712238 w 830537"/>
                <a:gd name="connsiteY16" fmla="*/ 247783 h 829525"/>
                <a:gd name="connsiteX17" fmla="*/ 742728 w 830537"/>
                <a:gd name="connsiteY17" fmla="*/ 156314 h 829525"/>
                <a:gd name="connsiteX18" fmla="*/ 673211 w 830537"/>
                <a:gd name="connsiteY18" fmla="*/ 86798 h 829525"/>
                <a:gd name="connsiteX19" fmla="*/ 581742 w 830537"/>
                <a:gd name="connsiteY19" fmla="*/ 117288 h 829525"/>
                <a:gd name="connsiteX20" fmla="*/ 504908 w 830537"/>
                <a:gd name="connsiteY20" fmla="*/ 85578 h 829525"/>
                <a:gd name="connsiteX21" fmla="*/ 463442 w 830537"/>
                <a:gd name="connsiteY21" fmla="*/ 0 h 829525"/>
                <a:gd name="connsiteX22" fmla="*/ 365876 w 830537"/>
                <a:gd name="connsiteY22" fmla="*/ 0 h 829525"/>
                <a:gd name="connsiteX23" fmla="*/ 323190 w 830537"/>
                <a:gd name="connsiteY23" fmla="*/ 85371 h 829525"/>
                <a:gd name="connsiteX24" fmla="*/ 247576 w 830537"/>
                <a:gd name="connsiteY24" fmla="*/ 117080 h 829525"/>
                <a:gd name="connsiteX25" fmla="*/ 156107 w 830537"/>
                <a:gd name="connsiteY25" fmla="*/ 86591 h 829525"/>
                <a:gd name="connsiteX26" fmla="*/ 86591 w 830537"/>
                <a:gd name="connsiteY26" fmla="*/ 156107 h 829525"/>
                <a:gd name="connsiteX27" fmla="*/ 117080 w 830537"/>
                <a:gd name="connsiteY27" fmla="*/ 247576 h 829525"/>
                <a:gd name="connsiteX28" fmla="*/ 85371 w 830537"/>
                <a:gd name="connsiteY28" fmla="*/ 324410 h 829525"/>
                <a:gd name="connsiteX29" fmla="*/ 0 w 830537"/>
                <a:gd name="connsiteY29" fmla="*/ 365876 h 829525"/>
                <a:gd name="connsiteX30" fmla="*/ 0 w 830537"/>
                <a:gd name="connsiteY30" fmla="*/ 463442 h 829525"/>
                <a:gd name="connsiteX31" fmla="*/ 85371 w 830537"/>
                <a:gd name="connsiteY31" fmla="*/ 506128 h 829525"/>
                <a:gd name="connsiteX32" fmla="*/ 117080 w 830537"/>
                <a:gd name="connsiteY32" fmla="*/ 581950 h 829525"/>
                <a:gd name="connsiteX33" fmla="*/ 24392 w 830537"/>
                <a:gd name="connsiteY33" fmla="*/ 381291 h 829525"/>
                <a:gd name="connsiteX34" fmla="*/ 96030 w 830537"/>
                <a:gd name="connsiteY34" fmla="*/ 346484 h 829525"/>
                <a:gd name="connsiteX35" fmla="*/ 105994 w 830537"/>
                <a:gd name="connsiteY35" fmla="*/ 341606 h 829525"/>
                <a:gd name="connsiteX36" fmla="*/ 108909 w 830537"/>
                <a:gd name="connsiteY36" fmla="*/ 330922 h 829525"/>
                <a:gd name="connsiteX37" fmla="*/ 138460 w 830537"/>
                <a:gd name="connsiteY37" fmla="*/ 259394 h 829525"/>
                <a:gd name="connsiteX38" fmla="*/ 143594 w 830537"/>
                <a:gd name="connsiteY38" fmla="*/ 250052 h 829525"/>
                <a:gd name="connsiteX39" fmla="*/ 140228 w 830537"/>
                <a:gd name="connsiteY39" fmla="*/ 239929 h 829525"/>
                <a:gd name="connsiteX40" fmla="*/ 114495 w 830537"/>
                <a:gd name="connsiteY40" fmla="*/ 162741 h 829525"/>
                <a:gd name="connsiteX41" fmla="*/ 162705 w 830537"/>
                <a:gd name="connsiteY41" fmla="*/ 114519 h 829525"/>
                <a:gd name="connsiteX42" fmla="*/ 239868 w 830537"/>
                <a:gd name="connsiteY42" fmla="*/ 140252 h 829525"/>
                <a:gd name="connsiteX43" fmla="*/ 250296 w 830537"/>
                <a:gd name="connsiteY43" fmla="*/ 143728 h 829525"/>
                <a:gd name="connsiteX44" fmla="*/ 259808 w 830537"/>
                <a:gd name="connsiteY44" fmla="*/ 138216 h 829525"/>
                <a:gd name="connsiteX45" fmla="*/ 329617 w 830537"/>
                <a:gd name="connsiteY45" fmla="*/ 108946 h 829525"/>
                <a:gd name="connsiteX46" fmla="*/ 340142 w 830537"/>
                <a:gd name="connsiteY46" fmla="*/ 106080 h 829525"/>
                <a:gd name="connsiteX47" fmla="*/ 345021 w 830537"/>
                <a:gd name="connsiteY47" fmla="*/ 96323 h 829525"/>
                <a:gd name="connsiteX48" fmla="*/ 380974 w 830537"/>
                <a:gd name="connsiteY48" fmla="*/ 24392 h 829525"/>
                <a:gd name="connsiteX49" fmla="*/ 448198 w 830537"/>
                <a:gd name="connsiteY49" fmla="*/ 24392 h 829525"/>
                <a:gd name="connsiteX50" fmla="*/ 482956 w 830537"/>
                <a:gd name="connsiteY50" fmla="*/ 96103 h 829525"/>
                <a:gd name="connsiteX51" fmla="*/ 487834 w 830537"/>
                <a:gd name="connsiteY51" fmla="*/ 106055 h 829525"/>
                <a:gd name="connsiteX52" fmla="*/ 498518 w 830537"/>
                <a:gd name="connsiteY52" fmla="*/ 108970 h 829525"/>
                <a:gd name="connsiteX53" fmla="*/ 570022 w 830537"/>
                <a:gd name="connsiteY53" fmla="*/ 138533 h 829525"/>
                <a:gd name="connsiteX54" fmla="*/ 579376 w 830537"/>
                <a:gd name="connsiteY54" fmla="*/ 143679 h 829525"/>
                <a:gd name="connsiteX55" fmla="*/ 589499 w 830537"/>
                <a:gd name="connsiteY55" fmla="*/ 140301 h 829525"/>
                <a:gd name="connsiteX56" fmla="*/ 666662 w 830537"/>
                <a:gd name="connsiteY56" fmla="*/ 114568 h 829525"/>
                <a:gd name="connsiteX57" fmla="*/ 714872 w 830537"/>
                <a:gd name="connsiteY57" fmla="*/ 162790 h 829525"/>
                <a:gd name="connsiteX58" fmla="*/ 689139 w 830537"/>
                <a:gd name="connsiteY58" fmla="*/ 239978 h 829525"/>
                <a:gd name="connsiteX59" fmla="*/ 685663 w 830537"/>
                <a:gd name="connsiteY59" fmla="*/ 250405 h 829525"/>
                <a:gd name="connsiteX60" fmla="*/ 691176 w 830537"/>
                <a:gd name="connsiteY60" fmla="*/ 259906 h 829525"/>
                <a:gd name="connsiteX61" fmla="*/ 720446 w 830537"/>
                <a:gd name="connsiteY61" fmla="*/ 329739 h 829525"/>
                <a:gd name="connsiteX62" fmla="*/ 723385 w 830537"/>
                <a:gd name="connsiteY62" fmla="*/ 340508 h 829525"/>
                <a:gd name="connsiteX63" fmla="*/ 733447 w 830537"/>
                <a:gd name="connsiteY63" fmla="*/ 345326 h 829525"/>
                <a:gd name="connsiteX64" fmla="*/ 806146 w 830537"/>
                <a:gd name="connsiteY64" fmla="*/ 380169 h 829525"/>
                <a:gd name="connsiteX65" fmla="*/ 806146 w 830537"/>
                <a:gd name="connsiteY65" fmla="*/ 447332 h 829525"/>
                <a:gd name="connsiteX66" fmla="*/ 734251 w 830537"/>
                <a:gd name="connsiteY66" fmla="*/ 483285 h 829525"/>
                <a:gd name="connsiteX67" fmla="*/ 724495 w 830537"/>
                <a:gd name="connsiteY67" fmla="*/ 488163 h 829525"/>
                <a:gd name="connsiteX68" fmla="*/ 721629 w 830537"/>
                <a:gd name="connsiteY68" fmla="*/ 498676 h 829525"/>
                <a:gd name="connsiteX69" fmla="*/ 692078 w 830537"/>
                <a:gd name="connsiteY69" fmla="*/ 570205 h 829525"/>
                <a:gd name="connsiteX70" fmla="*/ 686944 w 830537"/>
                <a:gd name="connsiteY70" fmla="*/ 579547 h 829525"/>
                <a:gd name="connsiteX71" fmla="*/ 690310 w 830537"/>
                <a:gd name="connsiteY71" fmla="*/ 589670 h 829525"/>
                <a:gd name="connsiteX72" fmla="*/ 716043 w 830537"/>
                <a:gd name="connsiteY72" fmla="*/ 666857 h 829525"/>
                <a:gd name="connsiteX73" fmla="*/ 667833 w 830537"/>
                <a:gd name="connsiteY73" fmla="*/ 715080 h 829525"/>
                <a:gd name="connsiteX74" fmla="*/ 590670 w 830537"/>
                <a:gd name="connsiteY74" fmla="*/ 689346 h 829525"/>
                <a:gd name="connsiteX75" fmla="*/ 580242 w 830537"/>
                <a:gd name="connsiteY75" fmla="*/ 685870 h 829525"/>
                <a:gd name="connsiteX76" fmla="*/ 570729 w 830537"/>
                <a:gd name="connsiteY76" fmla="*/ 691383 h 829525"/>
                <a:gd name="connsiteX77" fmla="*/ 500908 w 830537"/>
                <a:gd name="connsiteY77" fmla="*/ 720653 h 829525"/>
                <a:gd name="connsiteX78" fmla="*/ 490395 w 830537"/>
                <a:gd name="connsiteY78" fmla="*/ 723519 h 829525"/>
                <a:gd name="connsiteX79" fmla="*/ 485517 w 830537"/>
                <a:gd name="connsiteY79" fmla="*/ 733276 h 829525"/>
                <a:gd name="connsiteX80" fmla="*/ 449564 w 830537"/>
                <a:gd name="connsiteY80" fmla="*/ 805231 h 829525"/>
                <a:gd name="connsiteX81" fmla="*/ 382194 w 830537"/>
                <a:gd name="connsiteY81" fmla="*/ 805231 h 829525"/>
                <a:gd name="connsiteX82" fmla="*/ 346252 w 830537"/>
                <a:gd name="connsiteY82" fmla="*/ 733276 h 829525"/>
                <a:gd name="connsiteX83" fmla="*/ 341374 w 830537"/>
                <a:gd name="connsiteY83" fmla="*/ 723519 h 829525"/>
                <a:gd name="connsiteX84" fmla="*/ 330849 w 830537"/>
                <a:gd name="connsiteY84" fmla="*/ 720653 h 829525"/>
                <a:gd name="connsiteX85" fmla="*/ 259357 w 830537"/>
                <a:gd name="connsiteY85" fmla="*/ 691090 h 829525"/>
                <a:gd name="connsiteX86" fmla="*/ 250003 w 830537"/>
                <a:gd name="connsiteY86" fmla="*/ 685944 h 829525"/>
                <a:gd name="connsiteX87" fmla="*/ 239880 w 830537"/>
                <a:gd name="connsiteY87" fmla="*/ 689322 h 829525"/>
                <a:gd name="connsiteX88" fmla="*/ 162717 w 830537"/>
                <a:gd name="connsiteY88" fmla="*/ 715055 h 829525"/>
                <a:gd name="connsiteX89" fmla="*/ 114507 w 830537"/>
                <a:gd name="connsiteY89" fmla="*/ 666833 h 829525"/>
                <a:gd name="connsiteX90" fmla="*/ 140252 w 830537"/>
                <a:gd name="connsiteY90" fmla="*/ 589670 h 829525"/>
                <a:gd name="connsiteX91" fmla="*/ 143716 w 830537"/>
                <a:gd name="connsiteY91" fmla="*/ 579242 h 829525"/>
                <a:gd name="connsiteX92" fmla="*/ 138216 w 830537"/>
                <a:gd name="connsiteY92" fmla="*/ 569729 h 829525"/>
                <a:gd name="connsiteX93" fmla="*/ 108946 w 830537"/>
                <a:gd name="connsiteY93" fmla="*/ 499896 h 829525"/>
                <a:gd name="connsiteX94" fmla="*/ 106067 w 830537"/>
                <a:gd name="connsiteY94" fmla="*/ 489383 h 829525"/>
                <a:gd name="connsiteX95" fmla="*/ 96311 w 830537"/>
                <a:gd name="connsiteY95" fmla="*/ 484505 h 829525"/>
                <a:gd name="connsiteX96" fmla="*/ 24392 w 830537"/>
                <a:gd name="connsiteY96" fmla="*/ 448551 h 82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830537" h="829525">
                  <a:moveTo>
                    <a:pt x="117080" y="581950"/>
                  </a:moveTo>
                  <a:lnTo>
                    <a:pt x="86591" y="673419"/>
                  </a:lnTo>
                  <a:lnTo>
                    <a:pt x="156107" y="742935"/>
                  </a:lnTo>
                  <a:lnTo>
                    <a:pt x="247576" y="712445"/>
                  </a:lnTo>
                  <a:cubicBezTo>
                    <a:pt x="271842" y="726018"/>
                    <a:pt x="297634" y="736663"/>
                    <a:pt x="324410" y="744154"/>
                  </a:cubicBezTo>
                  <a:lnTo>
                    <a:pt x="367095" y="829525"/>
                  </a:lnTo>
                  <a:lnTo>
                    <a:pt x="464662" y="829525"/>
                  </a:lnTo>
                  <a:lnTo>
                    <a:pt x="507348" y="744154"/>
                  </a:lnTo>
                  <a:cubicBezTo>
                    <a:pt x="533810" y="736880"/>
                    <a:pt x="559225" y="726222"/>
                    <a:pt x="582962" y="712445"/>
                  </a:cubicBezTo>
                  <a:lnTo>
                    <a:pt x="674431" y="742935"/>
                  </a:lnTo>
                  <a:lnTo>
                    <a:pt x="743947" y="673419"/>
                  </a:lnTo>
                  <a:lnTo>
                    <a:pt x="713458" y="581950"/>
                  </a:lnTo>
                  <a:cubicBezTo>
                    <a:pt x="727024" y="557681"/>
                    <a:pt x="737669" y="531889"/>
                    <a:pt x="745167" y="505116"/>
                  </a:cubicBezTo>
                  <a:lnTo>
                    <a:pt x="830538" y="462430"/>
                  </a:lnTo>
                  <a:lnTo>
                    <a:pt x="830538" y="364863"/>
                  </a:lnTo>
                  <a:lnTo>
                    <a:pt x="743947" y="323397"/>
                  </a:lnTo>
                  <a:cubicBezTo>
                    <a:pt x="736666" y="296936"/>
                    <a:pt x="726008" y="271522"/>
                    <a:pt x="712238" y="247783"/>
                  </a:cubicBezTo>
                  <a:lnTo>
                    <a:pt x="742728" y="156314"/>
                  </a:lnTo>
                  <a:lnTo>
                    <a:pt x="673211" y="86798"/>
                  </a:lnTo>
                  <a:lnTo>
                    <a:pt x="581742" y="117288"/>
                  </a:lnTo>
                  <a:cubicBezTo>
                    <a:pt x="557476" y="103715"/>
                    <a:pt x="531684" y="93070"/>
                    <a:pt x="504908" y="85578"/>
                  </a:cubicBezTo>
                  <a:lnTo>
                    <a:pt x="463442" y="0"/>
                  </a:lnTo>
                  <a:lnTo>
                    <a:pt x="365876" y="0"/>
                  </a:lnTo>
                  <a:lnTo>
                    <a:pt x="323190" y="85371"/>
                  </a:lnTo>
                  <a:cubicBezTo>
                    <a:pt x="296728" y="92646"/>
                    <a:pt x="271313" y="103304"/>
                    <a:pt x="247576" y="117080"/>
                  </a:cubicBezTo>
                  <a:lnTo>
                    <a:pt x="156107" y="86591"/>
                  </a:lnTo>
                  <a:lnTo>
                    <a:pt x="86591" y="156107"/>
                  </a:lnTo>
                  <a:lnTo>
                    <a:pt x="117080" y="247576"/>
                  </a:lnTo>
                  <a:cubicBezTo>
                    <a:pt x="103514" y="271844"/>
                    <a:pt x="92869" y="297636"/>
                    <a:pt x="85371" y="324410"/>
                  </a:cubicBezTo>
                  <a:lnTo>
                    <a:pt x="0" y="365876"/>
                  </a:lnTo>
                  <a:lnTo>
                    <a:pt x="0" y="463442"/>
                  </a:lnTo>
                  <a:lnTo>
                    <a:pt x="85371" y="506128"/>
                  </a:lnTo>
                  <a:cubicBezTo>
                    <a:pt x="92635" y="532660"/>
                    <a:pt x="103293" y="558144"/>
                    <a:pt x="117080" y="581950"/>
                  </a:cubicBezTo>
                  <a:close/>
                  <a:moveTo>
                    <a:pt x="24392" y="381291"/>
                  </a:moveTo>
                  <a:lnTo>
                    <a:pt x="96030" y="346484"/>
                  </a:lnTo>
                  <a:lnTo>
                    <a:pt x="105994" y="341606"/>
                  </a:lnTo>
                  <a:lnTo>
                    <a:pt x="108909" y="330922"/>
                  </a:lnTo>
                  <a:cubicBezTo>
                    <a:pt x="115911" y="306000"/>
                    <a:pt x="125830" y="281991"/>
                    <a:pt x="138460" y="259394"/>
                  </a:cubicBezTo>
                  <a:lnTo>
                    <a:pt x="143594" y="250052"/>
                  </a:lnTo>
                  <a:lnTo>
                    <a:pt x="140228" y="239929"/>
                  </a:lnTo>
                  <a:lnTo>
                    <a:pt x="114495" y="162741"/>
                  </a:lnTo>
                  <a:lnTo>
                    <a:pt x="162705" y="114519"/>
                  </a:lnTo>
                  <a:lnTo>
                    <a:pt x="239868" y="140252"/>
                  </a:lnTo>
                  <a:lnTo>
                    <a:pt x="250296" y="143728"/>
                  </a:lnTo>
                  <a:lnTo>
                    <a:pt x="259808" y="138216"/>
                  </a:lnTo>
                  <a:cubicBezTo>
                    <a:pt x="281722" y="125495"/>
                    <a:pt x="305185" y="115657"/>
                    <a:pt x="329617" y="108946"/>
                  </a:cubicBezTo>
                  <a:lnTo>
                    <a:pt x="340142" y="106080"/>
                  </a:lnTo>
                  <a:lnTo>
                    <a:pt x="345021" y="96323"/>
                  </a:lnTo>
                  <a:lnTo>
                    <a:pt x="380974" y="24392"/>
                  </a:lnTo>
                  <a:lnTo>
                    <a:pt x="448198" y="24392"/>
                  </a:lnTo>
                  <a:lnTo>
                    <a:pt x="482956" y="96103"/>
                  </a:lnTo>
                  <a:lnTo>
                    <a:pt x="487834" y="106055"/>
                  </a:lnTo>
                  <a:lnTo>
                    <a:pt x="498518" y="108970"/>
                  </a:lnTo>
                  <a:cubicBezTo>
                    <a:pt x="523430" y="115983"/>
                    <a:pt x="547430" y="125905"/>
                    <a:pt x="570022" y="138533"/>
                  </a:cubicBezTo>
                  <a:lnTo>
                    <a:pt x="579376" y="143679"/>
                  </a:lnTo>
                  <a:lnTo>
                    <a:pt x="589499" y="140301"/>
                  </a:lnTo>
                  <a:lnTo>
                    <a:pt x="666662" y="114568"/>
                  </a:lnTo>
                  <a:lnTo>
                    <a:pt x="714872" y="162790"/>
                  </a:lnTo>
                  <a:lnTo>
                    <a:pt x="689139" y="239978"/>
                  </a:lnTo>
                  <a:lnTo>
                    <a:pt x="685663" y="250405"/>
                  </a:lnTo>
                  <a:lnTo>
                    <a:pt x="691176" y="259906"/>
                  </a:lnTo>
                  <a:cubicBezTo>
                    <a:pt x="703902" y="281824"/>
                    <a:pt x="713740" y="305298"/>
                    <a:pt x="720446" y="329739"/>
                  </a:cubicBezTo>
                  <a:lnTo>
                    <a:pt x="723385" y="340508"/>
                  </a:lnTo>
                  <a:lnTo>
                    <a:pt x="733447" y="345326"/>
                  </a:lnTo>
                  <a:lnTo>
                    <a:pt x="806146" y="380169"/>
                  </a:lnTo>
                  <a:lnTo>
                    <a:pt x="806146" y="447332"/>
                  </a:lnTo>
                  <a:lnTo>
                    <a:pt x="734251" y="483285"/>
                  </a:lnTo>
                  <a:lnTo>
                    <a:pt x="724495" y="488163"/>
                  </a:lnTo>
                  <a:lnTo>
                    <a:pt x="721629" y="498676"/>
                  </a:lnTo>
                  <a:cubicBezTo>
                    <a:pt x="714625" y="523597"/>
                    <a:pt x="704706" y="547606"/>
                    <a:pt x="692078" y="570205"/>
                  </a:cubicBezTo>
                  <a:lnTo>
                    <a:pt x="686944" y="579547"/>
                  </a:lnTo>
                  <a:lnTo>
                    <a:pt x="690310" y="589670"/>
                  </a:lnTo>
                  <a:lnTo>
                    <a:pt x="716043" y="666857"/>
                  </a:lnTo>
                  <a:lnTo>
                    <a:pt x="667833" y="715080"/>
                  </a:lnTo>
                  <a:lnTo>
                    <a:pt x="590670" y="689346"/>
                  </a:lnTo>
                  <a:lnTo>
                    <a:pt x="580242" y="685870"/>
                  </a:lnTo>
                  <a:lnTo>
                    <a:pt x="570729" y="691383"/>
                  </a:lnTo>
                  <a:cubicBezTo>
                    <a:pt x="548813" y="704106"/>
                    <a:pt x="525345" y="713944"/>
                    <a:pt x="500908" y="720653"/>
                  </a:cubicBezTo>
                  <a:lnTo>
                    <a:pt x="490395" y="723519"/>
                  </a:lnTo>
                  <a:lnTo>
                    <a:pt x="485517" y="733276"/>
                  </a:lnTo>
                  <a:lnTo>
                    <a:pt x="449564" y="805231"/>
                  </a:lnTo>
                  <a:lnTo>
                    <a:pt x="382194" y="805231"/>
                  </a:lnTo>
                  <a:lnTo>
                    <a:pt x="346252" y="733276"/>
                  </a:lnTo>
                  <a:lnTo>
                    <a:pt x="341374" y="723519"/>
                  </a:lnTo>
                  <a:lnTo>
                    <a:pt x="330849" y="720653"/>
                  </a:lnTo>
                  <a:cubicBezTo>
                    <a:pt x="305940" y="713640"/>
                    <a:pt x="281944" y="703718"/>
                    <a:pt x="259357" y="691090"/>
                  </a:cubicBezTo>
                  <a:lnTo>
                    <a:pt x="250003" y="685944"/>
                  </a:lnTo>
                  <a:lnTo>
                    <a:pt x="239880" y="689322"/>
                  </a:lnTo>
                  <a:lnTo>
                    <a:pt x="162717" y="715055"/>
                  </a:lnTo>
                  <a:lnTo>
                    <a:pt x="114507" y="666833"/>
                  </a:lnTo>
                  <a:lnTo>
                    <a:pt x="140252" y="589670"/>
                  </a:lnTo>
                  <a:lnTo>
                    <a:pt x="143716" y="579242"/>
                  </a:lnTo>
                  <a:lnTo>
                    <a:pt x="138216" y="569729"/>
                  </a:lnTo>
                  <a:cubicBezTo>
                    <a:pt x="125486" y="547812"/>
                    <a:pt x="115647" y="524340"/>
                    <a:pt x="108946" y="499896"/>
                  </a:cubicBezTo>
                  <a:lnTo>
                    <a:pt x="106067" y="489383"/>
                  </a:lnTo>
                  <a:lnTo>
                    <a:pt x="96311" y="484505"/>
                  </a:lnTo>
                  <a:lnTo>
                    <a:pt x="24392" y="44855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6"/>
              <a:endParaRPr lang="de-DE">
                <a:solidFill>
                  <a:srgbClr val="FFFFFF"/>
                </a:solidFill>
                <a:latin typeface="Source Sans Pro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7229E7-FA4B-4A92-9ED5-38DAC5975005}"/>
                </a:ext>
              </a:extLst>
            </p:cNvPr>
            <p:cNvSpPr/>
            <p:nvPr/>
          </p:nvSpPr>
          <p:spPr>
            <a:xfrm>
              <a:off x="3885702" y="5835557"/>
              <a:ext cx="292700" cy="292700"/>
            </a:xfrm>
            <a:custGeom>
              <a:avLst/>
              <a:gdLst>
                <a:gd name="connsiteX0" fmla="*/ 146350 w 292700"/>
                <a:gd name="connsiteY0" fmla="*/ 292701 h 292700"/>
                <a:gd name="connsiteX1" fmla="*/ 292701 w 292700"/>
                <a:gd name="connsiteY1" fmla="*/ 146350 h 292700"/>
                <a:gd name="connsiteX2" fmla="*/ 146350 w 292700"/>
                <a:gd name="connsiteY2" fmla="*/ 0 h 292700"/>
                <a:gd name="connsiteX3" fmla="*/ 0 w 292700"/>
                <a:gd name="connsiteY3" fmla="*/ 146350 h 292700"/>
                <a:gd name="connsiteX4" fmla="*/ 146350 w 292700"/>
                <a:gd name="connsiteY4" fmla="*/ 292701 h 292700"/>
                <a:gd name="connsiteX5" fmla="*/ 146350 w 292700"/>
                <a:gd name="connsiteY5" fmla="*/ 24306 h 292700"/>
                <a:gd name="connsiteX6" fmla="*/ 268309 w 292700"/>
                <a:gd name="connsiteY6" fmla="*/ 146265 h 292700"/>
                <a:gd name="connsiteX7" fmla="*/ 146350 w 292700"/>
                <a:gd name="connsiteY7" fmla="*/ 268223 h 292700"/>
                <a:gd name="connsiteX8" fmla="*/ 24392 w 292700"/>
                <a:gd name="connsiteY8" fmla="*/ 146265 h 292700"/>
                <a:gd name="connsiteX9" fmla="*/ 146350 w 292700"/>
                <a:gd name="connsiteY9" fmla="*/ 24306 h 29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700" h="292700">
                  <a:moveTo>
                    <a:pt x="146350" y="292701"/>
                  </a:moveTo>
                  <a:cubicBezTo>
                    <a:pt x="227177" y="292701"/>
                    <a:pt x="292701" y="227177"/>
                    <a:pt x="292701" y="146350"/>
                  </a:cubicBezTo>
                  <a:cubicBezTo>
                    <a:pt x="292701" y="65523"/>
                    <a:pt x="227177" y="0"/>
                    <a:pt x="146350" y="0"/>
                  </a:cubicBezTo>
                  <a:cubicBezTo>
                    <a:pt x="65523" y="0"/>
                    <a:pt x="0" y="65523"/>
                    <a:pt x="0" y="146350"/>
                  </a:cubicBezTo>
                  <a:cubicBezTo>
                    <a:pt x="255" y="227072"/>
                    <a:pt x="65628" y="292446"/>
                    <a:pt x="146350" y="292701"/>
                  </a:cubicBezTo>
                  <a:close/>
                  <a:moveTo>
                    <a:pt x="146350" y="24306"/>
                  </a:moveTo>
                  <a:cubicBezTo>
                    <a:pt x="213706" y="24306"/>
                    <a:pt x="268309" y="78910"/>
                    <a:pt x="268309" y="146265"/>
                  </a:cubicBezTo>
                  <a:cubicBezTo>
                    <a:pt x="268309" y="213620"/>
                    <a:pt x="213706" y="268223"/>
                    <a:pt x="146350" y="268223"/>
                  </a:cubicBezTo>
                  <a:cubicBezTo>
                    <a:pt x="78995" y="268223"/>
                    <a:pt x="24392" y="213620"/>
                    <a:pt x="24392" y="146265"/>
                  </a:cubicBezTo>
                  <a:cubicBezTo>
                    <a:pt x="24479" y="78945"/>
                    <a:pt x="79030" y="24394"/>
                    <a:pt x="146350" y="2430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6"/>
              <a:endParaRPr lang="de-DE">
                <a:solidFill>
                  <a:srgbClr val="FFFFFF"/>
                </a:solidFill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5C8815A-3021-0445-9717-D73F9E7557AB}"/>
              </a:ext>
            </a:extLst>
          </p:cNvPr>
          <p:cNvSpPr txBox="1"/>
          <p:nvPr/>
        </p:nvSpPr>
        <p:spPr>
          <a:xfrm>
            <a:off x="859692" y="2370476"/>
            <a:ext cx="1047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gradFill>
                  <a:gsLst>
                    <a:gs pos="100000">
                      <a:srgbClr val="FF5355"/>
                    </a:gs>
                    <a:gs pos="1000">
                      <a:srgbClr val="FFC955"/>
                    </a:gs>
                  </a:gsLst>
                  <a:lin ang="5400000" scaled="0"/>
                </a:gradFill>
                <a:latin typeface="Source Sans Pro Black"/>
              </a:rPr>
              <a:t>09:00</a:t>
            </a:r>
            <a:r>
              <a:rPr lang="de-DE" sz="2400" dirty="0">
                <a:gradFill>
                  <a:gsLst>
                    <a:gs pos="100000">
                      <a:srgbClr val="FF5355"/>
                    </a:gs>
                    <a:gs pos="1000">
                      <a:srgbClr val="FFC955"/>
                    </a:gs>
                  </a:gsLst>
                  <a:lin ang="6600000" scaled="0"/>
                </a:gradFill>
                <a:latin typeface="Source Sans Pro Black"/>
              </a:rPr>
              <a:t> </a:t>
            </a:r>
            <a:r>
              <a:rPr lang="de-DE" sz="2400" b="1" dirty="0">
                <a:solidFill>
                  <a:srgbClr val="B6B6BD"/>
                </a:solidFill>
                <a:latin typeface="Source Sans Pro Black"/>
                <a:ea typeface="Source Sans Pro Black" panose="020B0803030403020204" pitchFamily="34" charset="0"/>
              </a:rPr>
              <a:t> </a:t>
            </a:r>
            <a:r>
              <a:rPr lang="de-DE" sz="2400" dirty="0">
                <a:solidFill>
                  <a:srgbClr val="B6B6BD"/>
                </a:solidFill>
                <a:latin typeface="Source Sans Pro"/>
                <a:ea typeface="Source Sans Pro Black" panose="020B0803030403020204" pitchFamily="34" charset="0"/>
              </a:rPr>
              <a:t>/  Vorstellung Dozent</a:t>
            </a:r>
            <a:endParaRPr lang="de-DE" sz="2400" dirty="0">
              <a:solidFill>
                <a:srgbClr val="FFFFFF"/>
              </a:solidFill>
              <a:latin typeface="Source Sans Pro Black"/>
              <a:ea typeface="Source Sans Pro Black" panose="020B08030304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7BAE9-8150-F64A-B94B-E98469D12E92}"/>
              </a:ext>
            </a:extLst>
          </p:cNvPr>
          <p:cNvSpPr txBox="1"/>
          <p:nvPr/>
        </p:nvSpPr>
        <p:spPr>
          <a:xfrm>
            <a:off x="859692" y="2946209"/>
            <a:ext cx="1047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gradFill>
                  <a:gsLst>
                    <a:gs pos="0">
                      <a:srgbClr val="FF5355"/>
                    </a:gs>
                    <a:gs pos="100000">
                      <a:srgbClr val="CE59C4"/>
                    </a:gs>
                  </a:gsLst>
                  <a:lin ang="5400000" scaled="0"/>
                </a:gradFill>
                <a:latin typeface="Source Sans Pro Black"/>
              </a:rPr>
              <a:t>09:05</a:t>
            </a:r>
            <a:r>
              <a:rPr lang="de-DE" sz="2400" dirty="0">
                <a:gradFill>
                  <a:gsLst>
                    <a:gs pos="100000">
                      <a:srgbClr val="FF5355"/>
                    </a:gs>
                    <a:gs pos="1000">
                      <a:srgbClr val="FFC955"/>
                    </a:gs>
                  </a:gsLst>
                  <a:lin ang="6600000" scaled="0"/>
                </a:gradFill>
                <a:latin typeface="Source Sans Pro Black"/>
              </a:rPr>
              <a:t> </a:t>
            </a:r>
            <a:r>
              <a:rPr lang="de-DE" sz="2400" b="1" dirty="0">
                <a:solidFill>
                  <a:srgbClr val="B6B6BD"/>
                </a:solidFill>
                <a:latin typeface="Source Sans Pro Black"/>
                <a:ea typeface="Source Sans Pro Black" panose="020B0803030403020204" pitchFamily="34" charset="0"/>
              </a:rPr>
              <a:t> </a:t>
            </a:r>
            <a:r>
              <a:rPr lang="de-DE" sz="2400" dirty="0">
                <a:solidFill>
                  <a:srgbClr val="B6B6BD"/>
                </a:solidFill>
                <a:latin typeface="Source Sans Pro"/>
                <a:ea typeface="Source Sans Pro Black" panose="020B0803030403020204" pitchFamily="34" charset="0"/>
              </a:rPr>
              <a:t>/  Kennenlernen Teilnehmer</a:t>
            </a:r>
            <a:endParaRPr lang="de-DE" sz="2400" dirty="0">
              <a:solidFill>
                <a:srgbClr val="FFFFFF"/>
              </a:solidFill>
              <a:latin typeface="Source Sans Pro Black"/>
              <a:ea typeface="Source Sans Pro Black" panose="020B08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BC51B-6A7C-B54B-84F1-17D8F62054BF}"/>
              </a:ext>
            </a:extLst>
          </p:cNvPr>
          <p:cNvSpPr txBox="1"/>
          <p:nvPr/>
        </p:nvSpPr>
        <p:spPr>
          <a:xfrm>
            <a:off x="859692" y="3521942"/>
            <a:ext cx="1047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gradFill>
                  <a:gsLst>
                    <a:gs pos="100000">
                      <a:srgbClr val="8766D0"/>
                    </a:gs>
                    <a:gs pos="1000">
                      <a:srgbClr val="CE59C4"/>
                    </a:gs>
                  </a:gsLst>
                  <a:lin ang="5400000" scaled="0"/>
                </a:gradFill>
                <a:latin typeface="Source Sans Pro Black"/>
              </a:rPr>
              <a:t>09:15</a:t>
            </a:r>
            <a:r>
              <a:rPr lang="de-DE" sz="2400" dirty="0">
                <a:gradFill>
                  <a:gsLst>
                    <a:gs pos="100000">
                      <a:srgbClr val="FF5355"/>
                    </a:gs>
                    <a:gs pos="1000">
                      <a:srgbClr val="FFC955"/>
                    </a:gs>
                  </a:gsLst>
                  <a:lin ang="6600000" scaled="0"/>
                </a:gradFill>
                <a:latin typeface="Source Sans Pro Black"/>
              </a:rPr>
              <a:t> </a:t>
            </a:r>
            <a:r>
              <a:rPr lang="de-DE" sz="2400" b="1" dirty="0">
                <a:solidFill>
                  <a:srgbClr val="B6B6BD"/>
                </a:solidFill>
                <a:latin typeface="Source Sans Pro Black"/>
                <a:ea typeface="Source Sans Pro Black" panose="020B0803030403020204" pitchFamily="34" charset="0"/>
              </a:rPr>
              <a:t> </a:t>
            </a:r>
            <a:r>
              <a:rPr lang="de-DE" sz="2400" dirty="0">
                <a:solidFill>
                  <a:srgbClr val="B6B6BD"/>
                </a:solidFill>
                <a:latin typeface="Source Sans Pro"/>
                <a:ea typeface="Source Sans Pro Black" panose="020B0803030403020204" pitchFamily="34" charset="0"/>
              </a:rPr>
              <a:t>/ Organisation und Materialien</a:t>
            </a:r>
            <a:r>
              <a:rPr lang="de-DE" sz="2400" dirty="0">
                <a:solidFill>
                  <a:srgbClr val="FFFFFF"/>
                </a:solidFill>
                <a:latin typeface="Source Sans Pro Black"/>
                <a:ea typeface="Source Sans Pro Black" panose="020B0803030403020204" pitchFamily="34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E103B5-539A-2345-A94E-6DDB005C09ED}"/>
              </a:ext>
            </a:extLst>
          </p:cNvPr>
          <p:cNvSpPr txBox="1"/>
          <p:nvPr/>
        </p:nvSpPr>
        <p:spPr>
          <a:xfrm>
            <a:off x="859692" y="4097676"/>
            <a:ext cx="1047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gradFill>
                  <a:gsLst>
                    <a:gs pos="100000">
                      <a:srgbClr val="6C9FF4"/>
                    </a:gs>
                    <a:gs pos="1000">
                      <a:srgbClr val="8766D0"/>
                    </a:gs>
                  </a:gsLst>
                  <a:lin ang="5400000" scaled="0"/>
                </a:gradFill>
                <a:latin typeface="Source Sans Pro Black"/>
                <a:ea typeface="Source Sans Pro Black" panose="020B0803030403020204" pitchFamily="34" charset="0"/>
              </a:rPr>
              <a:t>09:20 </a:t>
            </a:r>
            <a:r>
              <a:rPr lang="de-DE" sz="2400" dirty="0">
                <a:solidFill>
                  <a:srgbClr val="B6B6BD"/>
                </a:solidFill>
                <a:latin typeface="Source Sans Pro"/>
                <a:ea typeface="Source Sans Pro Black" panose="020B0803030403020204" pitchFamily="34" charset="0"/>
              </a:rPr>
              <a:t>/  Gestaltung und Dauer</a:t>
            </a:r>
            <a:endParaRPr lang="de-DE" sz="2400" dirty="0">
              <a:solidFill>
                <a:srgbClr val="FFFFFF"/>
              </a:solidFill>
              <a:latin typeface="Source Sans Pro Black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1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5D3C8BF2-0559-4DA2-B99A-FDFAB9DB7B13}"/>
              </a:ext>
            </a:extLst>
          </p:cNvPr>
          <p:cNvSpPr txBox="1"/>
          <p:nvPr/>
        </p:nvSpPr>
        <p:spPr>
          <a:xfrm>
            <a:off x="1630636" y="2627384"/>
            <a:ext cx="548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16600">
                <a:gradFill>
                  <a:gsLst>
                    <a:gs pos="100000">
                      <a:schemeClr val="accent6"/>
                    </a:gs>
                    <a:gs pos="8000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</a:defRPr>
            </a:lvl1pPr>
          </a:lstStyle>
          <a:p>
            <a:pPr algn="r" defTabSz="914446"/>
            <a:r>
              <a:rPr lang="de-DE" sz="4000" dirty="0">
                <a:solidFill>
                  <a:srgbClr val="FFFFFF"/>
                </a:solidFill>
                <a:latin typeface="Source Sans Pro Black"/>
              </a:rPr>
              <a:t> Ben Cöppicus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02E761-471E-4278-AA76-A86912BFDE0A}"/>
              </a:ext>
            </a:extLst>
          </p:cNvPr>
          <p:cNvSpPr txBox="1"/>
          <p:nvPr/>
        </p:nvSpPr>
        <p:spPr>
          <a:xfrm>
            <a:off x="1630636" y="3307287"/>
            <a:ext cx="5483436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de-DE" sz="1867" dirty="0">
                <a:solidFill>
                  <a:srgbClr val="B6B6BD"/>
                </a:solidFill>
                <a:latin typeface="Source Sans Pro"/>
              </a:rPr>
              <a:t>Hauptberuflich als Anwendungsentwickler und Dozent tätig, sowie als Autor. Fachbereich ist die Cloud sowie Softwareentwicklung mit Schwerpunkt Container Technologien und Virtualisierung.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96DAE-1891-4200-BD40-E4D5FF051F52}"/>
              </a:ext>
            </a:extLst>
          </p:cNvPr>
          <p:cNvSpPr txBox="1"/>
          <p:nvPr/>
        </p:nvSpPr>
        <p:spPr>
          <a:xfrm>
            <a:off x="2021372" y="762668"/>
            <a:ext cx="50927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de-DE" sz="2133" dirty="0">
                <a:solidFill>
                  <a:srgbClr val="FFC955"/>
                </a:solidFill>
                <a:latin typeface="Source Sans Pro Black"/>
              </a:rPr>
              <a:t>Vorstellung Dozent</a:t>
            </a:r>
            <a:endParaRPr lang="de-DE" sz="2133" b="1" dirty="0">
              <a:solidFill>
                <a:srgbClr val="FFC955"/>
              </a:solidFill>
              <a:latin typeface="Source Sans Pro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F8D0F-DB54-4B01-B54E-73BC2A6015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616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53D75B5D-F5AE-4C3D-A0F9-667B52A86D85}"/>
              </a:ext>
            </a:extLst>
          </p:cNvPr>
          <p:cNvSpPr/>
          <p:nvPr/>
        </p:nvSpPr>
        <p:spPr>
          <a:xfrm rot="18900000" flipH="1">
            <a:off x="5730240" y="415090"/>
            <a:ext cx="6096000" cy="6096000"/>
          </a:xfrm>
          <a:prstGeom prst="arc">
            <a:avLst/>
          </a:prstGeom>
          <a:ln w="38100" cap="sq">
            <a:solidFill>
              <a:schemeClr val="tx2"/>
            </a:solidFill>
            <a:bevel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171C30"/>
              </a:solidFill>
              <a:latin typeface="Source Sans Pr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780AA5-E69F-487F-8E76-957EE917E64F}"/>
              </a:ext>
            </a:extLst>
          </p:cNvPr>
          <p:cNvSpPr txBox="1"/>
          <p:nvPr/>
        </p:nvSpPr>
        <p:spPr>
          <a:xfrm>
            <a:off x="1473199" y="1444914"/>
            <a:ext cx="31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Name, Alter oder Hobbys erzählen Sie etwas über sich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22CC0-E2DB-45D3-A207-19AD5D1EABA5}"/>
              </a:ext>
            </a:extLst>
          </p:cNvPr>
          <p:cNvSpPr txBox="1"/>
          <p:nvPr/>
        </p:nvSpPr>
        <p:spPr>
          <a:xfrm>
            <a:off x="1473200" y="990600"/>
            <a:ext cx="31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en-US" sz="2400" dirty="0" err="1">
                <a:solidFill>
                  <a:srgbClr val="FFFFFF"/>
                </a:solidFill>
                <a:latin typeface="Source Sans Pro Black"/>
              </a:rPr>
              <a:t>Wer</a:t>
            </a:r>
            <a:r>
              <a:rPr lang="en-US" sz="2400" dirty="0">
                <a:solidFill>
                  <a:srgbClr val="FFFFFF"/>
                </a:solidFill>
                <a:latin typeface="Source Sans Pro Black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Source Sans Pro Black"/>
              </a:rPr>
              <a:t>sind</a:t>
            </a:r>
            <a:r>
              <a:rPr lang="en-US" sz="2400" dirty="0">
                <a:solidFill>
                  <a:srgbClr val="FFFFFF"/>
                </a:solidFill>
                <a:latin typeface="Source Sans Pro Black"/>
              </a:rPr>
              <a:t> Sie?</a:t>
            </a:r>
            <a:endParaRPr lang="ru-RU" sz="2400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3D726-5E9F-47B7-AA63-69119E1B0FDC}"/>
              </a:ext>
            </a:extLst>
          </p:cNvPr>
          <p:cNvSpPr txBox="1"/>
          <p:nvPr/>
        </p:nvSpPr>
        <p:spPr>
          <a:xfrm>
            <a:off x="4752176" y="990600"/>
            <a:ext cx="88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2"/>
                    </a:gs>
                    <a:gs pos="1000">
                      <a:schemeClr val="accent1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l" defTabSz="914446"/>
            <a:r>
              <a:rPr lang="en-US" sz="4000" dirty="0">
                <a:gradFill>
                  <a:gsLst>
                    <a:gs pos="100000">
                      <a:srgbClr val="FF5355"/>
                    </a:gs>
                    <a:gs pos="1000">
                      <a:srgbClr val="FFC955"/>
                    </a:gs>
                  </a:gsLst>
                  <a:lin ang="6600000" scaled="0"/>
                </a:gradFill>
                <a:latin typeface="Source Sans Pro Black"/>
              </a:rPr>
              <a:t>01</a:t>
            </a:r>
            <a:endParaRPr lang="ru-RU" sz="4000" dirty="0">
              <a:gradFill>
                <a:gsLst>
                  <a:gs pos="100000">
                    <a:srgbClr val="FF5355"/>
                  </a:gs>
                  <a:gs pos="1000">
                    <a:srgbClr val="FFC955"/>
                  </a:gs>
                </a:gsLst>
                <a:lin ang="6600000" scaled="0"/>
              </a:gradFill>
              <a:latin typeface="Source Sans Pro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0165E-4F3C-4A9E-A2BF-DAD44C59B044}"/>
              </a:ext>
            </a:extLst>
          </p:cNvPr>
          <p:cNvSpPr txBox="1"/>
          <p:nvPr/>
        </p:nvSpPr>
        <p:spPr>
          <a:xfrm>
            <a:off x="660399" y="2778650"/>
            <a:ext cx="31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Was machen Sie gerade Beruflich und welche Aufgaben haben Sie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8B1CF-7E80-4C69-8E7F-8F600CC81FD8}"/>
              </a:ext>
            </a:extLst>
          </p:cNvPr>
          <p:cNvSpPr txBox="1"/>
          <p:nvPr/>
        </p:nvSpPr>
        <p:spPr>
          <a:xfrm>
            <a:off x="660400" y="2324336"/>
            <a:ext cx="31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en-US" sz="2400" dirty="0" err="1">
                <a:solidFill>
                  <a:srgbClr val="FFFFFF"/>
                </a:solidFill>
                <a:latin typeface="Source Sans Pro Black"/>
              </a:rPr>
              <a:t>Beruf</a:t>
            </a:r>
            <a:r>
              <a:rPr lang="en-US" sz="2400" dirty="0">
                <a:solidFill>
                  <a:srgbClr val="FFFFFF"/>
                </a:solidFill>
                <a:latin typeface="Source Sans Pro Black"/>
              </a:rPr>
              <a:t>?</a:t>
            </a:r>
            <a:endParaRPr lang="ru-RU" sz="2400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5A27E-583A-464C-8DD5-BAEBE67C9326}"/>
              </a:ext>
            </a:extLst>
          </p:cNvPr>
          <p:cNvSpPr txBox="1"/>
          <p:nvPr/>
        </p:nvSpPr>
        <p:spPr>
          <a:xfrm>
            <a:off x="3939376" y="2324336"/>
            <a:ext cx="88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l" defTabSz="914446"/>
            <a:r>
              <a:rPr lang="en-US" sz="4000" dirty="0">
                <a:gradFill>
                  <a:gsLst>
                    <a:gs pos="100000">
                      <a:srgbClr val="CE59C4"/>
                    </a:gs>
                    <a:gs pos="1000">
                      <a:srgbClr val="FF5355"/>
                    </a:gs>
                  </a:gsLst>
                  <a:lin ang="6600000" scaled="0"/>
                </a:gradFill>
                <a:latin typeface="Source Sans Pro Black"/>
              </a:rPr>
              <a:t>02</a:t>
            </a:r>
            <a:endParaRPr lang="ru-RU" sz="4000" dirty="0">
              <a:gradFill>
                <a:gsLst>
                  <a:gs pos="100000">
                    <a:srgbClr val="CE59C4"/>
                  </a:gs>
                  <a:gs pos="1000">
                    <a:srgbClr val="FF5355"/>
                  </a:gs>
                </a:gsLst>
                <a:lin ang="6600000" scaled="0"/>
              </a:gradFill>
              <a:latin typeface="Source Sans Pro Black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FD1B2-1286-4E41-8555-92AB5B3E7148}"/>
              </a:ext>
            </a:extLst>
          </p:cNvPr>
          <p:cNvSpPr txBox="1"/>
          <p:nvPr/>
        </p:nvSpPr>
        <p:spPr>
          <a:xfrm>
            <a:off x="660399" y="4112386"/>
            <a:ext cx="31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Welche Erfahrungen haben Sie mit dem Seminar Thema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E4662B-E4DF-4935-9DF5-62BFCF293754}"/>
              </a:ext>
            </a:extLst>
          </p:cNvPr>
          <p:cNvSpPr txBox="1"/>
          <p:nvPr/>
        </p:nvSpPr>
        <p:spPr>
          <a:xfrm>
            <a:off x="660400" y="3658072"/>
            <a:ext cx="31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en-US" sz="2400" dirty="0" err="1">
                <a:solidFill>
                  <a:srgbClr val="FFFFFF"/>
                </a:solidFill>
                <a:latin typeface="Source Sans Pro Black"/>
              </a:rPr>
              <a:t>Erfahrungen</a:t>
            </a:r>
            <a:r>
              <a:rPr lang="en-US" sz="2400" dirty="0">
                <a:solidFill>
                  <a:srgbClr val="FFFFFF"/>
                </a:solidFill>
                <a:latin typeface="Source Sans Pro Black"/>
              </a:rPr>
              <a:t>?</a:t>
            </a:r>
            <a:endParaRPr lang="ru-RU" sz="2400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89D7A1-1AC0-49A4-8ABE-270E58EACAA7}"/>
              </a:ext>
            </a:extLst>
          </p:cNvPr>
          <p:cNvSpPr txBox="1"/>
          <p:nvPr/>
        </p:nvSpPr>
        <p:spPr>
          <a:xfrm>
            <a:off x="3939376" y="3658072"/>
            <a:ext cx="88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4"/>
                    </a:gs>
                    <a:gs pos="1000">
                      <a:schemeClr val="accent3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l" defTabSz="914446"/>
            <a:r>
              <a:rPr lang="en-US" sz="4000" dirty="0">
                <a:gradFill>
                  <a:gsLst>
                    <a:gs pos="100000">
                      <a:srgbClr val="8766D0"/>
                    </a:gs>
                    <a:gs pos="1000">
                      <a:srgbClr val="CE59C4"/>
                    </a:gs>
                  </a:gsLst>
                  <a:lin ang="6600000" scaled="0"/>
                </a:gradFill>
                <a:latin typeface="Source Sans Pro Black"/>
              </a:rPr>
              <a:t>03</a:t>
            </a:r>
            <a:endParaRPr lang="ru-RU" sz="4000" dirty="0">
              <a:gradFill>
                <a:gsLst>
                  <a:gs pos="100000">
                    <a:srgbClr val="8766D0"/>
                  </a:gs>
                  <a:gs pos="1000">
                    <a:srgbClr val="CE59C4"/>
                  </a:gs>
                </a:gsLst>
                <a:lin ang="6600000" scaled="0"/>
              </a:gradFill>
              <a:latin typeface="Source Sans Pro Black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A66E5-0717-4B54-AC60-E805D6679A44}"/>
              </a:ext>
            </a:extLst>
          </p:cNvPr>
          <p:cNvSpPr txBox="1"/>
          <p:nvPr/>
        </p:nvSpPr>
        <p:spPr>
          <a:xfrm>
            <a:off x="1473199" y="5446123"/>
            <a:ext cx="311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Haben Sie Erwartungen oder Wünsche dann stellen Sie diese jetzt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0E20A0-C87E-4CEE-AA84-B7D7FD4CF082}"/>
              </a:ext>
            </a:extLst>
          </p:cNvPr>
          <p:cNvSpPr txBox="1"/>
          <p:nvPr/>
        </p:nvSpPr>
        <p:spPr>
          <a:xfrm>
            <a:off x="1473200" y="4991809"/>
            <a:ext cx="31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en-US" sz="2400" dirty="0" err="1">
                <a:solidFill>
                  <a:srgbClr val="FFFFFF"/>
                </a:solidFill>
                <a:latin typeface="Source Sans Pro Black"/>
              </a:rPr>
              <a:t>Erwartungen</a:t>
            </a:r>
            <a:r>
              <a:rPr lang="en-US" sz="2400" dirty="0">
                <a:solidFill>
                  <a:srgbClr val="FFFFFF"/>
                </a:solidFill>
                <a:latin typeface="Source Sans Pro Black"/>
              </a:rPr>
              <a:t>?</a:t>
            </a:r>
            <a:endParaRPr lang="ru-RU" sz="2400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9951F-5E59-4A57-9916-24C2DB39485A}"/>
              </a:ext>
            </a:extLst>
          </p:cNvPr>
          <p:cNvSpPr txBox="1"/>
          <p:nvPr/>
        </p:nvSpPr>
        <p:spPr>
          <a:xfrm>
            <a:off x="4752176" y="4991809"/>
            <a:ext cx="88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r">
              <a:defRPr sz="11500">
                <a:gradFill>
                  <a:gsLst>
                    <a:gs pos="100000">
                      <a:schemeClr val="accent5"/>
                    </a:gs>
                    <a:gs pos="1000">
                      <a:schemeClr val="accent4"/>
                    </a:gs>
                  </a:gsLst>
                  <a:lin ang="18600000" scaled="0"/>
                </a:gradFill>
                <a:latin typeface="+mj-lt"/>
              </a:defRPr>
            </a:lvl1pPr>
          </a:lstStyle>
          <a:p>
            <a:pPr algn="l" defTabSz="914446"/>
            <a:r>
              <a:rPr lang="en-US" sz="4000" dirty="0">
                <a:gradFill>
                  <a:gsLst>
                    <a:gs pos="100000">
                      <a:srgbClr val="6C9FF4"/>
                    </a:gs>
                    <a:gs pos="1000">
                      <a:srgbClr val="8766D0"/>
                    </a:gs>
                  </a:gsLst>
                  <a:lin ang="18600000" scaled="0"/>
                </a:gradFill>
                <a:latin typeface="Source Sans Pro Black"/>
              </a:rPr>
              <a:t>04</a:t>
            </a:r>
            <a:endParaRPr lang="ru-RU" sz="4000" dirty="0">
              <a:gradFill>
                <a:gsLst>
                  <a:gs pos="100000">
                    <a:srgbClr val="6C9FF4"/>
                  </a:gs>
                  <a:gs pos="1000">
                    <a:srgbClr val="8766D0"/>
                  </a:gs>
                </a:gsLst>
                <a:lin ang="18600000" scaled="0"/>
              </a:gradFill>
              <a:latin typeface="Source Sans Pro Black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BF06D-D2DF-CF38-7E8F-3A044654BB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8ADA0D7-18E3-52A1-BBC2-E097F82DC5C0}"/>
              </a:ext>
            </a:extLst>
          </p:cNvPr>
          <p:cNvSpPr txBox="1"/>
          <p:nvPr/>
        </p:nvSpPr>
        <p:spPr>
          <a:xfrm>
            <a:off x="6809681" y="271055"/>
            <a:ext cx="50927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de-DE" sz="2133" dirty="0">
                <a:solidFill>
                  <a:srgbClr val="FFC955"/>
                </a:solidFill>
                <a:latin typeface="Source Sans Pro Black"/>
              </a:rPr>
              <a:t>Vorstellung Teilnehmer</a:t>
            </a:r>
            <a:endParaRPr lang="de-DE" sz="2133" b="1" dirty="0">
              <a:solidFill>
                <a:srgbClr val="FFC955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1430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04B4BD1-9AEE-451A-9C08-CDB4AA09A12C}"/>
              </a:ext>
            </a:extLst>
          </p:cNvPr>
          <p:cNvSpPr/>
          <p:nvPr/>
        </p:nvSpPr>
        <p:spPr>
          <a:xfrm>
            <a:off x="914399" y="4750800"/>
            <a:ext cx="10363203" cy="1192800"/>
          </a:xfrm>
          <a:prstGeom prst="roundRect">
            <a:avLst>
              <a:gd name="adj" fmla="val 7617"/>
            </a:avLst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de-D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F6E3F43-8228-4A5F-B678-83EF7D2B82D8}"/>
              </a:ext>
            </a:extLst>
          </p:cNvPr>
          <p:cNvSpPr/>
          <p:nvPr/>
        </p:nvSpPr>
        <p:spPr>
          <a:xfrm>
            <a:off x="914399" y="914400"/>
            <a:ext cx="10363203" cy="1192800"/>
          </a:xfrm>
          <a:prstGeom prst="roundRect">
            <a:avLst>
              <a:gd name="adj" fmla="val 7617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de-D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C6A4D6D-9A7F-4696-9E87-3E5804D216DA}"/>
              </a:ext>
            </a:extLst>
          </p:cNvPr>
          <p:cNvSpPr/>
          <p:nvPr/>
        </p:nvSpPr>
        <p:spPr>
          <a:xfrm>
            <a:off x="914399" y="3472000"/>
            <a:ext cx="10363203" cy="1192800"/>
          </a:xfrm>
          <a:prstGeom prst="roundRect">
            <a:avLst>
              <a:gd name="adj" fmla="val 7617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de-D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8092BB-9BE4-4094-A3F2-B5F1123D1057}"/>
              </a:ext>
            </a:extLst>
          </p:cNvPr>
          <p:cNvSpPr/>
          <p:nvPr/>
        </p:nvSpPr>
        <p:spPr>
          <a:xfrm>
            <a:off x="914399" y="2193200"/>
            <a:ext cx="10363203" cy="1192800"/>
          </a:xfrm>
          <a:prstGeom prst="roundRect">
            <a:avLst>
              <a:gd name="adj" fmla="val 7617"/>
            </a:avLst>
          </a:prstGeom>
          <a:gradFill>
            <a:gsLst>
              <a:gs pos="100000">
                <a:schemeClr val="accent4"/>
              </a:gs>
              <a:gs pos="100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de-D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BA6410-969B-4D03-BC9D-E60EF4924557}"/>
              </a:ext>
            </a:extLst>
          </p:cNvPr>
          <p:cNvSpPr txBox="1"/>
          <p:nvPr/>
        </p:nvSpPr>
        <p:spPr>
          <a:xfrm>
            <a:off x="6443332" y="1151857"/>
            <a:ext cx="436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de-DE" sz="1600" dirty="0">
                <a:solidFill>
                  <a:srgbClr val="FFFFFF"/>
                </a:solidFill>
                <a:latin typeface="Source Sans Pro"/>
              </a:rPr>
              <a:t>Alle Unterlagen werden am Ende des Seminars zusammen ausgeteilt und an Sie ausgeteilt. Sie müssen also nichts mitschreiben.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AC34EC-E372-4D20-9260-3640869DD5DE}"/>
              </a:ext>
            </a:extLst>
          </p:cNvPr>
          <p:cNvSpPr txBox="1"/>
          <p:nvPr/>
        </p:nvSpPr>
        <p:spPr>
          <a:xfrm>
            <a:off x="1614532" y="1069655"/>
            <a:ext cx="413413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r" defTabSz="914446"/>
            <a:r>
              <a:rPr lang="de-DE" sz="5334" dirty="0">
                <a:solidFill>
                  <a:srgbClr val="FFFFFF"/>
                </a:solidFill>
                <a:latin typeface="Source Sans Pro Black"/>
              </a:rPr>
              <a:t>Unterlagen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E30FB-2D41-4C81-ACFD-937EF1B343CA}"/>
              </a:ext>
            </a:extLst>
          </p:cNvPr>
          <p:cNvSpPr txBox="1"/>
          <p:nvPr/>
        </p:nvSpPr>
        <p:spPr>
          <a:xfrm>
            <a:off x="6443331" y="2415202"/>
            <a:ext cx="436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de-DE" sz="1600" dirty="0">
                <a:solidFill>
                  <a:srgbClr val="FFFFFF"/>
                </a:solidFill>
                <a:latin typeface="Source Sans Pro"/>
              </a:rPr>
              <a:t>Am letzten Tag des Seminars um ca. 12 Uhr wird Ihnen der Link zum Feedback Formular zugesandt bitte füllen Sie dies aus.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A6EE25-7A93-443A-A67E-943FFFB62CFC}"/>
              </a:ext>
            </a:extLst>
          </p:cNvPr>
          <p:cNvSpPr txBox="1"/>
          <p:nvPr/>
        </p:nvSpPr>
        <p:spPr>
          <a:xfrm>
            <a:off x="593573" y="2333000"/>
            <a:ext cx="5155096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4"/>
                    </a:gs>
                    <a:gs pos="1000">
                      <a:schemeClr val="accent3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r" defTabSz="914446"/>
            <a:r>
              <a:rPr lang="de-DE" sz="5334" dirty="0">
                <a:solidFill>
                  <a:srgbClr val="FFFFFF"/>
                </a:solidFill>
                <a:latin typeface="Source Sans Pro Black"/>
              </a:rPr>
              <a:t>Feedback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B3166B-6471-4650-8664-E8C4BF22036B}"/>
              </a:ext>
            </a:extLst>
          </p:cNvPr>
          <p:cNvSpPr txBox="1"/>
          <p:nvPr/>
        </p:nvSpPr>
        <p:spPr>
          <a:xfrm>
            <a:off x="6443331" y="3705401"/>
            <a:ext cx="436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de-DE" sz="1600" dirty="0">
                <a:solidFill>
                  <a:srgbClr val="FFFFFF"/>
                </a:solidFill>
                <a:latin typeface="Source Sans Pro"/>
              </a:rPr>
              <a:t>Falls Sie wären des Seminars Ideen oder Anmerkungen haben zögern Sie nicht diese zu </a:t>
            </a:r>
            <a:r>
              <a:rPr lang="de-DE" sz="1600" dirty="0" err="1">
                <a:solidFill>
                  <a:srgbClr val="FFFFFF"/>
                </a:solidFill>
                <a:latin typeface="Source Sans Pro"/>
              </a:rPr>
              <a:t>nenen</a:t>
            </a:r>
            <a:r>
              <a:rPr lang="de-DE" sz="1600" dirty="0">
                <a:solidFill>
                  <a:srgbClr val="FFFFFF"/>
                </a:solidFill>
                <a:latin typeface="Source Sans Pro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15E49E-679B-4CAF-A6AB-FA99D7D2F2B1}"/>
              </a:ext>
            </a:extLst>
          </p:cNvPr>
          <p:cNvSpPr txBox="1"/>
          <p:nvPr/>
        </p:nvSpPr>
        <p:spPr>
          <a:xfrm>
            <a:off x="1614532" y="3627255"/>
            <a:ext cx="413413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5"/>
                    </a:gs>
                    <a:gs pos="1000">
                      <a:schemeClr val="accent4"/>
                    </a:gs>
                  </a:gsLst>
                  <a:lin ang="18600000" scaled="0"/>
                </a:gradFill>
                <a:latin typeface="+mj-lt"/>
              </a:defRPr>
            </a:lvl1pPr>
          </a:lstStyle>
          <a:p>
            <a:pPr algn="r" defTabSz="914446"/>
            <a:r>
              <a:rPr lang="de-DE" sz="5334" dirty="0">
                <a:solidFill>
                  <a:srgbClr val="FFFFFF"/>
                </a:solidFill>
                <a:latin typeface="Source Sans Pro Black"/>
              </a:rPr>
              <a:t>Ideen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E3C240-A766-4884-BEE3-5034A625F921}"/>
              </a:ext>
            </a:extLst>
          </p:cNvPr>
          <p:cNvSpPr txBox="1"/>
          <p:nvPr/>
        </p:nvSpPr>
        <p:spPr>
          <a:xfrm>
            <a:off x="6443331" y="4988256"/>
            <a:ext cx="436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de-DE" sz="1600" dirty="0">
                <a:solidFill>
                  <a:srgbClr val="FFFFFF"/>
                </a:solidFill>
                <a:latin typeface="Source Sans Pro"/>
              </a:rPr>
              <a:t>Sie werden wären des Seminars sehr viel Praktisch und eigenständig Arbeiten. So mehr Sie mitmachen umso besser.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94ADD1-76D0-4D3C-BA47-BE5EFFFC1A42}"/>
              </a:ext>
            </a:extLst>
          </p:cNvPr>
          <p:cNvSpPr txBox="1"/>
          <p:nvPr/>
        </p:nvSpPr>
        <p:spPr>
          <a:xfrm>
            <a:off x="1614532" y="4906054"/>
            <a:ext cx="413413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3"/>
                    </a:gs>
                    <a:gs pos="1000">
                      <a:schemeClr val="accent2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r" defTabSz="914446"/>
            <a:r>
              <a:rPr lang="de-DE" sz="5334" dirty="0">
                <a:solidFill>
                  <a:srgbClr val="FFFFFF"/>
                </a:solidFill>
                <a:latin typeface="Source Sans Pro Black"/>
              </a:rPr>
              <a:t>Teilnahme</a:t>
            </a:r>
          </a:p>
        </p:txBody>
      </p:sp>
    </p:spTree>
    <p:extLst>
      <p:ext uri="{BB962C8B-B14F-4D97-AF65-F5344CB8AC3E}">
        <p14:creationId xmlns:p14="http://schemas.microsoft.com/office/powerpoint/2010/main" val="2938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>
            <a:stCxn id="13" idx="6"/>
          </p:cNvCxnSpPr>
          <p:nvPr/>
        </p:nvCxnSpPr>
        <p:spPr>
          <a:xfrm>
            <a:off x="9042400" y="3429000"/>
            <a:ext cx="3149600" cy="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6"/>
            <a:endCxn id="12" idx="2"/>
          </p:cNvCxnSpPr>
          <p:nvPr/>
        </p:nvCxnSpPr>
        <p:spPr>
          <a:xfrm>
            <a:off x="2879271" y="3429000"/>
            <a:ext cx="2624364" cy="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3" idx="2"/>
          </p:cNvCxnSpPr>
          <p:nvPr/>
        </p:nvCxnSpPr>
        <p:spPr>
          <a:xfrm>
            <a:off x="5808436" y="3429000"/>
            <a:ext cx="2929165" cy="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11729" y="2645229"/>
            <a:ext cx="1567543" cy="1567543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03635" y="3276600"/>
            <a:ext cx="304800" cy="30480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9685" y="3719742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solidFill>
                  <a:srgbClr val="FFFFFF"/>
                </a:solidFill>
                <a:latin typeface="Source Sans Pro Black"/>
              </a:rPr>
              <a:t>Anfang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65271" y="2667913"/>
            <a:ext cx="9815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ru-RU" sz="2133" dirty="0">
                <a:solidFill>
                  <a:srgbClr val="F2F2F5"/>
                </a:solidFill>
                <a:latin typeface="Source Sans Pro Black"/>
              </a:rPr>
              <a:t>09</a:t>
            </a:r>
            <a:r>
              <a:rPr lang="en-US" sz="2133" dirty="0">
                <a:solidFill>
                  <a:srgbClr val="F2F2F5"/>
                </a:solidFill>
                <a:latin typeface="Source Sans Pro Black"/>
              </a:rPr>
              <a:t>:00</a:t>
            </a:r>
            <a:endParaRPr lang="uk-UA" sz="2133" dirty="0">
              <a:solidFill>
                <a:srgbClr val="F2F2F5"/>
              </a:solidFill>
              <a:latin typeface="Source Sans Pro Blac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9685" y="4191000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Jeden Tag um Punkt 9 Uhr beginnt das Seminar.</a:t>
            </a:r>
          </a:p>
        </p:txBody>
      </p:sp>
      <p:sp>
        <p:nvSpPr>
          <p:cNvPr id="13" name="Oval 12"/>
          <p:cNvSpPr/>
          <p:nvPr/>
        </p:nvSpPr>
        <p:spPr>
          <a:xfrm>
            <a:off x="8737600" y="3276600"/>
            <a:ext cx="304800" cy="30480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650" y="3719742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solidFill>
                  <a:srgbClr val="FFFFFF"/>
                </a:solidFill>
                <a:latin typeface="Source Sans Pro Black"/>
              </a:rPr>
              <a:t>Kurze Pause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3650" y="4191000"/>
            <a:ext cx="255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Kurzes Luft schnappen und Caffè holen. Ungefähr 5 Minuten.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9236" y="2667913"/>
            <a:ext cx="9815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2133" dirty="0">
                <a:solidFill>
                  <a:srgbClr val="F2F2F5"/>
                </a:solidFill>
                <a:latin typeface="Source Sans Pro Black"/>
              </a:rPr>
              <a:t>11:00</a:t>
            </a:r>
            <a:endParaRPr lang="uk-UA" sz="2133" dirty="0">
              <a:solidFill>
                <a:srgbClr val="F2F2F5"/>
              </a:solidFill>
              <a:latin typeface="Source Sans Pro Black"/>
            </a:endParaRPr>
          </a:p>
        </p:txBody>
      </p:sp>
      <p:pic>
        <p:nvPicPr>
          <p:cNvPr id="3" name="Graphic 2" descr="Presentation with bar chart">
            <a:extLst>
              <a:ext uri="{FF2B5EF4-FFF2-40B4-BE49-F238E27FC236}">
                <a16:creationId xmlns:a16="http://schemas.microsoft.com/office/drawing/2014/main" id="{9FCEABBB-1D18-4E45-BA53-BE6A4B6E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600" y="30861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endCxn id="35" idx="2"/>
          </p:cNvCxnSpPr>
          <p:nvPr/>
        </p:nvCxnSpPr>
        <p:spPr>
          <a:xfrm>
            <a:off x="0" y="3429000"/>
            <a:ext cx="2724150" cy="0"/>
          </a:xfrm>
          <a:prstGeom prst="line">
            <a:avLst/>
          </a:prstGeom>
          <a:ln w="38100" cap="sq">
            <a:solidFill>
              <a:schemeClr val="tx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</p:cNvCxnSpPr>
          <p:nvPr/>
        </p:nvCxnSpPr>
        <p:spPr>
          <a:xfrm>
            <a:off x="9467850" y="3429000"/>
            <a:ext cx="2724150" cy="0"/>
          </a:xfrm>
          <a:prstGeom prst="line">
            <a:avLst/>
          </a:prstGeom>
          <a:ln w="38100" cap="sq">
            <a:solidFill>
              <a:schemeClr val="tx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6"/>
            <a:endCxn id="29" idx="2"/>
          </p:cNvCxnSpPr>
          <p:nvPr/>
        </p:nvCxnSpPr>
        <p:spPr>
          <a:xfrm>
            <a:off x="3028950" y="3429000"/>
            <a:ext cx="2914650" cy="0"/>
          </a:xfrm>
          <a:prstGeom prst="line">
            <a:avLst/>
          </a:prstGeom>
          <a:ln w="38100" cap="sq">
            <a:solidFill>
              <a:schemeClr val="tx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9" idx="6"/>
            <a:endCxn id="40" idx="2"/>
          </p:cNvCxnSpPr>
          <p:nvPr/>
        </p:nvCxnSpPr>
        <p:spPr>
          <a:xfrm>
            <a:off x="6248400" y="3429000"/>
            <a:ext cx="2914650" cy="0"/>
          </a:xfrm>
          <a:prstGeom prst="line">
            <a:avLst/>
          </a:prstGeom>
          <a:ln w="38100" cap="sq">
            <a:solidFill>
              <a:schemeClr val="tx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3600" y="3276600"/>
            <a:ext cx="304800" cy="304800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9650" y="3719742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solidFill>
                  <a:srgbClr val="FFFFFF"/>
                </a:solidFill>
                <a:latin typeface="Source Sans Pro Black"/>
              </a:rPr>
              <a:t>Kleine Pause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5236" y="2667913"/>
            <a:ext cx="9815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2133" dirty="0">
                <a:solidFill>
                  <a:srgbClr val="F2F2F5"/>
                </a:solidFill>
                <a:latin typeface="Source Sans Pro Black"/>
              </a:rPr>
              <a:t>14:30</a:t>
            </a:r>
            <a:endParaRPr lang="uk-UA" sz="2133" dirty="0">
              <a:solidFill>
                <a:srgbClr val="F2F2F5"/>
              </a:solidFill>
              <a:latin typeface="Source Sans Pro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9650" y="4191000"/>
            <a:ext cx="255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Kurz Pause in der wieder Luft geschnappt werden kann.</a:t>
            </a:r>
          </a:p>
        </p:txBody>
      </p:sp>
      <p:sp>
        <p:nvSpPr>
          <p:cNvPr id="35" name="Oval 34"/>
          <p:cNvSpPr/>
          <p:nvPr/>
        </p:nvSpPr>
        <p:spPr>
          <a:xfrm>
            <a:off x="2724150" y="3276600"/>
            <a:ext cx="304800" cy="30480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00200" y="3719742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solidFill>
                  <a:srgbClr val="FFFFFF"/>
                </a:solidFill>
                <a:latin typeface="Source Sans Pro Black"/>
              </a:rPr>
              <a:t>Große Pause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5786" y="2667913"/>
            <a:ext cx="9815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2133" dirty="0">
                <a:solidFill>
                  <a:srgbClr val="F2F2F5"/>
                </a:solidFill>
                <a:latin typeface="Source Sans Pro Black"/>
              </a:rPr>
              <a:t>12:00</a:t>
            </a:r>
            <a:endParaRPr lang="uk-UA" sz="2133" dirty="0">
              <a:solidFill>
                <a:srgbClr val="F2F2F5"/>
              </a:solidFill>
              <a:latin typeface="Source Sans Pro Black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4191000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1 Stunde Pause, bitte seien Sie pünktlich wieder da.</a:t>
            </a:r>
          </a:p>
        </p:txBody>
      </p:sp>
      <p:sp>
        <p:nvSpPr>
          <p:cNvPr id="40" name="Oval 39"/>
          <p:cNvSpPr/>
          <p:nvPr/>
        </p:nvSpPr>
        <p:spPr>
          <a:xfrm>
            <a:off x="9163050" y="3276600"/>
            <a:ext cx="304800" cy="30480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9100" y="3719742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solidFill>
                  <a:srgbClr val="FFFFFF"/>
                </a:solidFill>
                <a:latin typeface="Source Sans Pro Black"/>
              </a:rPr>
              <a:t>Übung oder Test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24686" y="2667913"/>
            <a:ext cx="9815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2133" dirty="0">
                <a:solidFill>
                  <a:srgbClr val="F2F2F5"/>
                </a:solidFill>
                <a:latin typeface="Source Sans Pro Black"/>
              </a:rPr>
              <a:t>15:00</a:t>
            </a:r>
            <a:endParaRPr lang="uk-UA" sz="2133" dirty="0">
              <a:solidFill>
                <a:srgbClr val="F2F2F5"/>
              </a:solidFill>
              <a:latin typeface="Source Sans Pro Black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39100" y="4191000"/>
            <a:ext cx="255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Eine Praktische Übung oder ein Test über die Themen des Tages.</a:t>
            </a:r>
          </a:p>
        </p:txBody>
      </p:sp>
    </p:spTree>
    <p:extLst>
      <p:ext uri="{BB962C8B-B14F-4D97-AF65-F5344CB8AC3E}">
        <p14:creationId xmlns:p14="http://schemas.microsoft.com/office/powerpoint/2010/main" val="30621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>
            <a:stCxn id="13" idx="6"/>
          </p:cNvCxnSpPr>
          <p:nvPr/>
        </p:nvCxnSpPr>
        <p:spPr>
          <a:xfrm flipH="1">
            <a:off x="0" y="3429000"/>
            <a:ext cx="3149601" cy="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6"/>
            <a:endCxn id="12" idx="2"/>
          </p:cNvCxnSpPr>
          <p:nvPr/>
        </p:nvCxnSpPr>
        <p:spPr>
          <a:xfrm flipH="1">
            <a:off x="6706962" y="3429000"/>
            <a:ext cx="2605767" cy="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3" idx="2"/>
          </p:cNvCxnSpPr>
          <p:nvPr/>
        </p:nvCxnSpPr>
        <p:spPr>
          <a:xfrm flipH="1">
            <a:off x="3454401" y="3429000"/>
            <a:ext cx="2947761" cy="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10800000">
            <a:off x="9312729" y="2645229"/>
            <a:ext cx="1567543" cy="1567543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" name="Oval 12"/>
          <p:cNvSpPr/>
          <p:nvPr/>
        </p:nvSpPr>
        <p:spPr>
          <a:xfrm rot="10800000">
            <a:off x="3149601" y="3276600"/>
            <a:ext cx="304800" cy="304800"/>
          </a:xfrm>
          <a:prstGeom prst="ellipse">
            <a:avLst/>
          </a:prstGeom>
          <a:gradFill>
            <a:gsLst>
              <a:gs pos="100000">
                <a:schemeClr val="accent6"/>
              </a:gs>
              <a:gs pos="0">
                <a:schemeClr val="accent5"/>
              </a:gs>
            </a:gsLst>
            <a:lin ang="6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36303" y="3733801"/>
            <a:ext cx="333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solidFill>
                  <a:srgbClr val="FFFFFF"/>
                </a:solidFill>
                <a:latin typeface="Source Sans Pro Black"/>
              </a:rPr>
              <a:t>Fragen u. Praktische Übungen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1236" y="2667913"/>
            <a:ext cx="9815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2133" dirty="0">
                <a:solidFill>
                  <a:srgbClr val="F2F2F5"/>
                </a:solidFill>
                <a:latin typeface="Source Sans Pro Black"/>
              </a:rPr>
              <a:t>15:30</a:t>
            </a:r>
            <a:endParaRPr lang="uk-UA" sz="2133" dirty="0">
              <a:solidFill>
                <a:srgbClr val="F2F2F5"/>
              </a:solidFill>
              <a:latin typeface="Source Sans Pro Blac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5649" y="4564798"/>
            <a:ext cx="255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Praktische Übungen und Fragen können nun bis Ende der Zeit gemacht werden.</a:t>
            </a:r>
          </a:p>
        </p:txBody>
      </p:sp>
      <p:sp>
        <p:nvSpPr>
          <p:cNvPr id="12" name="Oval 11"/>
          <p:cNvSpPr/>
          <p:nvPr/>
        </p:nvSpPr>
        <p:spPr>
          <a:xfrm rot="10800000">
            <a:off x="6402161" y="3276600"/>
            <a:ext cx="304800" cy="30480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6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8211" y="3719742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2400" dirty="0">
                <a:solidFill>
                  <a:srgbClr val="FFFFFF"/>
                </a:solidFill>
                <a:latin typeface="Source Sans Pro Black"/>
              </a:rPr>
              <a:t>Ende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63797" y="2667913"/>
            <a:ext cx="9815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2133" dirty="0">
                <a:solidFill>
                  <a:srgbClr val="F2F2F5"/>
                </a:solidFill>
                <a:latin typeface="Source Sans Pro Black"/>
              </a:rPr>
              <a:t>17:00</a:t>
            </a:r>
            <a:endParaRPr lang="uk-UA" sz="2133" dirty="0">
              <a:solidFill>
                <a:srgbClr val="F2F2F5"/>
              </a:solidFill>
              <a:latin typeface="Source Sans Pro Blac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8211" y="4191000"/>
            <a:ext cx="255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de-DE" sz="1600" dirty="0">
                <a:solidFill>
                  <a:srgbClr val="B6B6BD"/>
                </a:solidFill>
                <a:latin typeface="Source Sans Pro"/>
              </a:rPr>
              <a:t>Spätestens um 17 Uhr endet das Seminar an jedem Tag.</a:t>
            </a:r>
          </a:p>
        </p:txBody>
      </p:sp>
      <p:pic>
        <p:nvPicPr>
          <p:cNvPr id="16" name="Graphic 15" descr="Champagne glasses">
            <a:extLst>
              <a:ext uri="{FF2B5EF4-FFF2-40B4-BE49-F238E27FC236}">
                <a16:creationId xmlns:a16="http://schemas.microsoft.com/office/drawing/2014/main" id="{7B292917-1659-4B17-B73E-459484D3A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53600" y="30861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EC9A96E-D424-4A27-905F-F6CAA7190062}"/>
              </a:ext>
            </a:extLst>
          </p:cNvPr>
          <p:cNvSpPr txBox="1"/>
          <p:nvPr/>
        </p:nvSpPr>
        <p:spPr>
          <a:xfrm>
            <a:off x="914400" y="2659559"/>
            <a:ext cx="1036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16600">
                <a:gradFill>
                  <a:gsLst>
                    <a:gs pos="100000">
                      <a:schemeClr val="accent6"/>
                    </a:gs>
                    <a:gs pos="8000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</a:defRPr>
            </a:lvl1pPr>
          </a:lstStyle>
          <a:p>
            <a:pPr defTabSz="914446"/>
            <a:r>
              <a:rPr lang="de-DE" sz="9600" dirty="0">
                <a:gradFill>
                  <a:gsLst>
                    <a:gs pos="100000">
                      <a:srgbClr val="8766D0"/>
                    </a:gs>
                    <a:gs pos="66000">
                      <a:srgbClr val="CE59C4"/>
                    </a:gs>
                    <a:gs pos="33000">
                      <a:srgbClr val="FF5355"/>
                    </a:gs>
                    <a:gs pos="1000">
                      <a:srgbClr val="FFC955"/>
                    </a:gs>
                  </a:gsLst>
                  <a:lin ang="9000000" scaled="0"/>
                </a:gradFill>
                <a:latin typeface="Source Sans Pro Black"/>
              </a:rPr>
              <a:t>Nun geht es los….</a:t>
            </a:r>
          </a:p>
        </p:txBody>
      </p:sp>
    </p:spTree>
    <p:extLst>
      <p:ext uri="{BB962C8B-B14F-4D97-AF65-F5344CB8AC3E}">
        <p14:creationId xmlns:p14="http://schemas.microsoft.com/office/powerpoint/2010/main" val="41318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NARAL LAYOUTS">
  <a:themeElements>
    <a:clrScheme name="VIVID21-00-Default">
      <a:dk1>
        <a:srgbClr val="171C30"/>
      </a:dk1>
      <a:lt1>
        <a:srgbClr val="FFFFFF"/>
      </a:lt1>
      <a:dk2>
        <a:srgbClr val="B6B6BD"/>
      </a:dk2>
      <a:lt2>
        <a:srgbClr val="F2F2F5"/>
      </a:lt2>
      <a:accent1>
        <a:srgbClr val="FFC955"/>
      </a:accent1>
      <a:accent2>
        <a:srgbClr val="FF5355"/>
      </a:accent2>
      <a:accent3>
        <a:srgbClr val="CE59C4"/>
      </a:accent3>
      <a:accent4>
        <a:srgbClr val="8766D0"/>
      </a:accent4>
      <a:accent5>
        <a:srgbClr val="6C9FF4"/>
      </a:accent5>
      <a:accent6>
        <a:srgbClr val="5BC9B0"/>
      </a:accent6>
      <a:hlink>
        <a:srgbClr val="6C9FF4"/>
      </a:hlink>
      <a:folHlink>
        <a:srgbClr val="5BC9B0"/>
      </a:folHlink>
    </a:clrScheme>
    <a:fontScheme name="Source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accent4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GENARAL LAYOUTS">
  <a:themeElements>
    <a:clrScheme name="VIVID21-00-Default">
      <a:dk1>
        <a:srgbClr val="171C30"/>
      </a:dk1>
      <a:lt1>
        <a:srgbClr val="FFFFFF"/>
      </a:lt1>
      <a:dk2>
        <a:srgbClr val="B6B6BD"/>
      </a:dk2>
      <a:lt2>
        <a:srgbClr val="F2F2F5"/>
      </a:lt2>
      <a:accent1>
        <a:srgbClr val="FFC955"/>
      </a:accent1>
      <a:accent2>
        <a:srgbClr val="FF5355"/>
      </a:accent2>
      <a:accent3>
        <a:srgbClr val="CE59C4"/>
      </a:accent3>
      <a:accent4>
        <a:srgbClr val="8766D0"/>
      </a:accent4>
      <a:accent5>
        <a:srgbClr val="6C9FF4"/>
      </a:accent5>
      <a:accent6>
        <a:srgbClr val="5BC9B0"/>
      </a:accent6>
      <a:hlink>
        <a:srgbClr val="6C9FF4"/>
      </a:hlink>
      <a:folHlink>
        <a:srgbClr val="5BC9B0"/>
      </a:folHlink>
    </a:clrScheme>
    <a:fontScheme name="Source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accent4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Breitbild</PresentationFormat>
  <Paragraphs>52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Source Sans Pro</vt:lpstr>
      <vt:lpstr>Source Sans Pro Black</vt:lpstr>
      <vt:lpstr>Office</vt:lpstr>
      <vt:lpstr>GENARAL LAYOUTS</vt:lpstr>
      <vt:lpstr>1_GENARAL LAYOUTS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 Cöppicus</dc:creator>
  <cp:lastModifiedBy>Ben Cöppicus</cp:lastModifiedBy>
  <cp:revision>8</cp:revision>
  <dcterms:created xsi:type="dcterms:W3CDTF">2023-03-03T16:51:48Z</dcterms:created>
  <dcterms:modified xsi:type="dcterms:W3CDTF">2023-03-03T21:00:22Z</dcterms:modified>
</cp:coreProperties>
</file>