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0"/>
  </p:notesMasterIdLst>
  <p:sldIdLst>
    <p:sldId id="4932" r:id="rId3"/>
    <p:sldId id="4687" r:id="rId4"/>
    <p:sldId id="4698" r:id="rId5"/>
    <p:sldId id="434" r:id="rId6"/>
    <p:sldId id="4938" r:id="rId7"/>
    <p:sldId id="4937" r:id="rId8"/>
    <p:sldId id="4933" r:id="rId9"/>
    <p:sldId id="4939" r:id="rId10"/>
    <p:sldId id="4940" r:id="rId11"/>
    <p:sldId id="4941" r:id="rId12"/>
    <p:sldId id="2863" r:id="rId13"/>
    <p:sldId id="2864" r:id="rId14"/>
    <p:sldId id="7914" r:id="rId15"/>
    <p:sldId id="4934" r:id="rId16"/>
    <p:sldId id="5475" r:id="rId17"/>
    <p:sldId id="3541" r:id="rId18"/>
    <p:sldId id="3542" r:id="rId19"/>
    <p:sldId id="3543" r:id="rId20"/>
    <p:sldId id="3544" r:id="rId21"/>
    <p:sldId id="4935" r:id="rId22"/>
    <p:sldId id="7915" r:id="rId23"/>
    <p:sldId id="7916" r:id="rId24"/>
    <p:sldId id="7917" r:id="rId25"/>
    <p:sldId id="7918" r:id="rId26"/>
    <p:sldId id="4936" r:id="rId27"/>
    <p:sldId id="2774" r:id="rId28"/>
    <p:sldId id="7919" r:id="rId2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70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DF7C04-1F2F-4192-BCBE-ECA8F3A35047}" type="datetimeFigureOut">
              <a:rPr lang="de-DE" smtClean="0"/>
              <a:t>18.03.2023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91E2A6-6354-4E1E-A303-840F5701B956}" type="slidenum">
              <a:rPr lang="de-DE" smtClean="0"/>
              <a:t>‹Nr.›</a:t>
            </a:fld>
            <a:endParaRPr lang="de-DE"/>
          </a:p>
        </p:txBody>
      </p:sp>
    </p:spTree>
    <p:extLst>
      <p:ext uri="{BB962C8B-B14F-4D97-AF65-F5344CB8AC3E}">
        <p14:creationId xmlns:p14="http://schemas.microsoft.com/office/powerpoint/2010/main" val="17545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02B74E-863F-41FF-8AFD-571F49C07FF8}"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48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02B74E-863F-41FF-8AFD-571F49C07FF8}"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9794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02B74E-863F-41FF-8AFD-571F49C07FF8}"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0650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02B74E-863F-41FF-8AFD-571F49C07FF8}"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3126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5891C1-2697-993E-1294-F79ED10BA8FC}"/>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C5AA65AD-BD1D-4D36-FE2B-C40D048126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80DCCFAA-7412-2B2D-613B-D81ADFBDDC42}"/>
              </a:ext>
            </a:extLst>
          </p:cNvPr>
          <p:cNvSpPr>
            <a:spLocks noGrp="1"/>
          </p:cNvSpPr>
          <p:nvPr>
            <p:ph type="dt" sz="half" idx="10"/>
          </p:nvPr>
        </p:nvSpPr>
        <p:spPr/>
        <p:txBody>
          <a:bodyPr/>
          <a:lstStyle/>
          <a:p>
            <a:fld id="{0AB809CC-C1F3-46BB-A7E5-56BAF028CDA3}" type="datetimeFigureOut">
              <a:rPr lang="de-DE" smtClean="0"/>
              <a:t>18.03.2023</a:t>
            </a:fld>
            <a:endParaRPr lang="de-DE"/>
          </a:p>
        </p:txBody>
      </p:sp>
      <p:sp>
        <p:nvSpPr>
          <p:cNvPr id="5" name="Fußzeilenplatzhalter 4">
            <a:extLst>
              <a:ext uri="{FF2B5EF4-FFF2-40B4-BE49-F238E27FC236}">
                <a16:creationId xmlns:a16="http://schemas.microsoft.com/office/drawing/2014/main" id="{06E4BED3-3D5A-0A96-23AD-5310F3DD91D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4A9996A-2527-7AAC-561E-25304DA0513B}"/>
              </a:ext>
            </a:extLst>
          </p:cNvPr>
          <p:cNvSpPr>
            <a:spLocks noGrp="1"/>
          </p:cNvSpPr>
          <p:nvPr>
            <p:ph type="sldNum" sz="quarter" idx="12"/>
          </p:nvPr>
        </p:nvSpPr>
        <p:spPr/>
        <p:txBody>
          <a:bodyPr/>
          <a:lstStyle/>
          <a:p>
            <a:fld id="{30C01AD8-BC4B-4366-87DD-9B0F291B0EA2}" type="slidenum">
              <a:rPr lang="de-DE" smtClean="0"/>
              <a:t>‹Nr.›</a:t>
            </a:fld>
            <a:endParaRPr lang="de-DE"/>
          </a:p>
        </p:txBody>
      </p:sp>
    </p:spTree>
    <p:extLst>
      <p:ext uri="{BB962C8B-B14F-4D97-AF65-F5344CB8AC3E}">
        <p14:creationId xmlns:p14="http://schemas.microsoft.com/office/powerpoint/2010/main" val="4246687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1F93BD-D0BF-3E41-71A0-157D256D14AF}"/>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1F377E37-C797-BB5C-1156-504A0E125D2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EB1536F-5DB1-51A2-3587-E326ACE475A8}"/>
              </a:ext>
            </a:extLst>
          </p:cNvPr>
          <p:cNvSpPr>
            <a:spLocks noGrp="1"/>
          </p:cNvSpPr>
          <p:nvPr>
            <p:ph type="dt" sz="half" idx="10"/>
          </p:nvPr>
        </p:nvSpPr>
        <p:spPr/>
        <p:txBody>
          <a:bodyPr/>
          <a:lstStyle/>
          <a:p>
            <a:fld id="{0AB809CC-C1F3-46BB-A7E5-56BAF028CDA3}" type="datetimeFigureOut">
              <a:rPr lang="de-DE" smtClean="0"/>
              <a:t>18.03.2023</a:t>
            </a:fld>
            <a:endParaRPr lang="de-DE"/>
          </a:p>
        </p:txBody>
      </p:sp>
      <p:sp>
        <p:nvSpPr>
          <p:cNvPr id="5" name="Fußzeilenplatzhalter 4">
            <a:extLst>
              <a:ext uri="{FF2B5EF4-FFF2-40B4-BE49-F238E27FC236}">
                <a16:creationId xmlns:a16="http://schemas.microsoft.com/office/drawing/2014/main" id="{990E5DA6-D5D0-D15F-5780-390BA11D85E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B38C265-627B-D1F8-F0AB-E2DEC9C41E2F}"/>
              </a:ext>
            </a:extLst>
          </p:cNvPr>
          <p:cNvSpPr>
            <a:spLocks noGrp="1"/>
          </p:cNvSpPr>
          <p:nvPr>
            <p:ph type="sldNum" sz="quarter" idx="12"/>
          </p:nvPr>
        </p:nvSpPr>
        <p:spPr/>
        <p:txBody>
          <a:bodyPr/>
          <a:lstStyle/>
          <a:p>
            <a:fld id="{30C01AD8-BC4B-4366-87DD-9B0F291B0EA2}" type="slidenum">
              <a:rPr lang="de-DE" smtClean="0"/>
              <a:t>‹Nr.›</a:t>
            </a:fld>
            <a:endParaRPr lang="de-DE"/>
          </a:p>
        </p:txBody>
      </p:sp>
    </p:spTree>
    <p:extLst>
      <p:ext uri="{BB962C8B-B14F-4D97-AF65-F5344CB8AC3E}">
        <p14:creationId xmlns:p14="http://schemas.microsoft.com/office/powerpoint/2010/main" val="1784495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userDrawn="1">
  <p:cSld name="IMAGE-Layout-81">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09600" y="627888"/>
            <a:ext cx="3444240" cy="5614416"/>
          </a:xfrm>
          <a:prstGeom prst="roundRect">
            <a:avLst>
              <a:gd name="adj" fmla="val 4130"/>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89085961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userDrawn="1">
  <p:cSld name="IMAGE-Layout-8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054234F-206C-4002-95BE-53DC4A1649FB}"/>
              </a:ext>
            </a:extLst>
          </p:cNvPr>
          <p:cNvSpPr>
            <a:spLocks noGrp="1"/>
          </p:cNvSpPr>
          <p:nvPr>
            <p:ph type="pic" sz="quarter" idx="11"/>
          </p:nvPr>
        </p:nvSpPr>
        <p:spPr>
          <a:xfrm>
            <a:off x="8136000" y="627888"/>
            <a:ext cx="3444240" cy="5614416"/>
          </a:xfrm>
          <a:prstGeom prst="roundRect">
            <a:avLst>
              <a:gd name="adj" fmla="val 4130"/>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19779293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userDrawn="1">
  <p:cSld name="IMAGE-Layout-83">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52324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646883164"/>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userDrawn="1">
  <p:cSld name="IMAGE-Layout-84">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959600" y="0"/>
            <a:ext cx="52324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94213163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userDrawn="1">
  <p:cSld name="IMAGE-Layout-85">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 y="0"/>
            <a:ext cx="6095999"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98156878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userDrawn="1">
  <p:cSld name="IMAGE-Layout-86">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3429000"/>
            <a:ext cx="12191999" cy="3429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1317170531"/>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userDrawn="1">
  <p:cSld name="IMAGE-Layout-87">
    <p:spTree>
      <p:nvGrpSpPr>
        <p:cNvPr id="1" name=""/>
        <p:cNvGrpSpPr/>
        <p:nvPr/>
      </p:nvGrpSpPr>
      <p:grpSpPr>
        <a:xfrm>
          <a:off x="0" y="0"/>
          <a:ext cx="0" cy="0"/>
          <a:chOff x="0" y="0"/>
          <a:chExt cx="0" cy="0"/>
        </a:xfrm>
      </p:grpSpPr>
      <p:sp>
        <p:nvSpPr>
          <p:cNvPr id="4" name="Picture Placeholder 5"/>
          <p:cNvSpPr>
            <a:spLocks noGrp="1"/>
          </p:cNvSpPr>
          <p:nvPr>
            <p:ph type="pic" sz="quarter" idx="11"/>
          </p:nvPr>
        </p:nvSpPr>
        <p:spPr>
          <a:xfrm>
            <a:off x="609600" y="627888"/>
            <a:ext cx="10972800" cy="280416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02827692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userDrawn="1">
  <p:cSld name="IMAGE-Layout-88">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7A86A2D-80E2-48E5-B1F6-4F8C81EE1343}"/>
              </a:ext>
            </a:extLst>
          </p:cNvPr>
          <p:cNvSpPr>
            <a:spLocks noGrp="1"/>
          </p:cNvSpPr>
          <p:nvPr>
            <p:ph type="pic" sz="quarter" idx="11"/>
          </p:nvPr>
        </p:nvSpPr>
        <p:spPr>
          <a:xfrm>
            <a:off x="609600" y="624840"/>
            <a:ext cx="6858000" cy="560832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19100114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userDrawn="1">
  <p:cSld name="IMAGE-Layout-89">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5CEA750A-677F-43CA-8A48-7AE6C2E65812}"/>
              </a:ext>
            </a:extLst>
          </p:cNvPr>
          <p:cNvSpPr>
            <a:spLocks noGrp="1"/>
          </p:cNvSpPr>
          <p:nvPr>
            <p:ph type="pic" sz="quarter" idx="11"/>
          </p:nvPr>
        </p:nvSpPr>
        <p:spPr>
          <a:xfrm>
            <a:off x="4724400" y="624840"/>
            <a:ext cx="6858000" cy="560832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10397253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userDrawn="1">
  <p:cSld name="IMAGE-Layout-90">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828800" y="2133600"/>
            <a:ext cx="2590800" cy="2590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342364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EC14E8E5-E3DF-113F-C0B4-C3332DE58EBC}"/>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1CD937B0-0169-0D3A-D007-CD935575C54F}"/>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ADC162B-2984-3C03-8CC0-B5AC095B580E}"/>
              </a:ext>
            </a:extLst>
          </p:cNvPr>
          <p:cNvSpPr>
            <a:spLocks noGrp="1"/>
          </p:cNvSpPr>
          <p:nvPr>
            <p:ph type="dt" sz="half" idx="10"/>
          </p:nvPr>
        </p:nvSpPr>
        <p:spPr/>
        <p:txBody>
          <a:bodyPr/>
          <a:lstStyle/>
          <a:p>
            <a:fld id="{0AB809CC-C1F3-46BB-A7E5-56BAF028CDA3}" type="datetimeFigureOut">
              <a:rPr lang="de-DE" smtClean="0"/>
              <a:t>18.03.2023</a:t>
            </a:fld>
            <a:endParaRPr lang="de-DE"/>
          </a:p>
        </p:txBody>
      </p:sp>
      <p:sp>
        <p:nvSpPr>
          <p:cNvPr id="5" name="Fußzeilenplatzhalter 4">
            <a:extLst>
              <a:ext uri="{FF2B5EF4-FFF2-40B4-BE49-F238E27FC236}">
                <a16:creationId xmlns:a16="http://schemas.microsoft.com/office/drawing/2014/main" id="{87D0B7B6-4B32-C0A7-5923-3EBC3BF0D61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6F90381-0C47-3B05-02F4-1891E5CC52AB}"/>
              </a:ext>
            </a:extLst>
          </p:cNvPr>
          <p:cNvSpPr>
            <a:spLocks noGrp="1"/>
          </p:cNvSpPr>
          <p:nvPr>
            <p:ph type="sldNum" sz="quarter" idx="12"/>
          </p:nvPr>
        </p:nvSpPr>
        <p:spPr/>
        <p:txBody>
          <a:bodyPr/>
          <a:lstStyle/>
          <a:p>
            <a:fld id="{30C01AD8-BC4B-4366-87DD-9B0F291B0EA2}" type="slidenum">
              <a:rPr lang="de-DE" smtClean="0"/>
              <a:t>‹Nr.›</a:t>
            </a:fld>
            <a:endParaRPr lang="de-DE"/>
          </a:p>
        </p:txBody>
      </p:sp>
    </p:spTree>
    <p:extLst>
      <p:ext uri="{BB962C8B-B14F-4D97-AF65-F5344CB8AC3E}">
        <p14:creationId xmlns:p14="http://schemas.microsoft.com/office/powerpoint/2010/main" val="106532360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userDrawn="1">
  <p:cSld name="IMAGE-Layout-91">
    <p:spTree>
      <p:nvGrpSpPr>
        <p:cNvPr id="1" name=""/>
        <p:cNvGrpSpPr/>
        <p:nvPr/>
      </p:nvGrpSpPr>
      <p:grpSpPr>
        <a:xfrm>
          <a:off x="0" y="0"/>
          <a:ext cx="0" cy="0"/>
          <a:chOff x="0" y="0"/>
          <a:chExt cx="0" cy="0"/>
        </a:xfrm>
      </p:grpSpPr>
      <p:sp>
        <p:nvSpPr>
          <p:cNvPr id="11" name="Picture Placeholder 5"/>
          <p:cNvSpPr>
            <a:spLocks noGrp="1"/>
          </p:cNvSpPr>
          <p:nvPr>
            <p:ph type="pic" sz="quarter" idx="11"/>
          </p:nvPr>
        </p:nvSpPr>
        <p:spPr>
          <a:xfrm>
            <a:off x="4876800" y="993648"/>
            <a:ext cx="2438400" cy="24384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098651679"/>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userDrawn="1">
  <p:cSld name="IMAGE-Layout-92">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89EBB9A9-634C-4929-97C8-A7CBFC25C956}"/>
              </a:ext>
            </a:extLst>
          </p:cNvPr>
          <p:cNvSpPr>
            <a:spLocks noGrp="1"/>
          </p:cNvSpPr>
          <p:nvPr>
            <p:ph type="pic" sz="quarter" idx="11"/>
          </p:nvPr>
        </p:nvSpPr>
        <p:spPr>
          <a:xfrm>
            <a:off x="7772400" y="2133600"/>
            <a:ext cx="2590800" cy="2590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523784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IMAGE-Layout-93">
    <p:spTree>
      <p:nvGrpSpPr>
        <p:cNvPr id="1" name=""/>
        <p:cNvGrpSpPr/>
        <p:nvPr/>
      </p:nvGrpSpPr>
      <p:grpSpPr>
        <a:xfrm>
          <a:off x="0" y="0"/>
          <a:ext cx="0" cy="0"/>
          <a:chOff x="0" y="0"/>
          <a:chExt cx="0" cy="0"/>
        </a:xfrm>
      </p:grpSpPr>
      <p:sp>
        <p:nvSpPr>
          <p:cNvPr id="45" name="Picture Placeholder 2">
            <a:extLst>
              <a:ext uri="{FF2B5EF4-FFF2-40B4-BE49-F238E27FC236}">
                <a16:creationId xmlns:a16="http://schemas.microsoft.com/office/drawing/2014/main" id="{128F5896-9AFD-42E8-BB51-39D5D95DA270}"/>
              </a:ext>
            </a:extLst>
          </p:cNvPr>
          <p:cNvSpPr>
            <a:spLocks noGrp="1"/>
          </p:cNvSpPr>
          <p:nvPr>
            <p:ph type="pic" sz="quarter" idx="11"/>
          </p:nvPr>
        </p:nvSpPr>
        <p:spPr>
          <a:xfrm flipH="1">
            <a:off x="7851649" y="0"/>
            <a:ext cx="4340351" cy="6858000"/>
          </a:xfrm>
          <a:custGeom>
            <a:avLst/>
            <a:gdLst>
              <a:gd name="connsiteX0" fmla="*/ 0 w 6208775"/>
              <a:gd name="connsiteY0" fmla="*/ 0 h 10287000"/>
              <a:gd name="connsiteX1" fmla="*/ 6208775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0 h 10287000"/>
              <a:gd name="connsiteX1" fmla="*/ 3393004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0 h 10287000"/>
              <a:gd name="connsiteX1" fmla="*/ 4900870 w 6208775"/>
              <a:gd name="connsiteY1" fmla="*/ 1905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6350 h 10293350"/>
              <a:gd name="connsiteX1" fmla="*/ 4864536 w 6208775"/>
              <a:gd name="connsiteY1" fmla="*/ 0 h 10293350"/>
              <a:gd name="connsiteX2" fmla="*/ 6208775 w 6208775"/>
              <a:gd name="connsiteY2" fmla="*/ 10293350 h 10293350"/>
              <a:gd name="connsiteX3" fmla="*/ 0 w 6208775"/>
              <a:gd name="connsiteY3" fmla="*/ 10293350 h 10293350"/>
              <a:gd name="connsiteX4" fmla="*/ 0 w 6208775"/>
              <a:gd name="connsiteY4" fmla="*/ 6350 h 10293350"/>
              <a:gd name="connsiteX0" fmla="*/ 0 w 6208775"/>
              <a:gd name="connsiteY0" fmla="*/ 0 h 10287000"/>
              <a:gd name="connsiteX1" fmla="*/ 4876648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08775" h="10287000">
                <a:moveTo>
                  <a:pt x="0" y="0"/>
                </a:moveTo>
                <a:lnTo>
                  <a:pt x="4876648" y="0"/>
                </a:lnTo>
                <a:lnTo>
                  <a:pt x="6208775" y="10287000"/>
                </a:lnTo>
                <a:lnTo>
                  <a:pt x="0" y="10287000"/>
                </a:lnTo>
                <a:lnTo>
                  <a:pt x="0" y="0"/>
                </a:lnTo>
                <a:close/>
              </a:path>
            </a:pathLst>
          </a:cu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09898471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IMAGE-Layout-94">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4340351" cy="6858000"/>
          </a:xfrm>
          <a:custGeom>
            <a:avLst/>
            <a:gdLst>
              <a:gd name="connsiteX0" fmla="*/ 0 w 6208775"/>
              <a:gd name="connsiteY0" fmla="*/ 0 h 10287000"/>
              <a:gd name="connsiteX1" fmla="*/ 6208775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0 h 10287000"/>
              <a:gd name="connsiteX1" fmla="*/ 3393004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0 h 10287000"/>
              <a:gd name="connsiteX1" fmla="*/ 4900870 w 6208775"/>
              <a:gd name="connsiteY1" fmla="*/ 1905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6350 h 10293350"/>
              <a:gd name="connsiteX1" fmla="*/ 4864536 w 6208775"/>
              <a:gd name="connsiteY1" fmla="*/ 0 h 10293350"/>
              <a:gd name="connsiteX2" fmla="*/ 6208775 w 6208775"/>
              <a:gd name="connsiteY2" fmla="*/ 10293350 h 10293350"/>
              <a:gd name="connsiteX3" fmla="*/ 0 w 6208775"/>
              <a:gd name="connsiteY3" fmla="*/ 10293350 h 10293350"/>
              <a:gd name="connsiteX4" fmla="*/ 0 w 6208775"/>
              <a:gd name="connsiteY4" fmla="*/ 6350 h 10293350"/>
              <a:gd name="connsiteX0" fmla="*/ 0 w 6208775"/>
              <a:gd name="connsiteY0" fmla="*/ 0 h 10287000"/>
              <a:gd name="connsiteX1" fmla="*/ 4876648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08775" h="10287000">
                <a:moveTo>
                  <a:pt x="0" y="0"/>
                </a:moveTo>
                <a:lnTo>
                  <a:pt x="4876648" y="0"/>
                </a:lnTo>
                <a:lnTo>
                  <a:pt x="6208775" y="10287000"/>
                </a:lnTo>
                <a:lnTo>
                  <a:pt x="0" y="10287000"/>
                </a:lnTo>
                <a:lnTo>
                  <a:pt x="0" y="0"/>
                </a:lnTo>
                <a:close/>
              </a:path>
            </a:pathLst>
          </a:cu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00489054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userDrawn="1">
  <p:cSld name="IMAGE-Layout-95">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9FEC6B68-FA2A-4755-9330-C8332671BDE0}"/>
              </a:ext>
            </a:extLst>
          </p:cNvPr>
          <p:cNvSpPr>
            <a:spLocks noGrp="1"/>
          </p:cNvSpPr>
          <p:nvPr>
            <p:ph type="pic" sz="quarter" idx="10"/>
          </p:nvPr>
        </p:nvSpPr>
        <p:spPr>
          <a:xfrm>
            <a:off x="1" y="3429000"/>
            <a:ext cx="12191999" cy="3429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3" name="Picture Placeholder 2">
            <a:extLst>
              <a:ext uri="{FF2B5EF4-FFF2-40B4-BE49-F238E27FC236}">
                <a16:creationId xmlns:a16="http://schemas.microsoft.com/office/drawing/2014/main" id="{172DC03B-E2AF-40E5-9057-345DBC7818A6}"/>
              </a:ext>
            </a:extLst>
          </p:cNvPr>
          <p:cNvSpPr>
            <a:spLocks noGrp="1"/>
          </p:cNvSpPr>
          <p:nvPr>
            <p:ph type="pic" sz="quarter" idx="11"/>
          </p:nvPr>
        </p:nvSpPr>
        <p:spPr>
          <a:xfrm>
            <a:off x="6732965" y="1700596"/>
            <a:ext cx="4328160" cy="4328160"/>
          </a:xfrm>
          <a:prstGeom prst="ellipse">
            <a:avLst/>
          </a:prstGeom>
          <a:solidFill>
            <a:schemeClr val="bg2">
              <a:lumMod val="25000"/>
            </a:schemeClr>
          </a:solidFill>
          <a:ln w="88900">
            <a:solidFill>
              <a:schemeClr val="bg1"/>
            </a:solidFill>
          </a:ln>
          <a:effectLst/>
        </p:spPr>
        <p:txBody>
          <a:bodyPr/>
          <a:lstStyle>
            <a:lvl1pPr>
              <a:defRPr>
                <a:solidFill>
                  <a:schemeClr val="bg1"/>
                </a:solidFill>
              </a:defRPr>
            </a:lvl1pPr>
          </a:lstStyle>
          <a:p>
            <a:endParaRPr lang="uk-UA" dirty="0"/>
          </a:p>
        </p:txBody>
      </p:sp>
    </p:spTree>
    <p:extLst>
      <p:ext uri="{BB962C8B-B14F-4D97-AF65-F5344CB8AC3E}">
        <p14:creationId xmlns:p14="http://schemas.microsoft.com/office/powerpoint/2010/main" val="387274633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userDrawn="1">
  <p:cSld name="IMAGE-Layout-96">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1347B36-C170-4594-A4B8-DA33EA32E6AA}"/>
              </a:ext>
            </a:extLst>
          </p:cNvPr>
          <p:cNvSpPr>
            <a:spLocks noGrp="1"/>
          </p:cNvSpPr>
          <p:nvPr>
            <p:ph type="pic" sz="quarter" idx="10"/>
          </p:nvPr>
        </p:nvSpPr>
        <p:spPr>
          <a:xfrm>
            <a:off x="0" y="3543300"/>
            <a:ext cx="12192000" cy="3314700"/>
          </a:xfrm>
          <a:custGeom>
            <a:avLst/>
            <a:gdLst>
              <a:gd name="connsiteX0" fmla="*/ 0 w 18288000"/>
              <a:gd name="connsiteY0" fmla="*/ 0 h 4972050"/>
              <a:gd name="connsiteX1" fmla="*/ 431800 w 18288000"/>
              <a:gd name="connsiteY1" fmla="*/ 91500 h 4972050"/>
              <a:gd name="connsiteX2" fmla="*/ 2616200 w 18288000"/>
              <a:gd name="connsiteY2" fmla="*/ 737175 h 4972050"/>
              <a:gd name="connsiteX3" fmla="*/ 5219700 w 18288000"/>
              <a:gd name="connsiteY3" fmla="*/ 1657350 h 4972050"/>
              <a:gd name="connsiteX4" fmla="*/ 7835900 w 18288000"/>
              <a:gd name="connsiteY4" fmla="*/ 1013400 h 4972050"/>
              <a:gd name="connsiteX5" fmla="*/ 10452100 w 18288000"/>
              <a:gd name="connsiteY5" fmla="*/ 1657350 h 4972050"/>
              <a:gd name="connsiteX6" fmla="*/ 13068300 w 18288000"/>
              <a:gd name="connsiteY6" fmla="*/ 2762250 h 4972050"/>
              <a:gd name="connsiteX7" fmla="*/ 15671800 w 18288000"/>
              <a:gd name="connsiteY7" fmla="*/ 3223201 h 4972050"/>
              <a:gd name="connsiteX8" fmla="*/ 17852390 w 18288000"/>
              <a:gd name="connsiteY8" fmla="*/ 1565850 h 4972050"/>
              <a:gd name="connsiteX9" fmla="*/ 18288000 w 18288000"/>
              <a:gd name="connsiteY9" fmla="*/ 1104900 h 4972050"/>
              <a:gd name="connsiteX10" fmla="*/ 18288000 w 18288000"/>
              <a:gd name="connsiteY10" fmla="*/ 4972050 h 4972050"/>
              <a:gd name="connsiteX11" fmla="*/ 17856200 w 18288000"/>
              <a:gd name="connsiteY11" fmla="*/ 4972050 h 4972050"/>
              <a:gd name="connsiteX12" fmla="*/ 17670608 w 18288000"/>
              <a:gd name="connsiteY12" fmla="*/ 4972050 h 4972050"/>
              <a:gd name="connsiteX13" fmla="*/ 17450416 w 18288000"/>
              <a:gd name="connsiteY13" fmla="*/ 4972050 h 4972050"/>
              <a:gd name="connsiteX14" fmla="*/ 17200426 w 18288000"/>
              <a:gd name="connsiteY14" fmla="*/ 4972050 h 4972050"/>
              <a:gd name="connsiteX15" fmla="*/ 16925448 w 18288000"/>
              <a:gd name="connsiteY15" fmla="*/ 4972050 h 4972050"/>
              <a:gd name="connsiteX16" fmla="*/ 16630290 w 18288000"/>
              <a:gd name="connsiteY16" fmla="*/ 4972050 h 4972050"/>
              <a:gd name="connsiteX17" fmla="*/ 16319758 w 18288000"/>
              <a:gd name="connsiteY17" fmla="*/ 4972050 h 4972050"/>
              <a:gd name="connsiteX18" fmla="*/ 15671800 w 18288000"/>
              <a:gd name="connsiteY18" fmla="*/ 4972050 h 4972050"/>
              <a:gd name="connsiteX19" fmla="*/ 14370526 w 18288000"/>
              <a:gd name="connsiteY19" fmla="*/ 4972050 h 4972050"/>
              <a:gd name="connsiteX20" fmla="*/ 13068300 w 18288000"/>
              <a:gd name="connsiteY20" fmla="*/ 4972050 h 4972050"/>
              <a:gd name="connsiteX21" fmla="*/ 10452100 w 18288000"/>
              <a:gd name="connsiteY21" fmla="*/ 4972050 h 4972050"/>
              <a:gd name="connsiteX22" fmla="*/ 7835900 w 18288000"/>
              <a:gd name="connsiteY22" fmla="*/ 4972050 h 4972050"/>
              <a:gd name="connsiteX23" fmla="*/ 6532563 w 18288000"/>
              <a:gd name="connsiteY23" fmla="*/ 4972050 h 4972050"/>
              <a:gd name="connsiteX24" fmla="*/ 5219700 w 18288000"/>
              <a:gd name="connsiteY24" fmla="*/ 4972050 h 4972050"/>
              <a:gd name="connsiteX25" fmla="*/ 2616200 w 18288000"/>
              <a:gd name="connsiteY25" fmla="*/ 4972050 h 4972050"/>
              <a:gd name="connsiteX26" fmla="*/ 1967052 w 18288000"/>
              <a:gd name="connsiteY26" fmla="*/ 4972050 h 4972050"/>
              <a:gd name="connsiteX27" fmla="*/ 1656013 w 18288000"/>
              <a:gd name="connsiteY27" fmla="*/ 4972050 h 4972050"/>
              <a:gd name="connsiteX28" fmla="*/ 1360647 w 18288000"/>
              <a:gd name="connsiteY28" fmla="*/ 4972050 h 4972050"/>
              <a:gd name="connsiteX29" fmla="*/ 1085937 w 18288000"/>
              <a:gd name="connsiteY29" fmla="*/ 4972050 h 4972050"/>
              <a:gd name="connsiteX30" fmla="*/ 836871 w 18288000"/>
              <a:gd name="connsiteY30" fmla="*/ 4972050 h 4972050"/>
              <a:gd name="connsiteX31" fmla="*/ 618433 w 18288000"/>
              <a:gd name="connsiteY31" fmla="*/ 4972050 h 4972050"/>
              <a:gd name="connsiteX32" fmla="*/ 435610 w 18288000"/>
              <a:gd name="connsiteY32" fmla="*/ 4972050 h 4972050"/>
              <a:gd name="connsiteX33" fmla="*/ 0 w 18288000"/>
              <a:gd name="connsiteY33" fmla="*/ 4972050 h 497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8288000" h="4972050">
                <a:moveTo>
                  <a:pt x="0" y="0"/>
                </a:moveTo>
                <a:lnTo>
                  <a:pt x="431800" y="91500"/>
                </a:lnTo>
                <a:cubicBezTo>
                  <a:pt x="876300" y="189905"/>
                  <a:pt x="1741170" y="362545"/>
                  <a:pt x="2616200" y="737175"/>
                </a:cubicBezTo>
                <a:cubicBezTo>
                  <a:pt x="3479801" y="1104900"/>
                  <a:pt x="4354830" y="1657350"/>
                  <a:pt x="5219700" y="1657350"/>
                </a:cubicBezTo>
                <a:cubicBezTo>
                  <a:pt x="6096000" y="1657350"/>
                  <a:pt x="6967221" y="1104900"/>
                  <a:pt x="7835900" y="1013400"/>
                </a:cubicBezTo>
                <a:cubicBezTo>
                  <a:pt x="8712200" y="914995"/>
                  <a:pt x="9579610" y="1294805"/>
                  <a:pt x="10452100" y="1657350"/>
                </a:cubicBezTo>
                <a:cubicBezTo>
                  <a:pt x="11315700" y="2019895"/>
                  <a:pt x="12192000" y="2399705"/>
                  <a:pt x="13068300" y="2762250"/>
                </a:cubicBezTo>
                <a:cubicBezTo>
                  <a:pt x="13931900" y="3124795"/>
                  <a:pt x="14804390" y="3504605"/>
                  <a:pt x="15671800" y="3223201"/>
                </a:cubicBezTo>
                <a:cubicBezTo>
                  <a:pt x="16548100" y="2952155"/>
                  <a:pt x="17416780" y="2019895"/>
                  <a:pt x="17852390" y="1565850"/>
                </a:cubicBezTo>
                <a:lnTo>
                  <a:pt x="18288000" y="1104900"/>
                </a:lnTo>
                <a:lnTo>
                  <a:pt x="18288000" y="4972050"/>
                </a:lnTo>
                <a:lnTo>
                  <a:pt x="17856200" y="4972050"/>
                </a:lnTo>
                <a:lnTo>
                  <a:pt x="17670608" y="4972050"/>
                </a:lnTo>
                <a:lnTo>
                  <a:pt x="17450416" y="4972050"/>
                </a:lnTo>
                <a:lnTo>
                  <a:pt x="17200426" y="4972050"/>
                </a:lnTo>
                <a:lnTo>
                  <a:pt x="16925448" y="4972050"/>
                </a:lnTo>
                <a:lnTo>
                  <a:pt x="16630290" y="4972050"/>
                </a:lnTo>
                <a:lnTo>
                  <a:pt x="16319758" y="4972050"/>
                </a:lnTo>
                <a:lnTo>
                  <a:pt x="15671800" y="4972050"/>
                </a:lnTo>
                <a:lnTo>
                  <a:pt x="14370526" y="4972050"/>
                </a:lnTo>
                <a:lnTo>
                  <a:pt x="13068300" y="4972050"/>
                </a:lnTo>
                <a:lnTo>
                  <a:pt x="10452100" y="4972050"/>
                </a:lnTo>
                <a:lnTo>
                  <a:pt x="7835900" y="4972050"/>
                </a:lnTo>
                <a:lnTo>
                  <a:pt x="6532563" y="4972050"/>
                </a:lnTo>
                <a:lnTo>
                  <a:pt x="5219700" y="4972050"/>
                </a:lnTo>
                <a:lnTo>
                  <a:pt x="2616200" y="4972050"/>
                </a:lnTo>
                <a:lnTo>
                  <a:pt x="1967052" y="4972050"/>
                </a:lnTo>
                <a:lnTo>
                  <a:pt x="1656013" y="4972050"/>
                </a:lnTo>
                <a:lnTo>
                  <a:pt x="1360647" y="4972050"/>
                </a:lnTo>
                <a:lnTo>
                  <a:pt x="1085937" y="4972050"/>
                </a:lnTo>
                <a:lnTo>
                  <a:pt x="836871" y="4972050"/>
                </a:lnTo>
                <a:lnTo>
                  <a:pt x="618433" y="4972050"/>
                </a:lnTo>
                <a:lnTo>
                  <a:pt x="435610" y="4972050"/>
                </a:lnTo>
                <a:lnTo>
                  <a:pt x="0" y="4972050"/>
                </a:lnTo>
                <a:close/>
              </a:path>
            </a:pathLst>
          </a:cu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163177840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IMAGE-Layout-98">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003821" y="0"/>
            <a:ext cx="3188179"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9" name="Title 4">
            <a:extLst>
              <a:ext uri="{FF2B5EF4-FFF2-40B4-BE49-F238E27FC236}">
                <a16:creationId xmlns:a16="http://schemas.microsoft.com/office/drawing/2014/main" id="{FB5268E0-107A-4C2A-AE10-D7A100ECE335}"/>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83080476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userDrawn="1">
  <p:cSld name="IMAGE-Layout-99">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10F00EBF-B287-4A97-94A2-58659FC12108}"/>
              </a:ext>
            </a:extLst>
          </p:cNvPr>
          <p:cNvSpPr>
            <a:spLocks noGrp="1"/>
          </p:cNvSpPr>
          <p:nvPr>
            <p:ph type="pic" sz="quarter" idx="11"/>
          </p:nvPr>
        </p:nvSpPr>
        <p:spPr>
          <a:xfrm>
            <a:off x="6096000" y="627888"/>
            <a:ext cx="5486400" cy="5608320"/>
          </a:xfrm>
          <a:prstGeom prst="roundRect">
            <a:avLst>
              <a:gd name="adj" fmla="val 3164"/>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376305422"/>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userDrawn="1">
  <p:cSld name="IMAGE-Layout-100">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2438400" y="1603248"/>
            <a:ext cx="3657600" cy="3657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041343898"/>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userDrawn="1">
  <p:cSld name="IMAGE-Layout-101">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BCD71B4B-B307-408C-AF40-6BE341328741}"/>
              </a:ext>
            </a:extLst>
          </p:cNvPr>
          <p:cNvSpPr>
            <a:spLocks noGrp="1"/>
          </p:cNvSpPr>
          <p:nvPr>
            <p:ph type="pic" sz="quarter" idx="11"/>
          </p:nvPr>
        </p:nvSpPr>
        <p:spPr>
          <a:xfrm>
            <a:off x="6918960" y="2426742"/>
            <a:ext cx="4078223" cy="2743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1">
            <a:extLst>
              <a:ext uri="{FF2B5EF4-FFF2-40B4-BE49-F238E27FC236}">
                <a16:creationId xmlns:a16="http://schemas.microsoft.com/office/drawing/2014/main" id="{46991B3E-5992-4C30-9C53-3AB54D37F872}"/>
              </a:ext>
            </a:extLst>
          </p:cNvPr>
          <p:cNvSpPr>
            <a:spLocks noGrp="1"/>
          </p:cNvSpPr>
          <p:nvPr>
            <p:ph type="title" hasCustomPrompt="1"/>
          </p:nvPr>
        </p:nvSpPr>
        <p:spPr>
          <a:xfrm>
            <a:off x="762000" y="774192"/>
            <a:ext cx="10668001" cy="609600"/>
          </a:xfrm>
          <a:prstGeom prst="rect">
            <a:avLst/>
          </a:prstGeom>
        </p:spPr>
        <p:txBody>
          <a:bodyPr anchor="ctr"/>
          <a:lstStyle>
            <a:lvl1pPr marL="0" algn="ctr" defTabSz="914446" rtl="0" eaLnBrk="1" latinLnBrk="0" hangingPunct="1">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7" name="Text Placeholder 4">
            <a:extLst>
              <a:ext uri="{FF2B5EF4-FFF2-40B4-BE49-F238E27FC236}">
                <a16:creationId xmlns:a16="http://schemas.microsoft.com/office/drawing/2014/main" id="{1BCF9BE1-EC04-4B8E-9B3A-8527507F7250}"/>
              </a:ext>
            </a:extLst>
          </p:cNvPr>
          <p:cNvSpPr>
            <a:spLocks noGrp="1"/>
          </p:cNvSpPr>
          <p:nvPr>
            <p:ph type="body" sz="quarter" idx="10" hasCustomPrompt="1"/>
          </p:nvPr>
        </p:nvSpPr>
        <p:spPr>
          <a:xfrm>
            <a:off x="3073400" y="396240"/>
            <a:ext cx="6045200" cy="355601"/>
          </a:xfrm>
          <a:prstGeom prst="rect">
            <a:avLst/>
          </a:prstGeom>
        </p:spPr>
        <p:txBody>
          <a:bodyPr anchor="ctr"/>
          <a:lstStyle>
            <a:lvl1pPr marL="0" indent="0" algn="ctr">
              <a:buNone/>
              <a:defRPr lang="en-UA" sz="1867" kern="1200" spc="333" dirty="0">
                <a:solidFill>
                  <a:schemeClr val="tx2"/>
                </a:solidFill>
                <a:latin typeface="Montserrat" panose="00000500000000000000" pitchFamily="2" charset="0"/>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313980544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Layou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4509468"/>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userDrawn="1">
  <p:cSld name="IMAGE-Layout-102">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BCD71B4B-B307-408C-AF40-6BE341328741}"/>
              </a:ext>
            </a:extLst>
          </p:cNvPr>
          <p:cNvSpPr>
            <a:spLocks noGrp="1"/>
          </p:cNvSpPr>
          <p:nvPr>
            <p:ph type="pic" sz="quarter" idx="11"/>
          </p:nvPr>
        </p:nvSpPr>
        <p:spPr>
          <a:xfrm>
            <a:off x="1194817" y="2426742"/>
            <a:ext cx="4078223" cy="2743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27664316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userDrawn="1">
  <p:cSld name="IMAGE-Layout-103">
    <p:spTree>
      <p:nvGrpSpPr>
        <p:cNvPr id="1" name=""/>
        <p:cNvGrpSpPr/>
        <p:nvPr/>
      </p:nvGrpSpPr>
      <p:grpSpPr>
        <a:xfrm>
          <a:off x="0" y="0"/>
          <a:ext cx="0" cy="0"/>
          <a:chOff x="0" y="0"/>
          <a:chExt cx="0" cy="0"/>
        </a:xfrm>
      </p:grpSpPr>
      <p:sp>
        <p:nvSpPr>
          <p:cNvPr id="12" name="Picture Placeholder 3">
            <a:extLst>
              <a:ext uri="{FF2B5EF4-FFF2-40B4-BE49-F238E27FC236}">
                <a16:creationId xmlns:a16="http://schemas.microsoft.com/office/drawing/2014/main" id="{19814AC4-74A4-493C-B3E1-FA832232AFFE}"/>
              </a:ext>
            </a:extLst>
          </p:cNvPr>
          <p:cNvSpPr>
            <a:spLocks noGrp="1"/>
          </p:cNvSpPr>
          <p:nvPr>
            <p:ph type="pic" sz="quarter" idx="13"/>
          </p:nvPr>
        </p:nvSpPr>
        <p:spPr>
          <a:xfrm>
            <a:off x="2184403" y="3919381"/>
            <a:ext cx="3088637" cy="20775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3">
            <a:extLst>
              <a:ext uri="{FF2B5EF4-FFF2-40B4-BE49-F238E27FC236}">
                <a16:creationId xmlns:a16="http://schemas.microsoft.com/office/drawing/2014/main" id="{CF8F8440-C5A5-4AF8-8F8A-3BA5B158F99F}"/>
              </a:ext>
            </a:extLst>
          </p:cNvPr>
          <p:cNvSpPr>
            <a:spLocks noGrp="1"/>
          </p:cNvSpPr>
          <p:nvPr>
            <p:ph type="pic" sz="quarter" idx="12"/>
          </p:nvPr>
        </p:nvSpPr>
        <p:spPr>
          <a:xfrm>
            <a:off x="6918960" y="1127531"/>
            <a:ext cx="3088637" cy="20775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17015912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userDrawn="1">
  <p:cSld name="IMAGE-Layout-104">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20CF65-F5F8-4E58-88D4-96A7FF8EDE3F}"/>
              </a:ext>
            </a:extLst>
          </p:cNvPr>
          <p:cNvSpPr>
            <a:spLocks noGrp="1"/>
          </p:cNvSpPr>
          <p:nvPr>
            <p:ph type="pic" sz="quarter" idx="11"/>
          </p:nvPr>
        </p:nvSpPr>
        <p:spPr>
          <a:xfrm>
            <a:off x="6096000" y="627888"/>
            <a:ext cx="5486400" cy="5608320"/>
          </a:xfrm>
          <a:prstGeom prst="roundRect">
            <a:avLst>
              <a:gd name="adj" fmla="val 367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209033812"/>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IMAGE-Layout-105">
    <p:spTree>
      <p:nvGrpSpPr>
        <p:cNvPr id="1" name=""/>
        <p:cNvGrpSpPr/>
        <p:nvPr/>
      </p:nvGrpSpPr>
      <p:grpSpPr>
        <a:xfrm>
          <a:off x="0" y="0"/>
          <a:ext cx="0" cy="0"/>
          <a:chOff x="0" y="0"/>
          <a:chExt cx="0" cy="0"/>
        </a:xfrm>
      </p:grpSpPr>
      <p:sp>
        <p:nvSpPr>
          <p:cNvPr id="11" name="Picture Placeholder 12"/>
          <p:cNvSpPr>
            <a:spLocks noGrp="1"/>
          </p:cNvSpPr>
          <p:nvPr>
            <p:ph type="pic" sz="quarter" idx="11"/>
          </p:nvPr>
        </p:nvSpPr>
        <p:spPr>
          <a:xfrm>
            <a:off x="1688592" y="1675384"/>
            <a:ext cx="1804416" cy="1804416"/>
          </a:xfrm>
          <a:prstGeom prst="roundRect">
            <a:avLst>
              <a:gd name="adj" fmla="val 8925"/>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1F63D903-2C79-4845-B9F0-F48F4CAC9105}"/>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417497549"/>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IMAGE-Layout-106">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2DB4F3EC-6FA6-4607-B645-7D3F2258AE21}"/>
              </a:ext>
            </a:extLst>
          </p:cNvPr>
          <p:cNvSpPr>
            <a:spLocks noGrp="1"/>
          </p:cNvSpPr>
          <p:nvPr>
            <p:ph type="pic" sz="quarter" idx="12"/>
          </p:nvPr>
        </p:nvSpPr>
        <p:spPr>
          <a:xfrm>
            <a:off x="520610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7" name="Picture Placeholder 2">
            <a:extLst>
              <a:ext uri="{FF2B5EF4-FFF2-40B4-BE49-F238E27FC236}">
                <a16:creationId xmlns:a16="http://schemas.microsoft.com/office/drawing/2014/main" id="{896841DE-F57D-4FFA-B2B4-844AE25D7DD8}"/>
              </a:ext>
            </a:extLst>
          </p:cNvPr>
          <p:cNvSpPr>
            <a:spLocks noGrp="1"/>
          </p:cNvSpPr>
          <p:nvPr>
            <p:ph type="pic" sz="quarter" idx="13"/>
          </p:nvPr>
        </p:nvSpPr>
        <p:spPr>
          <a:xfrm>
            <a:off x="843325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8" name="Picture Placeholder 2">
            <a:extLst>
              <a:ext uri="{FF2B5EF4-FFF2-40B4-BE49-F238E27FC236}">
                <a16:creationId xmlns:a16="http://schemas.microsoft.com/office/drawing/2014/main" id="{A96FD531-41C1-429F-981E-C03DFE4D2EA5}"/>
              </a:ext>
            </a:extLst>
          </p:cNvPr>
          <p:cNvSpPr>
            <a:spLocks noGrp="1"/>
          </p:cNvSpPr>
          <p:nvPr>
            <p:ph type="pic" sz="quarter" idx="11"/>
          </p:nvPr>
        </p:nvSpPr>
        <p:spPr>
          <a:xfrm>
            <a:off x="197895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Tree>
    <p:extLst>
      <p:ext uri="{BB962C8B-B14F-4D97-AF65-F5344CB8AC3E}">
        <p14:creationId xmlns:p14="http://schemas.microsoft.com/office/powerpoint/2010/main" val="3011513114"/>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userDrawn="1">
  <p:cSld name="IMAGE-Layout-108">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3C9C7632-F851-49E5-B077-28366D421B38}"/>
              </a:ext>
            </a:extLst>
          </p:cNvPr>
          <p:cNvSpPr>
            <a:spLocks noGrp="1"/>
          </p:cNvSpPr>
          <p:nvPr>
            <p:ph type="pic" sz="quarter" idx="11"/>
          </p:nvPr>
        </p:nvSpPr>
        <p:spPr>
          <a:xfrm>
            <a:off x="609599" y="627888"/>
            <a:ext cx="5486400" cy="5608320"/>
          </a:xfrm>
          <a:prstGeom prst="roundRect">
            <a:avLst>
              <a:gd name="adj" fmla="val 367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338576122"/>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IMAGE-Layout-109">
    <p:spTree>
      <p:nvGrpSpPr>
        <p:cNvPr id="1" name=""/>
        <p:cNvGrpSpPr/>
        <p:nvPr/>
      </p:nvGrpSpPr>
      <p:grpSpPr>
        <a:xfrm>
          <a:off x="0" y="0"/>
          <a:ext cx="0" cy="0"/>
          <a:chOff x="0" y="0"/>
          <a:chExt cx="0" cy="0"/>
        </a:xfrm>
      </p:grpSpPr>
      <p:sp>
        <p:nvSpPr>
          <p:cNvPr id="13" name="Picture Placeholder 12"/>
          <p:cNvSpPr>
            <a:spLocks noGrp="1"/>
          </p:cNvSpPr>
          <p:nvPr>
            <p:ph type="pic" sz="quarter" idx="11"/>
          </p:nvPr>
        </p:nvSpPr>
        <p:spPr>
          <a:xfrm>
            <a:off x="2182368" y="1752600"/>
            <a:ext cx="963168" cy="96316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12"/>
          <p:cNvSpPr>
            <a:spLocks noGrp="1"/>
          </p:cNvSpPr>
          <p:nvPr>
            <p:ph type="pic" sz="quarter" idx="12"/>
          </p:nvPr>
        </p:nvSpPr>
        <p:spPr>
          <a:xfrm>
            <a:off x="9186672" y="3752088"/>
            <a:ext cx="963168" cy="963168"/>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6" name="Title 4">
            <a:extLst>
              <a:ext uri="{FF2B5EF4-FFF2-40B4-BE49-F238E27FC236}">
                <a16:creationId xmlns:a16="http://schemas.microsoft.com/office/drawing/2014/main" id="{40895BE1-F501-4DA6-BAC7-1628FD1F7753}"/>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239058422"/>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IMAGE-Layout-110">
    <p:spTree>
      <p:nvGrpSpPr>
        <p:cNvPr id="1" name=""/>
        <p:cNvGrpSpPr/>
        <p:nvPr/>
      </p:nvGrpSpPr>
      <p:grpSpPr>
        <a:xfrm>
          <a:off x="0" y="0"/>
          <a:ext cx="0" cy="0"/>
          <a:chOff x="0" y="0"/>
          <a:chExt cx="0" cy="0"/>
        </a:xfrm>
      </p:grpSpPr>
      <p:sp>
        <p:nvSpPr>
          <p:cNvPr id="18" name="Picture Placeholder 2"/>
          <p:cNvSpPr>
            <a:spLocks noGrp="1"/>
          </p:cNvSpPr>
          <p:nvPr>
            <p:ph type="pic" sz="quarter" idx="11"/>
          </p:nvPr>
        </p:nvSpPr>
        <p:spPr>
          <a:xfrm>
            <a:off x="1853184" y="2151888"/>
            <a:ext cx="1219200" cy="1219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9" name="Picture Placeholder 2"/>
          <p:cNvSpPr>
            <a:spLocks noGrp="1"/>
          </p:cNvSpPr>
          <p:nvPr>
            <p:ph type="pic" sz="quarter" idx="12"/>
          </p:nvPr>
        </p:nvSpPr>
        <p:spPr>
          <a:xfrm>
            <a:off x="6742176" y="2151888"/>
            <a:ext cx="1219200" cy="1219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6" name="Title 4">
            <a:extLst>
              <a:ext uri="{FF2B5EF4-FFF2-40B4-BE49-F238E27FC236}">
                <a16:creationId xmlns:a16="http://schemas.microsoft.com/office/drawing/2014/main" id="{23153593-CEED-43D7-8481-1C18D9F0B67A}"/>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415999366"/>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IMAGE-Layout-111">
    <p:spTree>
      <p:nvGrpSpPr>
        <p:cNvPr id="1" name=""/>
        <p:cNvGrpSpPr/>
        <p:nvPr/>
      </p:nvGrpSpPr>
      <p:grpSpPr>
        <a:xfrm>
          <a:off x="0" y="0"/>
          <a:ext cx="0" cy="0"/>
          <a:chOff x="0" y="0"/>
          <a:chExt cx="0" cy="0"/>
        </a:xfrm>
      </p:grpSpPr>
      <p:sp>
        <p:nvSpPr>
          <p:cNvPr id="18" name="Picture Placeholder 2"/>
          <p:cNvSpPr>
            <a:spLocks noGrp="1"/>
          </p:cNvSpPr>
          <p:nvPr>
            <p:ph type="pic" sz="quarter" idx="11"/>
          </p:nvPr>
        </p:nvSpPr>
        <p:spPr>
          <a:xfrm>
            <a:off x="1773936" y="1432560"/>
            <a:ext cx="1828800" cy="1828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28095E9E-7213-4071-833B-F76EE6B46E6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576053838"/>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IMAGE-Layout-112">
    <p:spTree>
      <p:nvGrpSpPr>
        <p:cNvPr id="1" name=""/>
        <p:cNvGrpSpPr/>
        <p:nvPr/>
      </p:nvGrpSpPr>
      <p:grpSpPr>
        <a:xfrm>
          <a:off x="0" y="0"/>
          <a:ext cx="0" cy="0"/>
          <a:chOff x="0" y="0"/>
          <a:chExt cx="0" cy="0"/>
        </a:xfrm>
      </p:grpSpPr>
      <p:sp>
        <p:nvSpPr>
          <p:cNvPr id="4" name="Picture Placeholder 5"/>
          <p:cNvSpPr>
            <a:spLocks noGrp="1"/>
          </p:cNvSpPr>
          <p:nvPr>
            <p:ph type="pic" sz="quarter" idx="11"/>
          </p:nvPr>
        </p:nvSpPr>
        <p:spPr>
          <a:xfrm>
            <a:off x="0" y="1"/>
            <a:ext cx="12192000" cy="3425371"/>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03077111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BREAK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CA0ED-0001-4A53-A070-4D90F4DD00E4}"/>
              </a:ext>
            </a:extLst>
          </p:cNvPr>
          <p:cNvSpPr>
            <a:spLocks noGrp="1"/>
          </p:cNvSpPr>
          <p:nvPr>
            <p:ph type="title" hasCustomPrompt="1"/>
          </p:nvPr>
        </p:nvSpPr>
        <p:spPr>
          <a:xfrm>
            <a:off x="838200" y="2765955"/>
            <a:ext cx="10515600" cy="1326091"/>
          </a:xfrm>
          <a:prstGeom prst="rect">
            <a:avLst/>
          </a:prstGeom>
        </p:spPr>
        <p:txBody>
          <a:bodyPr anchor="ctr"/>
          <a:lstStyle>
            <a:lvl1pPr algn="ctr">
              <a:defRPr lang="en-US" sz="4800" dirty="0">
                <a:gradFill>
                  <a:gsLst>
                    <a:gs pos="75000">
                      <a:schemeClr val="accent4"/>
                    </a:gs>
                    <a:gs pos="25000">
                      <a:schemeClr val="accent2"/>
                    </a:gs>
                    <a:gs pos="100000">
                      <a:schemeClr val="accent5"/>
                    </a:gs>
                    <a:gs pos="50000">
                      <a:schemeClr val="accent3"/>
                    </a:gs>
                    <a:gs pos="1000">
                      <a:schemeClr val="accent1"/>
                    </a:gs>
                  </a:gsLst>
                  <a:lin ang="9000000" scaled="0"/>
                </a:gradFill>
                <a:ea typeface="+mn-ea"/>
                <a:cs typeface="+mn-cs"/>
              </a:defRPr>
            </a:lvl1pPr>
          </a:lstStyle>
          <a:p>
            <a:pPr lvl="0" algn="ctr"/>
            <a:r>
              <a:rPr lang="en-US" dirty="0"/>
              <a:t>BREAKER TITLE</a:t>
            </a:r>
          </a:p>
        </p:txBody>
      </p:sp>
    </p:spTree>
    <p:extLst>
      <p:ext uri="{BB962C8B-B14F-4D97-AF65-F5344CB8AC3E}">
        <p14:creationId xmlns:p14="http://schemas.microsoft.com/office/powerpoint/2010/main" val="2963753382"/>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userDrawn="1">
  <p:cSld name="IMAGE-Layout-113">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8136000" y="0"/>
            <a:ext cx="40560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435602279"/>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userDrawn="1">
  <p:cSld name="IMAGE-Layout-114">
    <p:spTree>
      <p:nvGrpSpPr>
        <p:cNvPr id="1" name=""/>
        <p:cNvGrpSpPr/>
        <p:nvPr/>
      </p:nvGrpSpPr>
      <p:grpSpPr>
        <a:xfrm>
          <a:off x="0" y="0"/>
          <a:ext cx="0" cy="0"/>
          <a:chOff x="0" y="0"/>
          <a:chExt cx="0" cy="0"/>
        </a:xfrm>
      </p:grpSpPr>
      <p:sp>
        <p:nvSpPr>
          <p:cNvPr id="4" name="Picture Placeholder 5"/>
          <p:cNvSpPr>
            <a:spLocks noGrp="1"/>
          </p:cNvSpPr>
          <p:nvPr>
            <p:ph type="pic" sz="quarter" idx="11"/>
          </p:nvPr>
        </p:nvSpPr>
        <p:spPr>
          <a:xfrm>
            <a:off x="0" y="1"/>
            <a:ext cx="12192000" cy="3425371"/>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3" name="Title 1">
            <a:extLst>
              <a:ext uri="{FF2B5EF4-FFF2-40B4-BE49-F238E27FC236}">
                <a16:creationId xmlns:a16="http://schemas.microsoft.com/office/drawing/2014/main" id="{07546306-BB2E-C745-BE62-0F61AFAAA161}"/>
              </a:ext>
            </a:extLst>
          </p:cNvPr>
          <p:cNvSpPr>
            <a:spLocks noGrp="1"/>
          </p:cNvSpPr>
          <p:nvPr>
            <p:ph type="title" hasCustomPrompt="1"/>
          </p:nvPr>
        </p:nvSpPr>
        <p:spPr>
          <a:xfrm>
            <a:off x="1079500" y="1596153"/>
            <a:ext cx="10033000" cy="609600"/>
          </a:xfrm>
          <a:prstGeom prst="rect">
            <a:avLst/>
          </a:prstGeom>
        </p:spPr>
        <p:txBody>
          <a:bodyPr anchor="ctr"/>
          <a:lstStyle>
            <a:lvl1pPr marL="0" algn="ctr" defTabSz="914446" rtl="0" eaLnBrk="1" latinLnBrk="0" hangingPunct="1">
              <a:defRPr lang="en-US" sz="4400" kern="1200" dirty="0">
                <a:solidFill>
                  <a:schemeClr val="tx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5" name="Text Placeholder 4">
            <a:extLst>
              <a:ext uri="{FF2B5EF4-FFF2-40B4-BE49-F238E27FC236}">
                <a16:creationId xmlns:a16="http://schemas.microsoft.com/office/drawing/2014/main" id="{E2C02C6C-381F-CE48-B1C7-45378DCAA986}"/>
              </a:ext>
            </a:extLst>
          </p:cNvPr>
          <p:cNvSpPr>
            <a:spLocks noGrp="1"/>
          </p:cNvSpPr>
          <p:nvPr>
            <p:ph type="body" sz="quarter" idx="12" hasCustomPrompt="1"/>
          </p:nvPr>
        </p:nvSpPr>
        <p:spPr>
          <a:xfrm>
            <a:off x="1079500" y="1218201"/>
            <a:ext cx="10033000" cy="355601"/>
          </a:xfrm>
          <a:prstGeom prst="rect">
            <a:avLst/>
          </a:prstGeom>
        </p:spPr>
        <p:txBody>
          <a:bodyPr anchor="ctr"/>
          <a:lstStyle>
            <a:lvl1pPr marL="0" indent="0" algn="ctr">
              <a:buNone/>
              <a:defRPr lang="en-UA" sz="1867" kern="1200" spc="333" dirty="0">
                <a:solidFill>
                  <a:srgbClr val="858591"/>
                </a:solidFill>
                <a:latin typeface="Montserrat" panose="00000500000000000000" pitchFamily="2" charset="0"/>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2515375584"/>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userDrawn="1">
  <p:cSld name="IMAGE-Layout-115">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0"/>
            <a:ext cx="12191999" cy="3937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5" name="Title 1">
            <a:extLst>
              <a:ext uri="{FF2B5EF4-FFF2-40B4-BE49-F238E27FC236}">
                <a16:creationId xmlns:a16="http://schemas.microsoft.com/office/drawing/2014/main" id="{5153F44B-F8DD-4AF0-9746-A6E6D1B4BA7C}"/>
              </a:ext>
            </a:extLst>
          </p:cNvPr>
          <p:cNvSpPr>
            <a:spLocks noGrp="1"/>
          </p:cNvSpPr>
          <p:nvPr>
            <p:ph type="title" hasCustomPrompt="1"/>
          </p:nvPr>
        </p:nvSpPr>
        <p:spPr>
          <a:xfrm>
            <a:off x="1371600" y="1521149"/>
            <a:ext cx="9499600" cy="609600"/>
          </a:xfrm>
          <a:prstGeom prst="rect">
            <a:avLst/>
          </a:prstGeom>
        </p:spPr>
        <p:txBody>
          <a:bodyPr anchor="ctr"/>
          <a:lstStyle>
            <a:lvl1pPr marL="0" algn="l" defTabSz="914446" rtl="0" eaLnBrk="1" latinLnBrk="0" hangingPunct="1">
              <a:defRPr lang="en-US" sz="4400" kern="1200" dirty="0">
                <a:solidFill>
                  <a:schemeClr val="tx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6" name="Text Placeholder 4">
            <a:extLst>
              <a:ext uri="{FF2B5EF4-FFF2-40B4-BE49-F238E27FC236}">
                <a16:creationId xmlns:a16="http://schemas.microsoft.com/office/drawing/2014/main" id="{FC0693EC-ECEC-45D9-A0CD-3062924AC7BA}"/>
              </a:ext>
            </a:extLst>
          </p:cNvPr>
          <p:cNvSpPr>
            <a:spLocks noGrp="1"/>
          </p:cNvSpPr>
          <p:nvPr>
            <p:ph type="body" sz="quarter" idx="11" hasCustomPrompt="1"/>
          </p:nvPr>
        </p:nvSpPr>
        <p:spPr>
          <a:xfrm>
            <a:off x="1371600" y="1143197"/>
            <a:ext cx="9499600" cy="355601"/>
          </a:xfrm>
          <a:prstGeom prst="rect">
            <a:avLst/>
          </a:prstGeom>
        </p:spPr>
        <p:txBody>
          <a:bodyPr anchor="ctr"/>
          <a:lstStyle>
            <a:lvl1pPr marL="0" indent="0" algn="l">
              <a:buNone/>
              <a:defRPr lang="en-UA" sz="1867" kern="1200" spc="333" dirty="0">
                <a:solidFill>
                  <a:srgbClr val="858591"/>
                </a:solidFill>
                <a:latin typeface="Montserrat" panose="00000500000000000000" pitchFamily="2" charset="0"/>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385207298"/>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IMAGE-Layout-116">
    <p:spTree>
      <p:nvGrpSpPr>
        <p:cNvPr id="1" name=""/>
        <p:cNvGrpSpPr/>
        <p:nvPr/>
      </p:nvGrpSpPr>
      <p:grpSpPr>
        <a:xfrm>
          <a:off x="0" y="0"/>
          <a:ext cx="0" cy="0"/>
          <a:chOff x="0" y="0"/>
          <a:chExt cx="0" cy="0"/>
        </a:xfrm>
      </p:grpSpPr>
      <p:sp>
        <p:nvSpPr>
          <p:cNvPr id="17" name="Picture Placeholder 5"/>
          <p:cNvSpPr>
            <a:spLocks noGrp="1"/>
          </p:cNvSpPr>
          <p:nvPr>
            <p:ph type="pic" sz="quarter" idx="11"/>
          </p:nvPr>
        </p:nvSpPr>
        <p:spPr>
          <a:xfrm>
            <a:off x="0" y="1725168"/>
            <a:ext cx="12192000" cy="231648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3" name="Title 1">
            <a:extLst>
              <a:ext uri="{FF2B5EF4-FFF2-40B4-BE49-F238E27FC236}">
                <a16:creationId xmlns:a16="http://schemas.microsoft.com/office/drawing/2014/main" id="{B5B7ED05-6BE5-404E-B123-A15F21DCA52E}"/>
              </a:ext>
            </a:extLst>
          </p:cNvPr>
          <p:cNvSpPr>
            <a:spLocks noGrp="1"/>
          </p:cNvSpPr>
          <p:nvPr>
            <p:ph type="title" hasCustomPrompt="1"/>
          </p:nvPr>
        </p:nvSpPr>
        <p:spPr>
          <a:xfrm>
            <a:off x="762000" y="774192"/>
            <a:ext cx="10668001" cy="609600"/>
          </a:xfrm>
          <a:prstGeom prst="rect">
            <a:avLst/>
          </a:prstGeom>
        </p:spPr>
        <p:txBody>
          <a:bodyPr anchor="ctr"/>
          <a:lstStyle>
            <a:lvl1pPr marL="0" algn="ctr" defTabSz="914446" rtl="0" eaLnBrk="1" latinLnBrk="0" hangingPunct="1">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4" name="Text Placeholder 4">
            <a:extLst>
              <a:ext uri="{FF2B5EF4-FFF2-40B4-BE49-F238E27FC236}">
                <a16:creationId xmlns:a16="http://schemas.microsoft.com/office/drawing/2014/main" id="{29C676B4-FAF3-0D4E-83C5-9499FF8D7F9E}"/>
              </a:ext>
            </a:extLst>
          </p:cNvPr>
          <p:cNvSpPr>
            <a:spLocks noGrp="1"/>
          </p:cNvSpPr>
          <p:nvPr>
            <p:ph type="body" sz="quarter" idx="10" hasCustomPrompt="1"/>
          </p:nvPr>
        </p:nvSpPr>
        <p:spPr>
          <a:xfrm>
            <a:off x="762000" y="396240"/>
            <a:ext cx="10668001" cy="355601"/>
          </a:xfrm>
          <a:prstGeom prst="rect">
            <a:avLst/>
          </a:prstGeom>
        </p:spPr>
        <p:txBody>
          <a:bodyPr anchor="ctr"/>
          <a:lstStyle>
            <a:lvl1pPr marL="0" indent="0" algn="ctr">
              <a:buNone/>
              <a:defRPr lang="en-UA" sz="1867" kern="1200" spc="333" dirty="0">
                <a:solidFill>
                  <a:schemeClr val="accent1"/>
                </a:solidFill>
                <a:latin typeface="Montserrat" panose="00000500000000000000" pitchFamily="2" charset="0"/>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3409474310"/>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userDrawn="1">
  <p:cSld name="IMAGE-Layout-117">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5CEA750A-677F-43CA-8A48-7AE6C2E65812}"/>
              </a:ext>
            </a:extLst>
          </p:cNvPr>
          <p:cNvSpPr>
            <a:spLocks noGrp="1"/>
          </p:cNvSpPr>
          <p:nvPr>
            <p:ph type="pic" sz="quarter" idx="11"/>
          </p:nvPr>
        </p:nvSpPr>
        <p:spPr>
          <a:xfrm>
            <a:off x="4724400" y="624840"/>
            <a:ext cx="6858000" cy="5608320"/>
          </a:xfrm>
          <a:prstGeom prst="roundRect">
            <a:avLst>
              <a:gd name="adj" fmla="val 3727"/>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101389880"/>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userDrawn="1">
  <p:cSld name="IMAGE-Layout-118">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7A86A2D-80E2-48E5-B1F6-4F8C81EE1343}"/>
              </a:ext>
            </a:extLst>
          </p:cNvPr>
          <p:cNvSpPr>
            <a:spLocks noGrp="1"/>
          </p:cNvSpPr>
          <p:nvPr>
            <p:ph type="pic" sz="quarter" idx="11"/>
          </p:nvPr>
        </p:nvSpPr>
        <p:spPr>
          <a:xfrm>
            <a:off x="609600" y="624840"/>
            <a:ext cx="6858000" cy="5608320"/>
          </a:xfrm>
          <a:prstGeom prst="roundRect">
            <a:avLst>
              <a:gd name="adj" fmla="val 3555"/>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900520890"/>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userDrawn="1">
  <p:cSld name="IMAGE-Layout-119">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4724400" y="627888"/>
            <a:ext cx="6858000" cy="5608320"/>
          </a:xfrm>
          <a:prstGeom prst="roundRect">
            <a:avLst>
              <a:gd name="adj" fmla="val 3727"/>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751640269"/>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guide id="3" pos="4464">
          <p15:clr>
            <a:srgbClr val="FBAE40"/>
          </p15:clr>
        </p15:guide>
        <p15:guide id="4" pos="3888">
          <p15:clr>
            <a:srgbClr val="FBAE4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userDrawn="1">
  <p:cSld name="IMAGE-Layout-120">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609600" y="627888"/>
            <a:ext cx="6858000" cy="5614416"/>
          </a:xfrm>
          <a:prstGeom prst="roundRect">
            <a:avLst>
              <a:gd name="adj" fmla="val 3569"/>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014328122"/>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guide id="3" pos="7056">
          <p15:clr>
            <a:srgbClr val="FBAE40"/>
          </p15:clr>
        </p15:guide>
        <p15:guide id="4" pos="4464">
          <p15:clr>
            <a:srgbClr val="FBAE40"/>
          </p15:clr>
        </p15:guide>
        <p15:guide id="5" pos="4896">
          <p15:clr>
            <a:srgbClr val="FBAE40"/>
          </p15:clr>
        </p15:guide>
        <p15:guide id="6" pos="6624">
          <p15:clr>
            <a:srgbClr val="FBAE40"/>
          </p15:clr>
        </p15:guide>
        <p15:guide id="7" pos="7632">
          <p15:clr>
            <a:srgbClr val="FBAE40"/>
          </p15:clr>
        </p15:guide>
        <p15:guide id="8" pos="3888">
          <p15:clr>
            <a:srgbClr val="FBAE4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userDrawn="1">
  <p:cSld name="IMAGE-Layout-121">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1C3E2DFA-1AA1-3047-A37A-1FEEBC864A21}"/>
              </a:ext>
            </a:extLst>
          </p:cNvPr>
          <p:cNvSpPr>
            <a:spLocks noGrp="1" noChangeAspect="1"/>
          </p:cNvSpPr>
          <p:nvPr>
            <p:ph type="pic" sz="quarter" idx="11"/>
          </p:nvPr>
        </p:nvSpPr>
        <p:spPr>
          <a:xfrm>
            <a:off x="1752848" y="2254207"/>
            <a:ext cx="2346960" cy="234696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4" name="Title 4">
            <a:extLst>
              <a:ext uri="{FF2B5EF4-FFF2-40B4-BE49-F238E27FC236}">
                <a16:creationId xmlns:a16="http://schemas.microsoft.com/office/drawing/2014/main" id="{C9614C9E-3D8C-47CB-8BCB-66D98B2EC01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126270263"/>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userDrawn="1">
  <p:cSld name="IMAGE-Layout-122">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D0906F3F-9F31-494A-9B02-61233BD7CCBD}"/>
              </a:ext>
            </a:extLst>
          </p:cNvPr>
          <p:cNvSpPr>
            <a:spLocks noGrp="1" noChangeAspect="1"/>
          </p:cNvSpPr>
          <p:nvPr>
            <p:ph type="pic" sz="quarter" idx="12"/>
          </p:nvPr>
        </p:nvSpPr>
        <p:spPr>
          <a:xfrm>
            <a:off x="1905000" y="1622701"/>
            <a:ext cx="1524000" cy="15240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5" name="Picture Placeholder 2">
            <a:extLst>
              <a:ext uri="{FF2B5EF4-FFF2-40B4-BE49-F238E27FC236}">
                <a16:creationId xmlns:a16="http://schemas.microsoft.com/office/drawing/2014/main" id="{1C3E2DFA-1AA1-3047-A37A-1FEEBC864A21}"/>
              </a:ext>
            </a:extLst>
          </p:cNvPr>
          <p:cNvSpPr>
            <a:spLocks noGrp="1" noChangeAspect="1"/>
          </p:cNvSpPr>
          <p:nvPr>
            <p:ph type="pic" sz="quarter" idx="11"/>
          </p:nvPr>
        </p:nvSpPr>
        <p:spPr>
          <a:xfrm>
            <a:off x="1905000" y="3711299"/>
            <a:ext cx="1524000" cy="15240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510F5D02-55ED-4EA4-B7B3-347E95140391}"/>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9989575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BREAK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CA0ED-0001-4A53-A070-4D90F4DD00E4}"/>
              </a:ext>
            </a:extLst>
          </p:cNvPr>
          <p:cNvSpPr>
            <a:spLocks noGrp="1"/>
          </p:cNvSpPr>
          <p:nvPr>
            <p:ph type="title" hasCustomPrompt="1"/>
          </p:nvPr>
        </p:nvSpPr>
        <p:spPr>
          <a:xfrm>
            <a:off x="838200" y="2765955"/>
            <a:ext cx="10515600" cy="1326091"/>
          </a:xfrm>
          <a:prstGeom prst="rect">
            <a:avLst/>
          </a:prstGeom>
        </p:spPr>
        <p:txBody>
          <a:bodyPr anchor="ctr"/>
          <a:lstStyle>
            <a:lvl1pPr algn="ctr">
              <a:defRPr lang="en-US" sz="7200">
                <a:gradFill>
                  <a:gsLst>
                    <a:gs pos="25000">
                      <a:schemeClr val="accent2"/>
                    </a:gs>
                    <a:gs pos="75000">
                      <a:schemeClr val="accent4"/>
                    </a:gs>
                    <a:gs pos="50000">
                      <a:schemeClr val="accent3"/>
                    </a:gs>
                    <a:gs pos="0">
                      <a:schemeClr val="accent1"/>
                    </a:gs>
                    <a:gs pos="100000">
                      <a:schemeClr val="accent5"/>
                    </a:gs>
                  </a:gsLst>
                  <a:lin ang="8100000" scaled="0"/>
                </a:gradFill>
                <a:ea typeface="+mn-ea"/>
                <a:cs typeface="+mn-cs"/>
              </a:defRPr>
            </a:lvl1pPr>
          </a:lstStyle>
          <a:p>
            <a:pPr marL="0" lvl="0" indent="0" algn="ctr">
              <a:spcBef>
                <a:spcPts val="1000"/>
              </a:spcBef>
              <a:buFont typeface="Arial" panose="020B0604020202020204" pitchFamily="34" charset="0"/>
            </a:pPr>
            <a:r>
              <a:rPr lang="en-US" dirty="0"/>
              <a:t>BREAKER TITLE</a:t>
            </a:r>
          </a:p>
        </p:txBody>
      </p:sp>
    </p:spTree>
    <p:extLst>
      <p:ext uri="{BB962C8B-B14F-4D97-AF65-F5344CB8AC3E}">
        <p14:creationId xmlns:p14="http://schemas.microsoft.com/office/powerpoint/2010/main" val="532003184"/>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userDrawn="1">
  <p:cSld name="IMAGE-Layout-123">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6EDA7AB7-33DF-BD46-AB8B-02E37949E421}"/>
              </a:ext>
            </a:extLst>
          </p:cNvPr>
          <p:cNvSpPr>
            <a:spLocks noGrp="1" noChangeAspect="1"/>
          </p:cNvSpPr>
          <p:nvPr>
            <p:ph type="pic" sz="quarter" idx="13"/>
          </p:nvPr>
        </p:nvSpPr>
        <p:spPr>
          <a:xfrm>
            <a:off x="1165693" y="2801874"/>
            <a:ext cx="1255776" cy="1255776"/>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2">
            <a:extLst>
              <a:ext uri="{FF2B5EF4-FFF2-40B4-BE49-F238E27FC236}">
                <a16:creationId xmlns:a16="http://schemas.microsoft.com/office/drawing/2014/main" id="{16B7D76E-9414-3045-81FD-7BEF4A9AEA78}"/>
              </a:ext>
            </a:extLst>
          </p:cNvPr>
          <p:cNvSpPr>
            <a:spLocks noGrp="1" noChangeAspect="1"/>
          </p:cNvSpPr>
          <p:nvPr>
            <p:ph type="pic" sz="quarter" idx="14"/>
          </p:nvPr>
        </p:nvSpPr>
        <p:spPr>
          <a:xfrm>
            <a:off x="1165693" y="4356033"/>
            <a:ext cx="1255776" cy="1255776"/>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2">
            <a:extLst>
              <a:ext uri="{FF2B5EF4-FFF2-40B4-BE49-F238E27FC236}">
                <a16:creationId xmlns:a16="http://schemas.microsoft.com/office/drawing/2014/main" id="{D0906F3F-9F31-494A-9B02-61233BD7CCBD}"/>
              </a:ext>
            </a:extLst>
          </p:cNvPr>
          <p:cNvSpPr>
            <a:spLocks noGrp="1" noChangeAspect="1"/>
          </p:cNvSpPr>
          <p:nvPr>
            <p:ph type="pic" sz="quarter" idx="12"/>
          </p:nvPr>
        </p:nvSpPr>
        <p:spPr>
          <a:xfrm>
            <a:off x="1165693" y="1246192"/>
            <a:ext cx="1255776" cy="1255776"/>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2B903F16-A6BA-4DF7-ABFF-05463A2A3001}"/>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577656206"/>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userDrawn="1">
  <p:cSld name="IMAGE-Layout-124">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1C3E2DFA-1AA1-3047-A37A-1FEEBC864A21}"/>
              </a:ext>
            </a:extLst>
          </p:cNvPr>
          <p:cNvSpPr>
            <a:spLocks noGrp="1" noChangeAspect="1"/>
          </p:cNvSpPr>
          <p:nvPr>
            <p:ph type="pic" sz="quarter" idx="11"/>
          </p:nvPr>
        </p:nvSpPr>
        <p:spPr>
          <a:xfrm>
            <a:off x="2520293" y="1669806"/>
            <a:ext cx="2023872" cy="202387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2">
            <a:extLst>
              <a:ext uri="{FF2B5EF4-FFF2-40B4-BE49-F238E27FC236}">
                <a16:creationId xmlns:a16="http://schemas.microsoft.com/office/drawing/2014/main" id="{AD3264B4-0A33-0F42-B162-461C536D5376}"/>
              </a:ext>
            </a:extLst>
          </p:cNvPr>
          <p:cNvSpPr>
            <a:spLocks noGrp="1" noChangeAspect="1"/>
          </p:cNvSpPr>
          <p:nvPr>
            <p:ph type="pic" sz="quarter" idx="12"/>
          </p:nvPr>
        </p:nvSpPr>
        <p:spPr>
          <a:xfrm>
            <a:off x="7337259" y="1669806"/>
            <a:ext cx="2023872" cy="202387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0582B724-2DE7-4DD8-8B83-2D7CA97BFCC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431055553"/>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userDrawn="1">
  <p:cSld name="IMAGE-Layout-125">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1C3E2DFA-1AA1-3047-A37A-1FEEBC864A21}"/>
              </a:ext>
            </a:extLst>
          </p:cNvPr>
          <p:cNvSpPr>
            <a:spLocks noGrp="1" noChangeAspect="1"/>
          </p:cNvSpPr>
          <p:nvPr>
            <p:ph type="pic" sz="quarter" idx="11"/>
          </p:nvPr>
        </p:nvSpPr>
        <p:spPr>
          <a:xfrm>
            <a:off x="1787160" y="1643817"/>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2">
            <a:extLst>
              <a:ext uri="{FF2B5EF4-FFF2-40B4-BE49-F238E27FC236}">
                <a16:creationId xmlns:a16="http://schemas.microsoft.com/office/drawing/2014/main" id="{00D1B728-F65B-1049-A423-4018D50F1E2D}"/>
              </a:ext>
            </a:extLst>
          </p:cNvPr>
          <p:cNvSpPr>
            <a:spLocks noGrp="1" noChangeAspect="1"/>
          </p:cNvSpPr>
          <p:nvPr>
            <p:ph type="pic" sz="quarter" idx="12"/>
          </p:nvPr>
        </p:nvSpPr>
        <p:spPr>
          <a:xfrm>
            <a:off x="5139455" y="1643817"/>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2">
            <a:extLst>
              <a:ext uri="{FF2B5EF4-FFF2-40B4-BE49-F238E27FC236}">
                <a16:creationId xmlns:a16="http://schemas.microsoft.com/office/drawing/2014/main" id="{2E925699-281D-D34C-8E74-602EA1212DED}"/>
              </a:ext>
            </a:extLst>
          </p:cNvPr>
          <p:cNvSpPr>
            <a:spLocks noGrp="1" noChangeAspect="1"/>
          </p:cNvSpPr>
          <p:nvPr>
            <p:ph type="pic" sz="quarter" idx="13"/>
          </p:nvPr>
        </p:nvSpPr>
        <p:spPr>
          <a:xfrm>
            <a:off x="8529155" y="1643817"/>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279620E3-E26D-468F-A5AA-E9B9AE5E97F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825777588"/>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userDrawn="1">
  <p:cSld name="IMAGE-Layout-126">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02B1CD80-073E-FC48-97A5-FEE449811055}"/>
              </a:ext>
            </a:extLst>
          </p:cNvPr>
          <p:cNvSpPr>
            <a:spLocks noGrp="1" noChangeAspect="1"/>
          </p:cNvSpPr>
          <p:nvPr>
            <p:ph type="pic" sz="quarter" idx="11"/>
          </p:nvPr>
        </p:nvSpPr>
        <p:spPr>
          <a:xfrm>
            <a:off x="1167871" y="1880074"/>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2">
            <a:extLst>
              <a:ext uri="{FF2B5EF4-FFF2-40B4-BE49-F238E27FC236}">
                <a16:creationId xmlns:a16="http://schemas.microsoft.com/office/drawing/2014/main" id="{3461EC8E-8C72-EE43-B452-AB416A04E632}"/>
              </a:ext>
            </a:extLst>
          </p:cNvPr>
          <p:cNvSpPr>
            <a:spLocks noGrp="1" noChangeAspect="1"/>
          </p:cNvSpPr>
          <p:nvPr>
            <p:ph type="pic" sz="quarter" idx="12"/>
          </p:nvPr>
        </p:nvSpPr>
        <p:spPr>
          <a:xfrm>
            <a:off x="3843691" y="1880074"/>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2">
            <a:extLst>
              <a:ext uri="{FF2B5EF4-FFF2-40B4-BE49-F238E27FC236}">
                <a16:creationId xmlns:a16="http://schemas.microsoft.com/office/drawing/2014/main" id="{2754217B-17E2-0C41-BF2A-2295F77DD588}"/>
              </a:ext>
            </a:extLst>
          </p:cNvPr>
          <p:cNvSpPr>
            <a:spLocks noGrp="1" noChangeAspect="1"/>
          </p:cNvSpPr>
          <p:nvPr>
            <p:ph type="pic" sz="quarter" idx="13"/>
          </p:nvPr>
        </p:nvSpPr>
        <p:spPr>
          <a:xfrm>
            <a:off x="6519510" y="1880074"/>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2" name="Picture Placeholder 2">
            <a:extLst>
              <a:ext uri="{FF2B5EF4-FFF2-40B4-BE49-F238E27FC236}">
                <a16:creationId xmlns:a16="http://schemas.microsoft.com/office/drawing/2014/main" id="{6A1C50D3-A699-074D-961E-9E2391BED581}"/>
              </a:ext>
            </a:extLst>
          </p:cNvPr>
          <p:cNvSpPr>
            <a:spLocks noGrp="1" noChangeAspect="1"/>
          </p:cNvSpPr>
          <p:nvPr>
            <p:ph type="pic" sz="quarter" idx="14"/>
          </p:nvPr>
        </p:nvSpPr>
        <p:spPr>
          <a:xfrm>
            <a:off x="9195329" y="1880074"/>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Title 4">
            <a:extLst>
              <a:ext uri="{FF2B5EF4-FFF2-40B4-BE49-F238E27FC236}">
                <a16:creationId xmlns:a16="http://schemas.microsoft.com/office/drawing/2014/main" id="{A160751B-E67B-4E08-9503-4B1526F25284}"/>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803550503"/>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userDrawn="1">
  <p:cSld name="IMAGE-Layout-127">
    <p:spTree>
      <p:nvGrpSpPr>
        <p:cNvPr id="1" name=""/>
        <p:cNvGrpSpPr/>
        <p:nvPr/>
      </p:nvGrpSpPr>
      <p:grpSpPr>
        <a:xfrm>
          <a:off x="0" y="0"/>
          <a:ext cx="0" cy="0"/>
          <a:chOff x="0" y="0"/>
          <a:chExt cx="0" cy="0"/>
        </a:xfrm>
      </p:grpSpPr>
      <p:sp>
        <p:nvSpPr>
          <p:cNvPr id="13" name="Picture Placeholder 2">
            <a:extLst>
              <a:ext uri="{FF2B5EF4-FFF2-40B4-BE49-F238E27FC236}">
                <a16:creationId xmlns:a16="http://schemas.microsoft.com/office/drawing/2014/main" id="{7217D4CB-A698-D74A-A732-CB04DCE47B70}"/>
              </a:ext>
            </a:extLst>
          </p:cNvPr>
          <p:cNvSpPr>
            <a:spLocks noGrp="1" noChangeAspect="1"/>
          </p:cNvSpPr>
          <p:nvPr>
            <p:ph type="pic" sz="quarter" idx="13"/>
          </p:nvPr>
        </p:nvSpPr>
        <p:spPr>
          <a:xfrm>
            <a:off x="1473661" y="3649240"/>
            <a:ext cx="1450848" cy="145084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2">
            <a:extLst>
              <a:ext uri="{FF2B5EF4-FFF2-40B4-BE49-F238E27FC236}">
                <a16:creationId xmlns:a16="http://schemas.microsoft.com/office/drawing/2014/main" id="{A0A7330D-6470-8E48-AB41-17C032110911}"/>
              </a:ext>
            </a:extLst>
          </p:cNvPr>
          <p:cNvSpPr>
            <a:spLocks noGrp="1" noChangeAspect="1"/>
          </p:cNvSpPr>
          <p:nvPr>
            <p:ph type="pic" sz="quarter" idx="14"/>
          </p:nvPr>
        </p:nvSpPr>
        <p:spPr>
          <a:xfrm>
            <a:off x="6463790" y="1757912"/>
            <a:ext cx="1450848" cy="145084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2">
            <a:extLst>
              <a:ext uri="{FF2B5EF4-FFF2-40B4-BE49-F238E27FC236}">
                <a16:creationId xmlns:a16="http://schemas.microsoft.com/office/drawing/2014/main" id="{D340C943-4790-9348-93AD-9486360732E2}"/>
              </a:ext>
            </a:extLst>
          </p:cNvPr>
          <p:cNvSpPr>
            <a:spLocks noGrp="1" noChangeAspect="1"/>
          </p:cNvSpPr>
          <p:nvPr>
            <p:ph type="pic" sz="quarter" idx="15"/>
          </p:nvPr>
        </p:nvSpPr>
        <p:spPr>
          <a:xfrm>
            <a:off x="6463790" y="3649240"/>
            <a:ext cx="1450848" cy="145084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2">
            <a:extLst>
              <a:ext uri="{FF2B5EF4-FFF2-40B4-BE49-F238E27FC236}">
                <a16:creationId xmlns:a16="http://schemas.microsoft.com/office/drawing/2014/main" id="{D0906F3F-9F31-494A-9B02-61233BD7CCBD}"/>
              </a:ext>
            </a:extLst>
          </p:cNvPr>
          <p:cNvSpPr>
            <a:spLocks noGrp="1" noChangeAspect="1"/>
          </p:cNvSpPr>
          <p:nvPr>
            <p:ph type="pic" sz="quarter" idx="12"/>
          </p:nvPr>
        </p:nvSpPr>
        <p:spPr>
          <a:xfrm>
            <a:off x="1473661" y="1757912"/>
            <a:ext cx="1450848" cy="145084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Title 4">
            <a:extLst>
              <a:ext uri="{FF2B5EF4-FFF2-40B4-BE49-F238E27FC236}">
                <a16:creationId xmlns:a16="http://schemas.microsoft.com/office/drawing/2014/main" id="{7E9D3BE8-D975-43CB-A997-BE76A4E2420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959368643"/>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userDrawn="1">
  <p:cSld name="IMAGE-Layout-128">
    <p:spTree>
      <p:nvGrpSpPr>
        <p:cNvPr id="1" name=""/>
        <p:cNvGrpSpPr/>
        <p:nvPr/>
      </p:nvGrpSpPr>
      <p:grpSpPr>
        <a:xfrm>
          <a:off x="0" y="0"/>
          <a:ext cx="0" cy="0"/>
          <a:chOff x="0" y="0"/>
          <a:chExt cx="0" cy="0"/>
        </a:xfrm>
      </p:grpSpPr>
      <p:sp>
        <p:nvSpPr>
          <p:cNvPr id="17" name="Picture Placeholder 2">
            <a:extLst>
              <a:ext uri="{FF2B5EF4-FFF2-40B4-BE49-F238E27FC236}">
                <a16:creationId xmlns:a16="http://schemas.microsoft.com/office/drawing/2014/main" id="{331383DF-C87E-DD43-9830-5DB32A4F8CAA}"/>
              </a:ext>
            </a:extLst>
          </p:cNvPr>
          <p:cNvSpPr>
            <a:spLocks noGrp="1" noChangeAspect="1"/>
          </p:cNvSpPr>
          <p:nvPr>
            <p:ph type="pic" sz="quarter" idx="13"/>
          </p:nvPr>
        </p:nvSpPr>
        <p:spPr>
          <a:xfrm>
            <a:off x="5583323" y="1279273"/>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8" name="Picture Placeholder 2">
            <a:extLst>
              <a:ext uri="{FF2B5EF4-FFF2-40B4-BE49-F238E27FC236}">
                <a16:creationId xmlns:a16="http://schemas.microsoft.com/office/drawing/2014/main" id="{30162CC3-F132-3B46-BD96-27CA8DA6B91C}"/>
              </a:ext>
            </a:extLst>
          </p:cNvPr>
          <p:cNvSpPr>
            <a:spLocks noGrp="1" noChangeAspect="1"/>
          </p:cNvSpPr>
          <p:nvPr>
            <p:ph type="pic" sz="quarter" idx="14"/>
          </p:nvPr>
        </p:nvSpPr>
        <p:spPr>
          <a:xfrm>
            <a:off x="2144268" y="3680196"/>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9" name="Picture Placeholder 2">
            <a:extLst>
              <a:ext uri="{FF2B5EF4-FFF2-40B4-BE49-F238E27FC236}">
                <a16:creationId xmlns:a16="http://schemas.microsoft.com/office/drawing/2014/main" id="{0656FEB2-C81F-E94C-9846-796BCD57E2B0}"/>
              </a:ext>
            </a:extLst>
          </p:cNvPr>
          <p:cNvSpPr>
            <a:spLocks noGrp="1" noChangeAspect="1"/>
          </p:cNvSpPr>
          <p:nvPr>
            <p:ph type="pic" sz="quarter" idx="15"/>
          </p:nvPr>
        </p:nvSpPr>
        <p:spPr>
          <a:xfrm>
            <a:off x="9025023" y="1279273"/>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0" name="Picture Placeholder 2">
            <a:extLst>
              <a:ext uri="{FF2B5EF4-FFF2-40B4-BE49-F238E27FC236}">
                <a16:creationId xmlns:a16="http://schemas.microsoft.com/office/drawing/2014/main" id="{FF4EDF61-F78B-F943-94CD-411CA8869611}"/>
              </a:ext>
            </a:extLst>
          </p:cNvPr>
          <p:cNvSpPr>
            <a:spLocks noGrp="1" noChangeAspect="1"/>
          </p:cNvSpPr>
          <p:nvPr>
            <p:ph type="pic" sz="quarter" idx="16"/>
          </p:nvPr>
        </p:nvSpPr>
        <p:spPr>
          <a:xfrm>
            <a:off x="5583323" y="3680196"/>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1" name="Picture Placeholder 2">
            <a:extLst>
              <a:ext uri="{FF2B5EF4-FFF2-40B4-BE49-F238E27FC236}">
                <a16:creationId xmlns:a16="http://schemas.microsoft.com/office/drawing/2014/main" id="{4FBB1A8C-7C06-3242-900A-A8C878E1DC33}"/>
              </a:ext>
            </a:extLst>
          </p:cNvPr>
          <p:cNvSpPr>
            <a:spLocks noGrp="1" noChangeAspect="1"/>
          </p:cNvSpPr>
          <p:nvPr>
            <p:ph type="pic" sz="quarter" idx="17"/>
          </p:nvPr>
        </p:nvSpPr>
        <p:spPr>
          <a:xfrm>
            <a:off x="9025023" y="3680196"/>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2">
            <a:extLst>
              <a:ext uri="{FF2B5EF4-FFF2-40B4-BE49-F238E27FC236}">
                <a16:creationId xmlns:a16="http://schemas.microsoft.com/office/drawing/2014/main" id="{D0906F3F-9F31-494A-9B02-61233BD7CCBD}"/>
              </a:ext>
            </a:extLst>
          </p:cNvPr>
          <p:cNvSpPr>
            <a:spLocks noGrp="1" noChangeAspect="1"/>
          </p:cNvSpPr>
          <p:nvPr>
            <p:ph type="pic" sz="quarter" idx="12"/>
          </p:nvPr>
        </p:nvSpPr>
        <p:spPr>
          <a:xfrm>
            <a:off x="2144268" y="1279273"/>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Title 4">
            <a:extLst>
              <a:ext uri="{FF2B5EF4-FFF2-40B4-BE49-F238E27FC236}">
                <a16:creationId xmlns:a16="http://schemas.microsoft.com/office/drawing/2014/main" id="{D42FB4DC-934D-4FE9-9A83-83D37D452D0E}"/>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831647678"/>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userDrawn="1">
  <p:cSld name="IMAGE-Layout-129">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4FBB1A8C-7C06-3242-900A-A8C878E1DC33}"/>
              </a:ext>
            </a:extLst>
          </p:cNvPr>
          <p:cNvSpPr>
            <a:spLocks noGrp="1" noChangeAspect="1"/>
          </p:cNvSpPr>
          <p:nvPr>
            <p:ph type="pic" sz="quarter" idx="17"/>
          </p:nvPr>
        </p:nvSpPr>
        <p:spPr>
          <a:xfrm>
            <a:off x="6900510" y="381537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2" name="Picture Placeholder 2">
            <a:extLst>
              <a:ext uri="{FF2B5EF4-FFF2-40B4-BE49-F238E27FC236}">
                <a16:creationId xmlns:a16="http://schemas.microsoft.com/office/drawing/2014/main" id="{DE330097-3475-7242-98BA-D3B965F36BDF}"/>
              </a:ext>
            </a:extLst>
          </p:cNvPr>
          <p:cNvSpPr>
            <a:spLocks noGrp="1" noChangeAspect="1"/>
          </p:cNvSpPr>
          <p:nvPr>
            <p:ph type="pic" sz="quarter" idx="18"/>
          </p:nvPr>
        </p:nvSpPr>
        <p:spPr>
          <a:xfrm>
            <a:off x="9576329" y="381537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3" name="Picture Placeholder 2">
            <a:extLst>
              <a:ext uri="{FF2B5EF4-FFF2-40B4-BE49-F238E27FC236}">
                <a16:creationId xmlns:a16="http://schemas.microsoft.com/office/drawing/2014/main" id="{CAAC40CD-44BD-C140-9CB1-D471FB8A579A}"/>
              </a:ext>
            </a:extLst>
          </p:cNvPr>
          <p:cNvSpPr>
            <a:spLocks noGrp="1" noChangeAspect="1"/>
          </p:cNvSpPr>
          <p:nvPr>
            <p:ph type="pic" sz="quarter" idx="19"/>
          </p:nvPr>
        </p:nvSpPr>
        <p:spPr>
          <a:xfrm>
            <a:off x="1548871" y="381537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4" name="Picture Placeholder 2">
            <a:extLst>
              <a:ext uri="{FF2B5EF4-FFF2-40B4-BE49-F238E27FC236}">
                <a16:creationId xmlns:a16="http://schemas.microsoft.com/office/drawing/2014/main" id="{DB63F645-ED6B-1F4A-BED8-C1048B88523B}"/>
              </a:ext>
            </a:extLst>
          </p:cNvPr>
          <p:cNvSpPr>
            <a:spLocks noGrp="1" noChangeAspect="1"/>
          </p:cNvSpPr>
          <p:nvPr>
            <p:ph type="pic" sz="quarter" idx="20"/>
          </p:nvPr>
        </p:nvSpPr>
        <p:spPr>
          <a:xfrm>
            <a:off x="9576329" y="144242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5" name="Picture Placeholder 2">
            <a:extLst>
              <a:ext uri="{FF2B5EF4-FFF2-40B4-BE49-F238E27FC236}">
                <a16:creationId xmlns:a16="http://schemas.microsoft.com/office/drawing/2014/main" id="{F50003B9-5949-F246-9F41-71D7880A258A}"/>
              </a:ext>
            </a:extLst>
          </p:cNvPr>
          <p:cNvSpPr>
            <a:spLocks noGrp="1" noChangeAspect="1"/>
          </p:cNvSpPr>
          <p:nvPr>
            <p:ph type="pic" sz="quarter" idx="21"/>
          </p:nvPr>
        </p:nvSpPr>
        <p:spPr>
          <a:xfrm>
            <a:off x="6900510" y="144242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6" name="Picture Placeholder 2">
            <a:extLst>
              <a:ext uri="{FF2B5EF4-FFF2-40B4-BE49-F238E27FC236}">
                <a16:creationId xmlns:a16="http://schemas.microsoft.com/office/drawing/2014/main" id="{940D2A28-1E97-6840-9116-AD07E695925B}"/>
              </a:ext>
            </a:extLst>
          </p:cNvPr>
          <p:cNvSpPr>
            <a:spLocks noGrp="1" noChangeAspect="1"/>
          </p:cNvSpPr>
          <p:nvPr>
            <p:ph type="pic" sz="quarter" idx="22"/>
          </p:nvPr>
        </p:nvSpPr>
        <p:spPr>
          <a:xfrm>
            <a:off x="4224691" y="144242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7" name="Picture Placeholder 2">
            <a:extLst>
              <a:ext uri="{FF2B5EF4-FFF2-40B4-BE49-F238E27FC236}">
                <a16:creationId xmlns:a16="http://schemas.microsoft.com/office/drawing/2014/main" id="{40628154-7FF5-BE49-899F-752D83B9F256}"/>
              </a:ext>
            </a:extLst>
          </p:cNvPr>
          <p:cNvSpPr>
            <a:spLocks noGrp="1" noChangeAspect="1"/>
          </p:cNvSpPr>
          <p:nvPr>
            <p:ph type="pic" sz="quarter" idx="23"/>
          </p:nvPr>
        </p:nvSpPr>
        <p:spPr>
          <a:xfrm>
            <a:off x="1548871" y="144242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8" name="Picture Placeholder 2">
            <a:extLst>
              <a:ext uri="{FF2B5EF4-FFF2-40B4-BE49-F238E27FC236}">
                <a16:creationId xmlns:a16="http://schemas.microsoft.com/office/drawing/2014/main" id="{1BFBA4F4-63D3-1E4D-9452-31982FB2B824}"/>
              </a:ext>
            </a:extLst>
          </p:cNvPr>
          <p:cNvSpPr>
            <a:spLocks noGrp="1" noChangeAspect="1"/>
          </p:cNvSpPr>
          <p:nvPr>
            <p:ph type="pic" sz="quarter" idx="24"/>
          </p:nvPr>
        </p:nvSpPr>
        <p:spPr>
          <a:xfrm>
            <a:off x="4224691" y="381537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Title 4">
            <a:extLst>
              <a:ext uri="{FF2B5EF4-FFF2-40B4-BE49-F238E27FC236}">
                <a16:creationId xmlns:a16="http://schemas.microsoft.com/office/drawing/2014/main" id="{A729D0A4-DE0B-4E0A-B74E-23B15CDEA4CA}"/>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946714424"/>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userDrawn="1">
  <p:cSld name="IMAGE-Layout-130">
    <p:spTree>
      <p:nvGrpSpPr>
        <p:cNvPr id="1" name=""/>
        <p:cNvGrpSpPr/>
        <p:nvPr/>
      </p:nvGrpSpPr>
      <p:grpSpPr>
        <a:xfrm>
          <a:off x="0" y="0"/>
          <a:ext cx="0" cy="0"/>
          <a:chOff x="0" y="0"/>
          <a:chExt cx="0" cy="0"/>
        </a:xfrm>
      </p:grpSpPr>
      <p:sp>
        <p:nvSpPr>
          <p:cNvPr id="21" name="Picture Placeholder 2"/>
          <p:cNvSpPr>
            <a:spLocks noGrp="1"/>
          </p:cNvSpPr>
          <p:nvPr>
            <p:ph type="pic" sz="quarter" idx="11"/>
          </p:nvPr>
        </p:nvSpPr>
        <p:spPr>
          <a:xfrm>
            <a:off x="1219200" y="1600200"/>
            <a:ext cx="3657600" cy="3657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207AAEAE-A954-4785-B8AF-9A56B9FDD189}"/>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952197874"/>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userDrawn="1">
  <p:cSld name="IMAGE-Layout-131">
    <p:spTree>
      <p:nvGrpSpPr>
        <p:cNvPr id="1" name=""/>
        <p:cNvGrpSpPr/>
        <p:nvPr/>
      </p:nvGrpSpPr>
      <p:grpSpPr>
        <a:xfrm>
          <a:off x="0" y="0"/>
          <a:ext cx="0" cy="0"/>
          <a:chOff x="0" y="0"/>
          <a:chExt cx="0" cy="0"/>
        </a:xfrm>
      </p:grpSpPr>
      <p:sp>
        <p:nvSpPr>
          <p:cNvPr id="21" name="Picture Placeholder 2"/>
          <p:cNvSpPr>
            <a:spLocks noGrp="1"/>
          </p:cNvSpPr>
          <p:nvPr>
            <p:ph type="pic" sz="quarter" idx="11"/>
          </p:nvPr>
        </p:nvSpPr>
        <p:spPr>
          <a:xfrm>
            <a:off x="7315200" y="1600200"/>
            <a:ext cx="3657600" cy="3657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
        <p:nvSpPr>
          <p:cNvPr id="5" name="Title 4">
            <a:extLst>
              <a:ext uri="{FF2B5EF4-FFF2-40B4-BE49-F238E27FC236}">
                <a16:creationId xmlns:a16="http://schemas.microsoft.com/office/drawing/2014/main" id="{0F0710C5-3491-4F0E-BDCE-ED53142EB6C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18711061"/>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userDrawn="1">
  <p:cSld name="IMAGE-Layout-13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1153484" y="888999"/>
            <a:ext cx="5080001" cy="5080001"/>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4857934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REAK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3F67B5C-981D-4EB5-9AD9-A7105E565435}"/>
              </a:ext>
            </a:extLst>
          </p:cNvPr>
          <p:cNvSpPr/>
          <p:nvPr userDrawn="1"/>
        </p:nvSpPr>
        <p:spPr>
          <a:xfrm>
            <a:off x="0" y="3429000"/>
            <a:ext cx="12192000" cy="3429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 name="Title 1">
            <a:extLst>
              <a:ext uri="{FF2B5EF4-FFF2-40B4-BE49-F238E27FC236}">
                <a16:creationId xmlns:a16="http://schemas.microsoft.com/office/drawing/2014/main" id="{2A4CA0ED-0001-4A53-A070-4D90F4DD00E4}"/>
              </a:ext>
            </a:extLst>
          </p:cNvPr>
          <p:cNvSpPr>
            <a:spLocks noGrp="1"/>
          </p:cNvSpPr>
          <p:nvPr>
            <p:ph type="title" hasCustomPrompt="1"/>
          </p:nvPr>
        </p:nvSpPr>
        <p:spPr>
          <a:xfrm>
            <a:off x="838200" y="2765955"/>
            <a:ext cx="10515600" cy="1625125"/>
          </a:xfrm>
          <a:prstGeom prst="rect">
            <a:avLst/>
          </a:prstGeom>
          <a:noFill/>
        </p:spPr>
        <p:txBody>
          <a:bodyPr wrap="square" rtlCol="0">
            <a:spAutoFit/>
          </a:bodyPr>
          <a:lstStyle>
            <a:lvl1pPr algn="ctr">
              <a:defRPr lang="en-US" sz="11067" dirty="0">
                <a:gradFill>
                  <a:gsLst>
                    <a:gs pos="100000">
                      <a:schemeClr val="accent4"/>
                    </a:gs>
                    <a:gs pos="66000">
                      <a:schemeClr val="accent3"/>
                    </a:gs>
                    <a:gs pos="33000">
                      <a:schemeClr val="accent2"/>
                    </a:gs>
                    <a:gs pos="1000">
                      <a:schemeClr val="accent1"/>
                    </a:gs>
                  </a:gsLst>
                  <a:lin ang="9000000" scaled="0"/>
                </a:gradFill>
                <a:ea typeface="+mn-ea"/>
                <a:cs typeface="+mn-cs"/>
              </a:defRPr>
            </a:lvl1pPr>
          </a:lstStyle>
          <a:p>
            <a:pPr marL="0" lvl="0" algn="ctr"/>
            <a:r>
              <a:rPr lang="en-US" dirty="0"/>
              <a:t>SECTION TITLE</a:t>
            </a:r>
          </a:p>
        </p:txBody>
      </p:sp>
    </p:spTree>
    <p:extLst>
      <p:ext uri="{BB962C8B-B14F-4D97-AF65-F5344CB8AC3E}">
        <p14:creationId xmlns:p14="http://schemas.microsoft.com/office/powerpoint/2010/main" val="1390749856"/>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userDrawn="1">
  <p:cSld name="IMAGE-Layout-133">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5966489" y="888999"/>
            <a:ext cx="5080001" cy="5080001"/>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666776690"/>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userDrawn="1">
  <p:cSld name="IMAGE-Layout-134">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3556000" y="888999"/>
            <a:ext cx="5080001" cy="5080001"/>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411284001"/>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userDrawn="1">
  <p:cSld name="IMAGE-Layout-135">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C3F6C063-08F3-1546-91BE-0C6417D3C600}"/>
              </a:ext>
            </a:extLst>
          </p:cNvPr>
          <p:cNvSpPr>
            <a:spLocks noGrp="1"/>
          </p:cNvSpPr>
          <p:nvPr>
            <p:ph type="pic" sz="quarter" idx="11"/>
          </p:nvPr>
        </p:nvSpPr>
        <p:spPr>
          <a:xfrm>
            <a:off x="1131825" y="1600200"/>
            <a:ext cx="6437376" cy="3657600"/>
          </a:xfrm>
          <a:prstGeom prst="rect">
            <a:avLst/>
          </a:prstGeom>
          <a:solidFill>
            <a:schemeClr val="bg2">
              <a:lumMod val="25000"/>
            </a:schemeClr>
          </a:solidFill>
          <a:effectLst>
            <a:outerShdw blurRad="635000" dist="254000" dir="8100000" algn="tl" rotWithShape="0">
              <a:prstClr val="black">
                <a:alpha val="40000"/>
              </a:prstClr>
            </a:outerShdw>
          </a:effectLst>
          <a:scene3d>
            <a:camera prst="perspectiveLeft" fov="1800000">
              <a:rot lat="0" lon="19800000" rev="0"/>
            </a:camera>
            <a:lightRig rig="threePt" dir="t"/>
          </a:scene3d>
        </p:spPr>
        <p:txBody>
          <a:bodyPr/>
          <a:lstStyle>
            <a:lvl1pPr>
              <a:defRPr>
                <a:solidFill>
                  <a:schemeClr val="bg1"/>
                </a:solidFill>
              </a:defRPr>
            </a:lvl1pPr>
          </a:lstStyle>
          <a:p>
            <a:endParaRPr lang="en-US" dirty="0"/>
          </a:p>
        </p:txBody>
      </p:sp>
      <p:sp>
        <p:nvSpPr>
          <p:cNvPr id="5" name="Title 4">
            <a:extLst>
              <a:ext uri="{FF2B5EF4-FFF2-40B4-BE49-F238E27FC236}">
                <a16:creationId xmlns:a16="http://schemas.microsoft.com/office/drawing/2014/main" id="{B18FADB5-BBC6-48B8-BAD5-05E17CCF0884}"/>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970715016"/>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userDrawn="1">
  <p:cSld name="IMAGE-Layout-136">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5F1AB134-5D41-4117-B99A-536237A54A81}"/>
              </a:ext>
            </a:extLst>
          </p:cNvPr>
          <p:cNvSpPr>
            <a:spLocks noGrp="1"/>
          </p:cNvSpPr>
          <p:nvPr>
            <p:ph type="pic" sz="quarter" idx="10"/>
          </p:nvPr>
        </p:nvSpPr>
        <p:spPr>
          <a:xfrm>
            <a:off x="4622799" y="1618488"/>
            <a:ext cx="6437376" cy="3657600"/>
          </a:xfrm>
          <a:prstGeom prst="rect">
            <a:avLst/>
          </a:prstGeom>
          <a:solidFill>
            <a:schemeClr val="bg2">
              <a:lumMod val="25000"/>
            </a:schemeClr>
          </a:solidFill>
          <a:effectLst>
            <a:outerShdw blurRad="635000" dist="254000" dir="2700000" algn="tl" rotWithShape="0">
              <a:prstClr val="black">
                <a:alpha val="40000"/>
              </a:prstClr>
            </a:outerShdw>
          </a:effectLst>
          <a:scene3d>
            <a:camera prst="perspectiveLeft" fov="1800000">
              <a:rot lat="0" lon="1800000" rev="0"/>
            </a:camera>
            <a:lightRig rig="threePt" dir="t"/>
          </a:scene3d>
        </p:spPr>
        <p:txBody>
          <a:bodyPr/>
          <a:lstStyle>
            <a:lvl1pPr>
              <a:defRPr>
                <a:solidFill>
                  <a:schemeClr val="bg1"/>
                </a:solidFill>
              </a:defRPr>
            </a:lvl1pPr>
          </a:lstStyle>
          <a:p>
            <a:endParaRPr lang="en-US" dirty="0"/>
          </a:p>
        </p:txBody>
      </p:sp>
      <p:sp>
        <p:nvSpPr>
          <p:cNvPr id="4" name="Title 4">
            <a:extLst>
              <a:ext uri="{FF2B5EF4-FFF2-40B4-BE49-F238E27FC236}">
                <a16:creationId xmlns:a16="http://schemas.microsoft.com/office/drawing/2014/main" id="{0A104048-5402-45D2-9482-F49ACFEF33D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591385368"/>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userDrawn="1">
  <p:cSld name="IMAGE-Layout-137">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6E47E6BA-2686-48D6-A506-1873E70E2635}"/>
              </a:ext>
            </a:extLst>
          </p:cNvPr>
          <p:cNvSpPr>
            <a:spLocks noGrp="1"/>
          </p:cNvSpPr>
          <p:nvPr>
            <p:ph type="pic" sz="quarter" idx="11"/>
          </p:nvPr>
        </p:nvSpPr>
        <p:spPr>
          <a:xfrm>
            <a:off x="914400" y="1295400"/>
            <a:ext cx="4267200" cy="4267200"/>
          </a:xfrm>
          <a:prstGeom prst="roundRect">
            <a:avLst>
              <a:gd name="adj" fmla="val 5060"/>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87571E55-D3A1-479B-9E8A-3662F061B424}"/>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980458620"/>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userDrawn="1">
  <p:cSld name="IMAGE-Layout-138">
    <p:spTree>
      <p:nvGrpSpPr>
        <p:cNvPr id="1" name=""/>
        <p:cNvGrpSpPr/>
        <p:nvPr/>
      </p:nvGrpSpPr>
      <p:grpSpPr>
        <a:xfrm>
          <a:off x="0" y="0"/>
          <a:ext cx="0" cy="0"/>
          <a:chOff x="0" y="0"/>
          <a:chExt cx="0" cy="0"/>
        </a:xfrm>
      </p:grpSpPr>
      <p:sp>
        <p:nvSpPr>
          <p:cNvPr id="3" name="Picture Placeholder 2"/>
          <p:cNvSpPr>
            <a:spLocks noGrp="1" noChangeAspect="1"/>
          </p:cNvSpPr>
          <p:nvPr>
            <p:ph type="pic" sz="quarter" idx="11"/>
          </p:nvPr>
        </p:nvSpPr>
        <p:spPr>
          <a:xfrm>
            <a:off x="7010400" y="1295400"/>
            <a:ext cx="4267200" cy="4267200"/>
          </a:xfrm>
          <a:prstGeom prst="roundRect">
            <a:avLst>
              <a:gd name="adj" fmla="val 4762"/>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4" name="Title 4">
            <a:extLst>
              <a:ext uri="{FF2B5EF4-FFF2-40B4-BE49-F238E27FC236}">
                <a16:creationId xmlns:a16="http://schemas.microsoft.com/office/drawing/2014/main" id="{19D240D1-01A3-480D-8E3F-3E310C16BE28}"/>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442862229"/>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userDrawn="1">
  <p:cSld name="IMAGE-Layout-139">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405384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897127154"/>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userDrawn="1">
  <p:cSld name="IMAGE-Layout-140">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4069080" y="0"/>
            <a:ext cx="405384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430163544"/>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userDrawn="1">
  <p:cSld name="IMAGE-Layout-14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9F1E531-B369-48BB-9BCA-0AF303B9140E}"/>
              </a:ext>
            </a:extLst>
          </p:cNvPr>
          <p:cNvSpPr>
            <a:spLocks noGrp="1"/>
          </p:cNvSpPr>
          <p:nvPr>
            <p:ph type="pic" sz="quarter" idx="10"/>
          </p:nvPr>
        </p:nvSpPr>
        <p:spPr>
          <a:xfrm>
            <a:off x="0" y="3429000"/>
            <a:ext cx="8836085" cy="3429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8" name="Picture Placeholder 6">
            <a:extLst>
              <a:ext uri="{FF2B5EF4-FFF2-40B4-BE49-F238E27FC236}">
                <a16:creationId xmlns:a16="http://schemas.microsoft.com/office/drawing/2014/main" id="{0904B0A5-4D0D-4B3C-81C6-D2A780190B34}"/>
              </a:ext>
            </a:extLst>
          </p:cNvPr>
          <p:cNvSpPr>
            <a:spLocks noGrp="1"/>
          </p:cNvSpPr>
          <p:nvPr>
            <p:ph type="pic" sz="quarter" idx="11"/>
          </p:nvPr>
        </p:nvSpPr>
        <p:spPr>
          <a:xfrm>
            <a:off x="8836085" y="3429000"/>
            <a:ext cx="3355915" cy="3429000"/>
          </a:xfrm>
          <a:prstGeom prst="rect">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Tree>
    <p:extLst>
      <p:ext uri="{BB962C8B-B14F-4D97-AF65-F5344CB8AC3E}">
        <p14:creationId xmlns:p14="http://schemas.microsoft.com/office/powerpoint/2010/main" val="1179887832"/>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showMasterSp="0" userDrawn="1">
  <p:cSld name="IMAGE-Layout-142">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914400" y="914400"/>
            <a:ext cx="10363200" cy="4013200"/>
          </a:xfrm>
          <a:prstGeom prst="roundRect">
            <a:avLst>
              <a:gd name="adj" fmla="val 387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226316929"/>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FAULT-1">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2FCD7B-4632-432C-AE09-A03957113A6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679145889"/>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userDrawn="1">
  <p:cSld name="IMAGE-Layout-143">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968164A-D4D9-413F-B806-727380F363AD}"/>
              </a:ext>
            </a:extLst>
          </p:cNvPr>
          <p:cNvSpPr>
            <a:spLocks noGrp="1"/>
          </p:cNvSpPr>
          <p:nvPr>
            <p:ph type="pic" sz="quarter" idx="10"/>
          </p:nvPr>
        </p:nvSpPr>
        <p:spPr>
          <a:xfrm>
            <a:off x="2286001" y="0"/>
            <a:ext cx="9905999"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2088195538"/>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showMasterSp="0" userDrawn="1">
  <p:cSld name="IMAGE-Layout-144">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968164A-D4D9-413F-B806-727380F363AD}"/>
              </a:ext>
            </a:extLst>
          </p:cNvPr>
          <p:cNvSpPr>
            <a:spLocks noGrp="1"/>
          </p:cNvSpPr>
          <p:nvPr>
            <p:ph type="pic" sz="quarter" idx="10"/>
          </p:nvPr>
        </p:nvSpPr>
        <p:spPr>
          <a:xfrm>
            <a:off x="228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1818585033"/>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showMasterSp="0" userDrawn="1">
  <p:cSld name="IMAGE-Layout-145">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4724400" y="0"/>
            <a:ext cx="7467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154278095"/>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guide id="3" pos="4464">
          <p15:clr>
            <a:srgbClr val="FBAE40"/>
          </p15:clr>
        </p15:guide>
        <p15:guide id="4" pos="3888">
          <p15:clr>
            <a:srgbClr val="FBAE40"/>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showMasterSp="0" userDrawn="1">
  <p:cSld name="IMAGE-Layout-146">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0" y="0"/>
            <a:ext cx="7467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01450856"/>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guide id="3" pos="7056">
          <p15:clr>
            <a:srgbClr val="FBAE40"/>
          </p15:clr>
        </p15:guide>
        <p15:guide id="4" pos="4464">
          <p15:clr>
            <a:srgbClr val="FBAE40"/>
          </p15:clr>
        </p15:guide>
        <p15:guide id="5" pos="4896">
          <p15:clr>
            <a:srgbClr val="FBAE40"/>
          </p15:clr>
        </p15:guide>
        <p15:guide id="6" pos="6624">
          <p15:clr>
            <a:srgbClr val="FBAE40"/>
          </p15:clr>
        </p15:guide>
        <p15:guide id="7" pos="7632">
          <p15:clr>
            <a:srgbClr val="FBAE40"/>
          </p15:clr>
        </p15:guide>
        <p15:guide id="8" pos="3888">
          <p15:clr>
            <a:srgbClr val="FBAE40"/>
          </p15:clr>
        </p15:guide>
      </p15:sldGuideLst>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showMasterSp="0" userDrawn="1">
  <p:cSld name="IMAGE-Layout-147">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ADB39397-71E6-4819-B00B-7887732586A7}"/>
              </a:ext>
            </a:extLst>
          </p:cNvPr>
          <p:cNvSpPr>
            <a:spLocks noGrp="1"/>
          </p:cNvSpPr>
          <p:nvPr>
            <p:ph type="pic" sz="quarter" idx="15"/>
          </p:nvPr>
        </p:nvSpPr>
        <p:spPr>
          <a:xfrm>
            <a:off x="1828800" y="624840"/>
            <a:ext cx="4876800" cy="560832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2102860572"/>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showMasterSp="0" userDrawn="1">
  <p:cSld name="IMAGE-Layout-148">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6070600" y="-1955800"/>
            <a:ext cx="6959600" cy="6959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431453698"/>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showMasterSp="0" userDrawn="1">
  <p:cSld name="IMAGE-Layout-149">
    <p:spTree>
      <p:nvGrpSpPr>
        <p:cNvPr id="1" name=""/>
        <p:cNvGrpSpPr/>
        <p:nvPr/>
      </p:nvGrpSpPr>
      <p:grpSpPr>
        <a:xfrm>
          <a:off x="0" y="0"/>
          <a:ext cx="0" cy="0"/>
          <a:chOff x="0" y="0"/>
          <a:chExt cx="0" cy="0"/>
        </a:xfrm>
      </p:grpSpPr>
      <p:sp>
        <p:nvSpPr>
          <p:cNvPr id="4" name="Picture Placeholder 2"/>
          <p:cNvSpPr>
            <a:spLocks noGrp="1"/>
          </p:cNvSpPr>
          <p:nvPr>
            <p:ph type="pic" sz="quarter" idx="11"/>
          </p:nvPr>
        </p:nvSpPr>
        <p:spPr>
          <a:xfrm>
            <a:off x="-1066800" y="1397000"/>
            <a:ext cx="6959600" cy="6959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465887139"/>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userDrawn="1">
  <p:cSld name="IMAGE-Layout-150">
    <p:spTree>
      <p:nvGrpSpPr>
        <p:cNvPr id="1" name=""/>
        <p:cNvGrpSpPr/>
        <p:nvPr/>
      </p:nvGrpSpPr>
      <p:grpSpPr>
        <a:xfrm>
          <a:off x="0" y="0"/>
          <a:ext cx="0" cy="0"/>
          <a:chOff x="0" y="0"/>
          <a:chExt cx="0" cy="0"/>
        </a:xfrm>
      </p:grpSpPr>
      <p:sp>
        <p:nvSpPr>
          <p:cNvPr id="17" name="Picture Placeholder 5"/>
          <p:cNvSpPr>
            <a:spLocks noGrp="1"/>
          </p:cNvSpPr>
          <p:nvPr>
            <p:ph type="pic" sz="quarter" idx="11"/>
          </p:nvPr>
        </p:nvSpPr>
        <p:spPr>
          <a:xfrm>
            <a:off x="914400" y="1193800"/>
            <a:ext cx="3048000" cy="30480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9" name="Picture Placeholder 5"/>
          <p:cNvSpPr>
            <a:spLocks noGrp="1"/>
          </p:cNvSpPr>
          <p:nvPr>
            <p:ph type="pic" sz="quarter" idx="12"/>
          </p:nvPr>
        </p:nvSpPr>
        <p:spPr>
          <a:xfrm>
            <a:off x="4575175" y="1193800"/>
            <a:ext cx="3048000" cy="30480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20" name="Picture Placeholder 5"/>
          <p:cNvSpPr>
            <a:spLocks noGrp="1"/>
          </p:cNvSpPr>
          <p:nvPr>
            <p:ph type="pic" sz="quarter" idx="13"/>
          </p:nvPr>
        </p:nvSpPr>
        <p:spPr>
          <a:xfrm>
            <a:off x="8229600" y="1193800"/>
            <a:ext cx="3048000" cy="30480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7" name="Title 4">
            <a:extLst>
              <a:ext uri="{FF2B5EF4-FFF2-40B4-BE49-F238E27FC236}">
                <a16:creationId xmlns:a16="http://schemas.microsoft.com/office/drawing/2014/main" id="{22BF8193-0CDD-4864-9D8F-6BF6C418305C}"/>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4072272259"/>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MOCKUP-Layout-01">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2341880" y="1593427"/>
            <a:ext cx="1679787" cy="3626273"/>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1607902347"/>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MOCKUP-Layout-02">
    <p:bg>
      <p:bgPr>
        <a:solidFill>
          <a:schemeClr val="tx1"/>
        </a:solidFill>
        <a:effectLst/>
      </p:bgPr>
    </p:bg>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5F1AB134-5D41-4117-B99A-536237A54A81}"/>
              </a:ext>
            </a:extLst>
          </p:cNvPr>
          <p:cNvSpPr>
            <a:spLocks noGrp="1"/>
          </p:cNvSpPr>
          <p:nvPr>
            <p:ph type="pic" sz="quarter" idx="10"/>
          </p:nvPr>
        </p:nvSpPr>
        <p:spPr>
          <a:xfrm>
            <a:off x="4716800" y="2025000"/>
            <a:ext cx="6052800" cy="2808000"/>
          </a:xfrm>
          <a:prstGeom prst="rect">
            <a:avLst/>
          </a:prstGeom>
          <a:solidFill>
            <a:schemeClr val="accent1"/>
          </a:solidFill>
          <a:scene3d>
            <a:camera prst="perspectiveLeft" fov="1800000">
              <a:rot lat="0" lon="1800000" rev="0"/>
            </a:camera>
            <a:lightRig rig="threePt" dir="t"/>
          </a:scene3d>
        </p:spPr>
        <p:txBody>
          <a:bodyPr/>
          <a:lstStyle/>
          <a:p>
            <a:endParaRPr lang="en-US" dirty="0"/>
          </a:p>
        </p:txBody>
      </p:sp>
    </p:spTree>
    <p:extLst>
      <p:ext uri="{BB962C8B-B14F-4D97-AF65-F5344CB8AC3E}">
        <p14:creationId xmlns:p14="http://schemas.microsoft.com/office/powerpoint/2010/main" val="2983607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FAULT-2">
    <p:bg>
      <p:bgPr>
        <a:solidFill>
          <a:schemeClr val="tx1"/>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6E02EB8-4CBB-4C97-AC85-6BAEE43B152F}"/>
              </a:ext>
            </a:extLst>
          </p:cNvPr>
          <p:cNvSpPr/>
          <p:nvPr userDrawn="1"/>
        </p:nvSpPr>
        <p:spPr>
          <a:xfrm rot="10800000" flipH="1" flipV="1">
            <a:off x="0" y="-1"/>
            <a:ext cx="12192000" cy="431801"/>
          </a:xfrm>
          <a:prstGeom prst="roundRect">
            <a:avLst>
              <a:gd name="adj" fmla="val 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 name="Title 4">
            <a:extLst>
              <a:ext uri="{FF2B5EF4-FFF2-40B4-BE49-F238E27FC236}">
                <a16:creationId xmlns:a16="http://schemas.microsoft.com/office/drawing/2014/main" id="{292FCD7B-4632-432C-AE09-A03957113A6F}"/>
              </a:ext>
            </a:extLst>
          </p:cNvPr>
          <p:cNvSpPr>
            <a:spLocks noGrp="1"/>
          </p:cNvSpPr>
          <p:nvPr>
            <p:ph type="title" hasCustomPrompt="1"/>
          </p:nvPr>
        </p:nvSpPr>
        <p:spPr>
          <a:xfrm>
            <a:off x="914400" y="204824"/>
            <a:ext cx="10363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4085383485"/>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MOCKUP-Layout-03">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5633440" y="2143760"/>
            <a:ext cx="5571067" cy="2590800"/>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2415036549"/>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MOCKUP-Layout-04">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1750907" y="1593427"/>
            <a:ext cx="1679787" cy="3626273"/>
          </a:xfrm>
          <a:prstGeom prst="rect">
            <a:avLst/>
          </a:prstGeom>
          <a:solidFill>
            <a:schemeClr val="accent1"/>
          </a:solidFill>
          <a:scene3d>
            <a:camera prst="perspectiveRight"/>
            <a:lightRig rig="threePt" dir="t"/>
          </a:scene3d>
        </p:spPr>
        <p:txBody>
          <a:bodyPr/>
          <a:lstStyle>
            <a:lvl1pPr>
              <a:defRPr sz="1600"/>
            </a:lvl1pPr>
          </a:lstStyle>
          <a:p>
            <a:endParaRPr lang="uk-UA"/>
          </a:p>
        </p:txBody>
      </p:sp>
    </p:spTree>
    <p:extLst>
      <p:ext uri="{BB962C8B-B14F-4D97-AF65-F5344CB8AC3E}">
        <p14:creationId xmlns:p14="http://schemas.microsoft.com/office/powerpoint/2010/main" val="1193396901"/>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MOCKUP-Layout-05">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5256107" y="1593427"/>
            <a:ext cx="1679787" cy="3626273"/>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1782056675"/>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MOCKUP-Layout-06">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8348441" y="1593427"/>
            <a:ext cx="1679787" cy="3626273"/>
          </a:xfrm>
          <a:prstGeom prst="rect">
            <a:avLst/>
          </a:prstGeom>
          <a:solidFill>
            <a:schemeClr val="accent1"/>
          </a:solidFill>
          <a:scene3d>
            <a:camera prst="perspectiveLeft"/>
            <a:lightRig rig="threePt" dir="t"/>
          </a:scene3d>
        </p:spPr>
        <p:txBody>
          <a:bodyPr/>
          <a:lstStyle>
            <a:lvl1pPr>
              <a:defRPr sz="1600"/>
            </a:lvl1pPr>
          </a:lstStyle>
          <a:p>
            <a:endParaRPr lang="uk-UA"/>
          </a:p>
        </p:txBody>
      </p:sp>
    </p:spTree>
    <p:extLst>
      <p:ext uri="{BB962C8B-B14F-4D97-AF65-F5344CB8AC3E}">
        <p14:creationId xmlns:p14="http://schemas.microsoft.com/office/powerpoint/2010/main" val="1767005119"/>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MOCKUP-Layout-07">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751555F-A749-4DD4-A2C9-97141F2B95C0}"/>
              </a:ext>
            </a:extLst>
          </p:cNvPr>
          <p:cNvSpPr>
            <a:spLocks noGrp="1"/>
          </p:cNvSpPr>
          <p:nvPr>
            <p:ph type="pic" sz="quarter" idx="10"/>
          </p:nvPr>
        </p:nvSpPr>
        <p:spPr>
          <a:xfrm rot="20280000">
            <a:off x="2973600" y="1454400"/>
            <a:ext cx="1464000" cy="3806400"/>
          </a:xfrm>
          <a:prstGeom prst="roundRect">
            <a:avLst>
              <a:gd name="adj" fmla="val 4833"/>
            </a:avLst>
          </a:prstGeom>
          <a:ln>
            <a:noFill/>
          </a:ln>
          <a:scene3d>
            <a:camera prst="perspectiveHeroicExtremeRightFacing" fov="4800000">
              <a:rot lat="449632" lon="20136784" rev="239998"/>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800">
                <a:solidFill>
                  <a:schemeClr val="lt1"/>
                </a:solidFill>
              </a:defRPr>
            </a:lvl1pPr>
          </a:lstStyle>
          <a:p>
            <a:pPr marL="0" lvl="0" algn="ctr"/>
            <a:endParaRPr lang="en-US"/>
          </a:p>
        </p:txBody>
      </p:sp>
    </p:spTree>
    <p:extLst>
      <p:ext uri="{BB962C8B-B14F-4D97-AF65-F5344CB8AC3E}">
        <p14:creationId xmlns:p14="http://schemas.microsoft.com/office/powerpoint/2010/main" val="2020152294"/>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MOCKUP-Layout-08">
    <p:bg>
      <p:bgPr>
        <a:solidFill>
          <a:schemeClr val="tx1"/>
        </a:solidFill>
        <a:effectLst/>
      </p:bgPr>
    </p:bg>
    <p:spTree>
      <p:nvGrpSpPr>
        <p:cNvPr id="1" name=""/>
        <p:cNvGrpSpPr/>
        <p:nvPr/>
      </p:nvGrpSpPr>
      <p:grpSpPr>
        <a:xfrm>
          <a:off x="0" y="0"/>
          <a:ext cx="0" cy="0"/>
          <a:chOff x="0" y="0"/>
          <a:chExt cx="0" cy="0"/>
        </a:xfrm>
      </p:grpSpPr>
      <p:sp>
        <p:nvSpPr>
          <p:cNvPr id="17" name="Picture Placeholder 5">
            <a:extLst>
              <a:ext uri="{FF2B5EF4-FFF2-40B4-BE49-F238E27FC236}">
                <a16:creationId xmlns:a16="http://schemas.microsoft.com/office/drawing/2014/main" id="{3605473E-2685-4DD2-B159-832979DD71B7}"/>
              </a:ext>
            </a:extLst>
          </p:cNvPr>
          <p:cNvSpPr>
            <a:spLocks noGrp="1"/>
          </p:cNvSpPr>
          <p:nvPr>
            <p:ph type="pic" sz="quarter" idx="13"/>
          </p:nvPr>
        </p:nvSpPr>
        <p:spPr>
          <a:xfrm>
            <a:off x="3976800" y="2119200"/>
            <a:ext cx="1383792" cy="2473967"/>
          </a:xfrm>
          <a:prstGeom prst="rect">
            <a:avLst/>
          </a:prstGeom>
          <a:solidFill>
            <a:schemeClr val="accent1"/>
          </a:solidFill>
        </p:spPr>
        <p:txBody>
          <a:bodyPr/>
          <a:lstStyle>
            <a:lvl1pPr>
              <a:defRPr sz="1333"/>
            </a:lvl1pPr>
          </a:lstStyle>
          <a:p>
            <a:endParaRPr lang="uk-UA"/>
          </a:p>
        </p:txBody>
      </p:sp>
      <p:sp>
        <p:nvSpPr>
          <p:cNvPr id="18" name="Picture Placeholder 5">
            <a:extLst>
              <a:ext uri="{FF2B5EF4-FFF2-40B4-BE49-F238E27FC236}">
                <a16:creationId xmlns:a16="http://schemas.microsoft.com/office/drawing/2014/main" id="{0148B9DC-A940-406F-8289-9160A7A1D229}"/>
              </a:ext>
            </a:extLst>
          </p:cNvPr>
          <p:cNvSpPr>
            <a:spLocks noGrp="1"/>
          </p:cNvSpPr>
          <p:nvPr>
            <p:ph type="pic" sz="quarter" idx="12"/>
          </p:nvPr>
        </p:nvSpPr>
        <p:spPr>
          <a:xfrm>
            <a:off x="1593600" y="2119200"/>
            <a:ext cx="1383792" cy="2473967"/>
          </a:xfrm>
          <a:prstGeom prst="rect">
            <a:avLst/>
          </a:prstGeom>
          <a:solidFill>
            <a:schemeClr val="accent1"/>
          </a:solidFill>
        </p:spPr>
        <p:txBody>
          <a:bodyPr/>
          <a:lstStyle>
            <a:lvl1pPr>
              <a:defRPr sz="1333"/>
            </a:lvl1pPr>
          </a:lstStyle>
          <a:p>
            <a:endParaRPr lang="uk-UA"/>
          </a:p>
        </p:txBody>
      </p:sp>
      <p:sp>
        <p:nvSpPr>
          <p:cNvPr id="19" name="Picture Placeholder 5">
            <a:extLst>
              <a:ext uri="{FF2B5EF4-FFF2-40B4-BE49-F238E27FC236}">
                <a16:creationId xmlns:a16="http://schemas.microsoft.com/office/drawing/2014/main" id="{58BAED62-30A9-452C-B3E4-5A4C68AFA176}"/>
              </a:ext>
            </a:extLst>
          </p:cNvPr>
          <p:cNvSpPr>
            <a:spLocks noGrp="1"/>
          </p:cNvSpPr>
          <p:nvPr>
            <p:ph type="pic" sz="quarter" idx="11"/>
          </p:nvPr>
        </p:nvSpPr>
        <p:spPr>
          <a:xfrm>
            <a:off x="2661600" y="1924800"/>
            <a:ext cx="1615440" cy="2877312"/>
          </a:xfrm>
          <a:prstGeom prst="rect">
            <a:avLst/>
          </a:prstGeom>
          <a:solidFill>
            <a:schemeClr val="accent1"/>
          </a:solidFill>
        </p:spPr>
        <p:txBody>
          <a:bodyPr/>
          <a:lstStyle>
            <a:lvl1pPr>
              <a:defRPr sz="1333"/>
            </a:lvl1pPr>
          </a:lstStyle>
          <a:p>
            <a:endParaRPr lang="uk-UA"/>
          </a:p>
        </p:txBody>
      </p:sp>
    </p:spTree>
    <p:extLst>
      <p:ext uri="{BB962C8B-B14F-4D97-AF65-F5344CB8AC3E}">
        <p14:creationId xmlns:p14="http://schemas.microsoft.com/office/powerpoint/2010/main" val="3968084089"/>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MOCKUP-Layout-09">
    <p:bg>
      <p:bgPr>
        <a:solidFill>
          <a:schemeClr val="tx1"/>
        </a:solidFill>
        <a:effectLst/>
      </p:bgPr>
    </p:bg>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5357320" y="2875184"/>
            <a:ext cx="2621280" cy="4701273"/>
          </a:xfrm>
          <a:prstGeom prst="rect">
            <a:avLst/>
          </a:prstGeom>
          <a:solidFill>
            <a:schemeClr val="accent1"/>
          </a:solidFill>
        </p:spPr>
        <p:txBody>
          <a:bodyPr/>
          <a:lstStyle/>
          <a:p>
            <a:endParaRPr lang="uk-UA" dirty="0"/>
          </a:p>
        </p:txBody>
      </p:sp>
      <p:sp>
        <p:nvSpPr>
          <p:cNvPr id="3" name="Picture Placeholder 2"/>
          <p:cNvSpPr>
            <a:spLocks noGrp="1"/>
          </p:cNvSpPr>
          <p:nvPr>
            <p:ph type="pic" sz="quarter" idx="11"/>
          </p:nvPr>
        </p:nvSpPr>
        <p:spPr>
          <a:xfrm>
            <a:off x="9970540" y="2875184"/>
            <a:ext cx="2621280" cy="4701273"/>
          </a:xfrm>
          <a:prstGeom prst="rect">
            <a:avLst/>
          </a:prstGeom>
          <a:solidFill>
            <a:schemeClr val="accent1"/>
          </a:solidFill>
        </p:spPr>
        <p:txBody>
          <a:bodyPr/>
          <a:lstStyle/>
          <a:p>
            <a:endParaRPr lang="uk-UA"/>
          </a:p>
        </p:txBody>
      </p:sp>
      <p:sp>
        <p:nvSpPr>
          <p:cNvPr id="4" name="Picture Placeholder 2"/>
          <p:cNvSpPr>
            <a:spLocks noGrp="1"/>
          </p:cNvSpPr>
          <p:nvPr>
            <p:ph type="pic" sz="quarter" idx="12"/>
          </p:nvPr>
        </p:nvSpPr>
        <p:spPr>
          <a:xfrm>
            <a:off x="7424928" y="2468880"/>
            <a:ext cx="3072384" cy="5437632"/>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884605967"/>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MOCKUP-Layout-10">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BCB33D3-7FC6-4DC2-95EB-12F4AD78CA33}"/>
              </a:ext>
            </a:extLst>
          </p:cNvPr>
          <p:cNvSpPr>
            <a:spLocks noGrp="1"/>
          </p:cNvSpPr>
          <p:nvPr>
            <p:ph type="pic" sz="quarter" idx="10"/>
          </p:nvPr>
        </p:nvSpPr>
        <p:spPr>
          <a:xfrm rot="1560000">
            <a:off x="6746400" y="861600"/>
            <a:ext cx="2076000" cy="43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200">
                <a:solidFill>
                  <a:schemeClr val="lt1"/>
                </a:solidFill>
              </a:defRPr>
            </a:lvl1pPr>
          </a:lstStyle>
          <a:p>
            <a:pPr marL="0" lvl="0" algn="ctr"/>
            <a:endParaRPr lang="en-US" dirty="0"/>
          </a:p>
        </p:txBody>
      </p:sp>
      <p:sp>
        <p:nvSpPr>
          <p:cNvPr id="9" name="Picture Placeholder 2">
            <a:extLst>
              <a:ext uri="{FF2B5EF4-FFF2-40B4-BE49-F238E27FC236}">
                <a16:creationId xmlns:a16="http://schemas.microsoft.com/office/drawing/2014/main" id="{AA503DBF-31C9-46D2-A64C-C4773F440192}"/>
              </a:ext>
            </a:extLst>
          </p:cNvPr>
          <p:cNvSpPr>
            <a:spLocks noGrp="1"/>
          </p:cNvSpPr>
          <p:nvPr>
            <p:ph type="pic" sz="quarter" idx="11"/>
          </p:nvPr>
        </p:nvSpPr>
        <p:spPr>
          <a:xfrm rot="1560000">
            <a:off x="10056879" y="-286059"/>
            <a:ext cx="2076000" cy="43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200">
                <a:solidFill>
                  <a:schemeClr val="lt1"/>
                </a:solidFill>
              </a:defRPr>
            </a:lvl1pPr>
          </a:lstStyle>
          <a:p>
            <a:pPr marL="0" lvl="0" algn="ctr"/>
            <a:endParaRPr lang="en-US" dirty="0"/>
          </a:p>
        </p:txBody>
      </p:sp>
      <p:sp>
        <p:nvSpPr>
          <p:cNvPr id="10" name="Picture Placeholder 2">
            <a:extLst>
              <a:ext uri="{FF2B5EF4-FFF2-40B4-BE49-F238E27FC236}">
                <a16:creationId xmlns:a16="http://schemas.microsoft.com/office/drawing/2014/main" id="{F9F14B78-D072-4B88-9606-DAB6CF65255A}"/>
              </a:ext>
            </a:extLst>
          </p:cNvPr>
          <p:cNvSpPr>
            <a:spLocks noGrp="1"/>
          </p:cNvSpPr>
          <p:nvPr>
            <p:ph type="pic" sz="quarter" idx="12"/>
          </p:nvPr>
        </p:nvSpPr>
        <p:spPr>
          <a:xfrm rot="1560000">
            <a:off x="7970110" y="3972324"/>
            <a:ext cx="2076000" cy="43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200">
                <a:solidFill>
                  <a:schemeClr val="lt1"/>
                </a:solidFill>
              </a:defRPr>
            </a:lvl1pPr>
          </a:lstStyle>
          <a:p>
            <a:pPr marL="0" lvl="0" algn="ctr"/>
            <a:endParaRPr lang="en-US" dirty="0"/>
          </a:p>
        </p:txBody>
      </p:sp>
      <p:sp>
        <p:nvSpPr>
          <p:cNvPr id="12" name="Picture Placeholder 2">
            <a:extLst>
              <a:ext uri="{FF2B5EF4-FFF2-40B4-BE49-F238E27FC236}">
                <a16:creationId xmlns:a16="http://schemas.microsoft.com/office/drawing/2014/main" id="{92133701-B06D-438C-AF1A-FD2E103A9D7F}"/>
              </a:ext>
            </a:extLst>
          </p:cNvPr>
          <p:cNvSpPr>
            <a:spLocks noGrp="1"/>
          </p:cNvSpPr>
          <p:nvPr>
            <p:ph type="pic" sz="quarter" idx="13"/>
          </p:nvPr>
        </p:nvSpPr>
        <p:spPr>
          <a:xfrm rot="1560000">
            <a:off x="10835229" y="3724358"/>
            <a:ext cx="2076000" cy="43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200">
                <a:solidFill>
                  <a:schemeClr val="lt1"/>
                </a:solidFill>
              </a:defRPr>
            </a:lvl1pPr>
          </a:lstStyle>
          <a:p>
            <a:pPr marL="0" lvl="0" algn="ctr"/>
            <a:endParaRPr lang="en-US" dirty="0"/>
          </a:p>
        </p:txBody>
      </p:sp>
    </p:spTree>
    <p:extLst>
      <p:ext uri="{BB962C8B-B14F-4D97-AF65-F5344CB8AC3E}">
        <p14:creationId xmlns:p14="http://schemas.microsoft.com/office/powerpoint/2010/main" val="1930542849"/>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MOCKUP-Layout-11">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1759200" y="1480800"/>
            <a:ext cx="1588800" cy="3427200"/>
          </a:xfrm>
          <a:prstGeom prst="rect">
            <a:avLst/>
          </a:prstGeom>
          <a:solidFill>
            <a:schemeClr val="accent1"/>
          </a:solidFill>
        </p:spPr>
        <p:txBody>
          <a:bodyPr/>
          <a:lstStyle>
            <a:lvl1pPr>
              <a:defRPr sz="1600"/>
            </a:lvl1pPr>
          </a:lstStyle>
          <a:p>
            <a:endParaRPr lang="uk-UA"/>
          </a:p>
        </p:txBody>
      </p:sp>
      <p:sp>
        <p:nvSpPr>
          <p:cNvPr id="6" name="Picture Placeholder 5">
            <a:extLst>
              <a:ext uri="{FF2B5EF4-FFF2-40B4-BE49-F238E27FC236}">
                <a16:creationId xmlns:a16="http://schemas.microsoft.com/office/drawing/2014/main" id="{C0AA2FCE-A6A5-40C5-9FC5-A8F862ED5D05}"/>
              </a:ext>
            </a:extLst>
          </p:cNvPr>
          <p:cNvSpPr>
            <a:spLocks noGrp="1"/>
          </p:cNvSpPr>
          <p:nvPr>
            <p:ph type="pic" sz="quarter" idx="12"/>
          </p:nvPr>
        </p:nvSpPr>
        <p:spPr>
          <a:xfrm>
            <a:off x="4222400" y="1480800"/>
            <a:ext cx="1588800" cy="3427200"/>
          </a:xfrm>
          <a:prstGeom prst="rect">
            <a:avLst/>
          </a:prstGeom>
          <a:solidFill>
            <a:schemeClr val="accent1"/>
          </a:solidFill>
        </p:spPr>
        <p:txBody>
          <a:bodyPr/>
          <a:lstStyle>
            <a:lvl1pPr>
              <a:defRPr sz="1600"/>
            </a:lvl1pPr>
          </a:lstStyle>
          <a:p>
            <a:endParaRPr lang="uk-UA"/>
          </a:p>
        </p:txBody>
      </p:sp>
      <p:sp>
        <p:nvSpPr>
          <p:cNvPr id="8" name="Picture Placeholder 5">
            <a:extLst>
              <a:ext uri="{FF2B5EF4-FFF2-40B4-BE49-F238E27FC236}">
                <a16:creationId xmlns:a16="http://schemas.microsoft.com/office/drawing/2014/main" id="{1EE707F1-1BDF-437A-A38C-27FC7F394331}"/>
              </a:ext>
            </a:extLst>
          </p:cNvPr>
          <p:cNvSpPr>
            <a:spLocks noGrp="1"/>
          </p:cNvSpPr>
          <p:nvPr>
            <p:ph type="pic" sz="quarter" idx="13"/>
          </p:nvPr>
        </p:nvSpPr>
        <p:spPr>
          <a:xfrm>
            <a:off x="6685600" y="1480800"/>
            <a:ext cx="1588800" cy="3427200"/>
          </a:xfrm>
          <a:prstGeom prst="rect">
            <a:avLst/>
          </a:prstGeom>
          <a:solidFill>
            <a:schemeClr val="accent1"/>
          </a:solidFill>
        </p:spPr>
        <p:txBody>
          <a:bodyPr/>
          <a:lstStyle>
            <a:lvl1pPr>
              <a:defRPr sz="1600"/>
            </a:lvl1pPr>
          </a:lstStyle>
          <a:p>
            <a:endParaRPr lang="uk-UA"/>
          </a:p>
        </p:txBody>
      </p:sp>
      <p:sp>
        <p:nvSpPr>
          <p:cNvPr id="9" name="Picture Placeholder 5">
            <a:extLst>
              <a:ext uri="{FF2B5EF4-FFF2-40B4-BE49-F238E27FC236}">
                <a16:creationId xmlns:a16="http://schemas.microsoft.com/office/drawing/2014/main" id="{A51DB854-9C07-4915-8532-69CA23092618}"/>
              </a:ext>
            </a:extLst>
          </p:cNvPr>
          <p:cNvSpPr>
            <a:spLocks noGrp="1"/>
          </p:cNvSpPr>
          <p:nvPr>
            <p:ph type="pic" sz="quarter" idx="14"/>
          </p:nvPr>
        </p:nvSpPr>
        <p:spPr>
          <a:xfrm>
            <a:off x="9148800" y="1480800"/>
            <a:ext cx="1588800" cy="3427200"/>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3434867016"/>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MOCKUP-Layout-12">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1759200" y="1651000"/>
            <a:ext cx="1588800" cy="3427200"/>
          </a:xfrm>
          <a:prstGeom prst="rect">
            <a:avLst/>
          </a:prstGeom>
          <a:solidFill>
            <a:schemeClr val="accent1"/>
          </a:solidFill>
        </p:spPr>
        <p:txBody>
          <a:bodyPr/>
          <a:lstStyle>
            <a:lvl1pPr>
              <a:defRPr sz="1600"/>
            </a:lvl1pPr>
          </a:lstStyle>
          <a:p>
            <a:endParaRPr lang="uk-UA"/>
          </a:p>
        </p:txBody>
      </p:sp>
      <p:sp>
        <p:nvSpPr>
          <p:cNvPr id="6" name="Picture Placeholder 5">
            <a:extLst>
              <a:ext uri="{FF2B5EF4-FFF2-40B4-BE49-F238E27FC236}">
                <a16:creationId xmlns:a16="http://schemas.microsoft.com/office/drawing/2014/main" id="{C0AA2FCE-A6A5-40C5-9FC5-A8F862ED5D05}"/>
              </a:ext>
            </a:extLst>
          </p:cNvPr>
          <p:cNvSpPr>
            <a:spLocks noGrp="1"/>
          </p:cNvSpPr>
          <p:nvPr>
            <p:ph type="pic" sz="quarter" idx="12"/>
          </p:nvPr>
        </p:nvSpPr>
        <p:spPr>
          <a:xfrm>
            <a:off x="4222400" y="1651000"/>
            <a:ext cx="1588800" cy="3427200"/>
          </a:xfrm>
          <a:prstGeom prst="rect">
            <a:avLst/>
          </a:prstGeom>
          <a:solidFill>
            <a:schemeClr val="accent1"/>
          </a:solidFill>
        </p:spPr>
        <p:txBody>
          <a:bodyPr/>
          <a:lstStyle>
            <a:lvl1pPr>
              <a:defRPr sz="1600"/>
            </a:lvl1pPr>
          </a:lstStyle>
          <a:p>
            <a:endParaRPr lang="uk-UA"/>
          </a:p>
        </p:txBody>
      </p:sp>
      <p:sp>
        <p:nvSpPr>
          <p:cNvPr id="8" name="Picture Placeholder 5">
            <a:extLst>
              <a:ext uri="{FF2B5EF4-FFF2-40B4-BE49-F238E27FC236}">
                <a16:creationId xmlns:a16="http://schemas.microsoft.com/office/drawing/2014/main" id="{1EE707F1-1BDF-437A-A38C-27FC7F394331}"/>
              </a:ext>
            </a:extLst>
          </p:cNvPr>
          <p:cNvSpPr>
            <a:spLocks noGrp="1"/>
          </p:cNvSpPr>
          <p:nvPr>
            <p:ph type="pic" sz="quarter" idx="13"/>
          </p:nvPr>
        </p:nvSpPr>
        <p:spPr>
          <a:xfrm>
            <a:off x="6685600" y="1651000"/>
            <a:ext cx="1588800" cy="3427200"/>
          </a:xfrm>
          <a:prstGeom prst="rect">
            <a:avLst/>
          </a:prstGeom>
          <a:solidFill>
            <a:schemeClr val="accent1"/>
          </a:solidFill>
        </p:spPr>
        <p:txBody>
          <a:bodyPr/>
          <a:lstStyle>
            <a:lvl1pPr>
              <a:defRPr sz="1600"/>
            </a:lvl1pPr>
          </a:lstStyle>
          <a:p>
            <a:endParaRPr lang="uk-UA"/>
          </a:p>
        </p:txBody>
      </p:sp>
      <p:sp>
        <p:nvSpPr>
          <p:cNvPr id="9" name="Picture Placeholder 5">
            <a:extLst>
              <a:ext uri="{FF2B5EF4-FFF2-40B4-BE49-F238E27FC236}">
                <a16:creationId xmlns:a16="http://schemas.microsoft.com/office/drawing/2014/main" id="{A51DB854-9C07-4915-8532-69CA23092618}"/>
              </a:ext>
            </a:extLst>
          </p:cNvPr>
          <p:cNvSpPr>
            <a:spLocks noGrp="1"/>
          </p:cNvSpPr>
          <p:nvPr>
            <p:ph type="pic" sz="quarter" idx="14"/>
          </p:nvPr>
        </p:nvSpPr>
        <p:spPr>
          <a:xfrm>
            <a:off x="9148800" y="1651000"/>
            <a:ext cx="1588800" cy="3427200"/>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3855799254"/>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FAULT-3">
    <p:bg>
      <p:bgPr>
        <a:solidFill>
          <a:schemeClr val="tx1"/>
        </a:solidFill>
        <a:effectLst/>
      </p:bgPr>
    </p:bg>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5147E30C-C464-44C9-84B9-C651C1BC1DF9}"/>
              </a:ext>
            </a:extLst>
          </p:cNvPr>
          <p:cNvSpPr/>
          <p:nvPr userDrawn="1"/>
        </p:nvSpPr>
        <p:spPr>
          <a:xfrm rot="10800000" flipH="1" flipV="1">
            <a:off x="0" y="6426198"/>
            <a:ext cx="12192000" cy="431801"/>
          </a:xfrm>
          <a:prstGeom prst="roundRect">
            <a:avLst>
              <a:gd name="adj" fmla="val 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7" name="Rectangle: Rounded Corners 6">
            <a:extLst>
              <a:ext uri="{FF2B5EF4-FFF2-40B4-BE49-F238E27FC236}">
                <a16:creationId xmlns:a16="http://schemas.microsoft.com/office/drawing/2014/main" id="{94694606-ABEA-4095-8D53-FF83E07C48AB}"/>
              </a:ext>
            </a:extLst>
          </p:cNvPr>
          <p:cNvSpPr/>
          <p:nvPr userDrawn="1"/>
        </p:nvSpPr>
        <p:spPr>
          <a:xfrm rot="10800000" flipH="1" flipV="1">
            <a:off x="0" y="-1"/>
            <a:ext cx="12192000" cy="431801"/>
          </a:xfrm>
          <a:prstGeom prst="roundRect">
            <a:avLst>
              <a:gd name="adj" fmla="val 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 name="TextBox 4">
            <a:extLst>
              <a:ext uri="{FF2B5EF4-FFF2-40B4-BE49-F238E27FC236}">
                <a16:creationId xmlns:a16="http://schemas.microsoft.com/office/drawing/2014/main" id="{3D5D7004-F5FA-4A63-BC13-01C888C4B4C4}"/>
              </a:ext>
            </a:extLst>
          </p:cNvPr>
          <p:cNvSpPr txBox="1"/>
          <p:nvPr userDrawn="1"/>
        </p:nvSpPr>
        <p:spPr>
          <a:xfrm>
            <a:off x="5702300" y="6210754"/>
            <a:ext cx="5575300" cy="461665"/>
          </a:xfrm>
          <a:prstGeom prst="rect">
            <a:avLst/>
          </a:prstGeom>
          <a:noFill/>
        </p:spPr>
        <p:txBody>
          <a:bodyPr wrap="square" rtlCol="0">
            <a:spAutoFit/>
          </a:bodyPr>
          <a:lstStyle/>
          <a:p>
            <a:pPr algn="r"/>
            <a:r>
              <a:rPr lang="en-US" sz="2400" dirty="0">
                <a:solidFill>
                  <a:schemeClr val="bg1">
                    <a:lumMod val="75000"/>
                  </a:schemeClr>
                </a:solidFill>
                <a:latin typeface="+mn-lt"/>
                <a:ea typeface="Roboto Thin" pitchFamily="2" charset="0"/>
              </a:rPr>
              <a:t>www.company.com</a:t>
            </a:r>
            <a:endParaRPr lang="uk-UA" sz="2400" dirty="0">
              <a:solidFill>
                <a:schemeClr val="bg1">
                  <a:lumMod val="75000"/>
                </a:schemeClr>
              </a:solidFill>
              <a:latin typeface="+mn-lt"/>
              <a:ea typeface="Roboto Thin" pitchFamily="2" charset="0"/>
            </a:endParaRPr>
          </a:p>
        </p:txBody>
      </p:sp>
      <p:sp>
        <p:nvSpPr>
          <p:cNvPr id="6" name="Title 4">
            <a:extLst>
              <a:ext uri="{FF2B5EF4-FFF2-40B4-BE49-F238E27FC236}">
                <a16:creationId xmlns:a16="http://schemas.microsoft.com/office/drawing/2014/main" id="{C3C9C03B-2E3C-47D9-845E-A2FC81AECB91}"/>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899300716"/>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MOCKUP-Layout-13">
    <p:bg>
      <p:bgPr>
        <a:solidFill>
          <a:schemeClr val="tx1"/>
        </a:solidFill>
        <a:effectLst/>
      </p:bgPr>
    </p:bg>
    <p:spTree>
      <p:nvGrpSpPr>
        <p:cNvPr id="1" name=""/>
        <p:cNvGrpSpPr/>
        <p:nvPr/>
      </p:nvGrpSpPr>
      <p:grpSpPr>
        <a:xfrm>
          <a:off x="0" y="0"/>
          <a:ext cx="0" cy="0"/>
          <a:chOff x="0" y="0"/>
          <a:chExt cx="0" cy="0"/>
        </a:xfrm>
      </p:grpSpPr>
      <p:sp>
        <p:nvSpPr>
          <p:cNvPr id="4" name="Picture Placeholder 5">
            <a:extLst>
              <a:ext uri="{FF2B5EF4-FFF2-40B4-BE49-F238E27FC236}">
                <a16:creationId xmlns:a16="http://schemas.microsoft.com/office/drawing/2014/main" id="{C1076E93-A81C-48AD-A313-F9508C334FC7}"/>
              </a:ext>
            </a:extLst>
          </p:cNvPr>
          <p:cNvSpPr>
            <a:spLocks noGrp="1"/>
          </p:cNvSpPr>
          <p:nvPr>
            <p:ph type="pic" sz="quarter" idx="11"/>
          </p:nvPr>
        </p:nvSpPr>
        <p:spPr>
          <a:xfrm>
            <a:off x="1737360" y="1999488"/>
            <a:ext cx="2487168" cy="3322320"/>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1822184939"/>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MOCKUP-Layout-14">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E0EF940-579A-4520-8BE8-936951931675}"/>
              </a:ext>
            </a:extLst>
          </p:cNvPr>
          <p:cNvSpPr>
            <a:spLocks noGrp="1"/>
          </p:cNvSpPr>
          <p:nvPr>
            <p:ph type="pic" sz="quarter" idx="10"/>
          </p:nvPr>
        </p:nvSpPr>
        <p:spPr>
          <a:xfrm>
            <a:off x="5798400" y="1361440"/>
            <a:ext cx="3134783" cy="4165600"/>
          </a:xfrm>
          <a:prstGeom prst="rect">
            <a:avLst/>
          </a:prstGeom>
          <a:solidFill>
            <a:schemeClr val="accent1"/>
          </a:solidFill>
        </p:spPr>
        <p:txBody>
          <a:bodyPr/>
          <a:lstStyle>
            <a:lvl1pPr>
              <a:defRPr sz="1200">
                <a:solidFill>
                  <a:schemeClr val="accent4"/>
                </a:solidFill>
              </a:defRPr>
            </a:lvl1pPr>
          </a:lstStyle>
          <a:p>
            <a:endParaRPr lang="en-US"/>
          </a:p>
        </p:txBody>
      </p:sp>
    </p:spTree>
    <p:extLst>
      <p:ext uri="{BB962C8B-B14F-4D97-AF65-F5344CB8AC3E}">
        <p14:creationId xmlns:p14="http://schemas.microsoft.com/office/powerpoint/2010/main" val="3203526134"/>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MOCKUP-Layout-15">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8D99A39A-AA1D-4BDE-98F1-B3A30A1DAFFD}"/>
              </a:ext>
            </a:extLst>
          </p:cNvPr>
          <p:cNvSpPr>
            <a:spLocks noGrp="1"/>
          </p:cNvSpPr>
          <p:nvPr>
            <p:ph type="pic" sz="quarter" idx="11"/>
          </p:nvPr>
        </p:nvSpPr>
        <p:spPr>
          <a:xfrm>
            <a:off x="6337300" y="1828800"/>
            <a:ext cx="4025900" cy="3009900"/>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1439643590"/>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MOCKUP-Layout-16">
    <p:bg>
      <p:bgPr>
        <a:solidFill>
          <a:schemeClr val="tx1"/>
        </a:solidFill>
        <a:effectLst/>
      </p:bgPr>
    </p:bg>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6870192" y="932688"/>
            <a:ext cx="6644640" cy="4980432"/>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2720621103"/>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MOCKUP-Layout-17">
    <p:bg>
      <p:bgPr>
        <a:solidFill>
          <a:schemeClr val="tx1"/>
        </a:solidFill>
        <a:effectLst/>
      </p:bgPr>
    </p:bg>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rot="1800000">
            <a:off x="3547872" y="-4718304"/>
            <a:ext cx="9796272" cy="7418832"/>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2283451610"/>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MOCKUP-Layout-18">
    <p:bg>
      <p:bgPr>
        <a:solidFill>
          <a:schemeClr val="tx1"/>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1A3DE550-6E56-4588-A5FD-D80A056A9D13}"/>
              </a:ext>
            </a:extLst>
          </p:cNvPr>
          <p:cNvSpPr>
            <a:spLocks noGrp="1"/>
          </p:cNvSpPr>
          <p:nvPr>
            <p:ph type="pic" sz="quarter" idx="10"/>
          </p:nvPr>
        </p:nvSpPr>
        <p:spPr>
          <a:xfrm>
            <a:off x="3394984" y="1612865"/>
            <a:ext cx="5456916" cy="3378235"/>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183970205"/>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MOCKUP-Layout-19">
    <p:bg>
      <p:bgPr>
        <a:solidFill>
          <a:schemeClr val="tx1"/>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C59725EF-3921-4A02-B0D1-A587E3AF6FFD}"/>
              </a:ext>
            </a:extLst>
          </p:cNvPr>
          <p:cNvSpPr>
            <a:spLocks noGrp="1"/>
          </p:cNvSpPr>
          <p:nvPr>
            <p:ph type="pic" sz="quarter" idx="10"/>
          </p:nvPr>
        </p:nvSpPr>
        <p:spPr>
          <a:xfrm>
            <a:off x="6063215" y="2270725"/>
            <a:ext cx="3523827" cy="2169671"/>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2202016503"/>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MOCKUP-Layout-20">
    <p:bg>
      <p:bgPr>
        <a:solidFill>
          <a:schemeClr val="tx1"/>
        </a:solidFill>
        <a:effectLst/>
      </p:bgPr>
    </p:bg>
    <p:spTree>
      <p:nvGrpSpPr>
        <p:cNvPr id="1" name=""/>
        <p:cNvGrpSpPr/>
        <p:nvPr/>
      </p:nvGrpSpPr>
      <p:grpSpPr>
        <a:xfrm>
          <a:off x="0" y="0"/>
          <a:ext cx="0" cy="0"/>
          <a:chOff x="0" y="0"/>
          <a:chExt cx="0" cy="0"/>
        </a:xfrm>
      </p:grpSpPr>
      <p:sp>
        <p:nvSpPr>
          <p:cNvPr id="4" name="Picture Placeholder 5">
            <a:extLst>
              <a:ext uri="{FF2B5EF4-FFF2-40B4-BE49-F238E27FC236}">
                <a16:creationId xmlns:a16="http://schemas.microsoft.com/office/drawing/2014/main" id="{C13FD29A-8BBA-4425-88CD-DF5868D56B5A}"/>
              </a:ext>
            </a:extLst>
          </p:cNvPr>
          <p:cNvSpPr>
            <a:spLocks noGrp="1"/>
          </p:cNvSpPr>
          <p:nvPr>
            <p:ph type="pic" sz="quarter" idx="11"/>
          </p:nvPr>
        </p:nvSpPr>
        <p:spPr>
          <a:xfrm>
            <a:off x="-700820" y="1370661"/>
            <a:ext cx="5959024" cy="3676625"/>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1418520674"/>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MOCKUP-Layout-21">
    <p:bg>
      <p:bgPr>
        <a:solidFill>
          <a:schemeClr val="tx1"/>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C59725EF-3921-4A02-B0D1-A587E3AF6FFD}"/>
              </a:ext>
            </a:extLst>
          </p:cNvPr>
          <p:cNvSpPr>
            <a:spLocks noGrp="1"/>
          </p:cNvSpPr>
          <p:nvPr>
            <p:ph type="pic" sz="quarter" idx="10"/>
          </p:nvPr>
        </p:nvSpPr>
        <p:spPr>
          <a:xfrm>
            <a:off x="1720932" y="2061668"/>
            <a:ext cx="4202896" cy="2587785"/>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2844990826"/>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MOCKUP-Layout-22">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45D560B-D2F9-4F71-BAEC-8B2E8D1C895E}"/>
              </a:ext>
            </a:extLst>
          </p:cNvPr>
          <p:cNvSpPr>
            <a:spLocks noGrp="1"/>
          </p:cNvSpPr>
          <p:nvPr>
            <p:ph type="pic" sz="quarter" idx="10"/>
          </p:nvPr>
        </p:nvSpPr>
        <p:spPr>
          <a:xfrm>
            <a:off x="6438901" y="1419226"/>
            <a:ext cx="4504267" cy="3466041"/>
          </a:xfrm>
          <a:custGeom>
            <a:avLst/>
            <a:gdLst>
              <a:gd name="connsiteX0" fmla="*/ 0 w 5918200"/>
              <a:gd name="connsiteY0" fmla="*/ 0 h 3916362"/>
              <a:gd name="connsiteX1" fmla="*/ 5918200 w 5918200"/>
              <a:gd name="connsiteY1" fmla="*/ 0 h 3916362"/>
              <a:gd name="connsiteX2" fmla="*/ 5918200 w 5918200"/>
              <a:gd name="connsiteY2" fmla="*/ 3916362 h 3916362"/>
              <a:gd name="connsiteX3" fmla="*/ 0 w 5918200"/>
              <a:gd name="connsiteY3" fmla="*/ 3916362 h 3916362"/>
              <a:gd name="connsiteX4" fmla="*/ 0 w 5918200"/>
              <a:gd name="connsiteY4" fmla="*/ 0 h 3916362"/>
              <a:gd name="connsiteX0" fmla="*/ 0 w 5918200"/>
              <a:gd name="connsiteY0" fmla="*/ 0 h 3916362"/>
              <a:gd name="connsiteX1" fmla="*/ 5918200 w 5918200"/>
              <a:gd name="connsiteY1" fmla="*/ 0 h 3916362"/>
              <a:gd name="connsiteX2" fmla="*/ 5911850 w 5918200"/>
              <a:gd name="connsiteY2" fmla="*/ 3833812 h 3916362"/>
              <a:gd name="connsiteX3" fmla="*/ 0 w 5918200"/>
              <a:gd name="connsiteY3" fmla="*/ 3916362 h 3916362"/>
              <a:gd name="connsiteX4" fmla="*/ 0 w 5918200"/>
              <a:gd name="connsiteY4" fmla="*/ 0 h 3916362"/>
              <a:gd name="connsiteX0" fmla="*/ 0 w 6750050"/>
              <a:gd name="connsiteY0" fmla="*/ 1250950 h 5167312"/>
              <a:gd name="connsiteX1" fmla="*/ 6750050 w 6750050"/>
              <a:gd name="connsiteY1" fmla="*/ 0 h 5167312"/>
              <a:gd name="connsiteX2" fmla="*/ 5911850 w 6750050"/>
              <a:gd name="connsiteY2" fmla="*/ 5084762 h 5167312"/>
              <a:gd name="connsiteX3" fmla="*/ 0 w 6750050"/>
              <a:gd name="connsiteY3" fmla="*/ 5167312 h 5167312"/>
              <a:gd name="connsiteX4" fmla="*/ 0 w 6750050"/>
              <a:gd name="connsiteY4" fmla="*/ 1250950 h 5167312"/>
              <a:gd name="connsiteX0" fmla="*/ 0 w 6750050"/>
              <a:gd name="connsiteY0" fmla="*/ 1250950 h 5167312"/>
              <a:gd name="connsiteX1" fmla="*/ 6750050 w 6750050"/>
              <a:gd name="connsiteY1" fmla="*/ 0 h 5167312"/>
              <a:gd name="connsiteX2" fmla="*/ 5911850 w 6750050"/>
              <a:gd name="connsiteY2" fmla="*/ 5084762 h 5167312"/>
              <a:gd name="connsiteX3" fmla="*/ 0 w 6750050"/>
              <a:gd name="connsiteY3" fmla="*/ 5167312 h 5167312"/>
              <a:gd name="connsiteX4" fmla="*/ 0 w 6750050"/>
              <a:gd name="connsiteY4" fmla="*/ 1250950 h 5167312"/>
              <a:gd name="connsiteX0" fmla="*/ 0 w 6750050"/>
              <a:gd name="connsiteY0" fmla="*/ 1250950 h 5167312"/>
              <a:gd name="connsiteX1" fmla="*/ 6750050 w 6750050"/>
              <a:gd name="connsiteY1" fmla="*/ 0 h 5167312"/>
              <a:gd name="connsiteX2" fmla="*/ 5911850 w 6750050"/>
              <a:gd name="connsiteY2" fmla="*/ 5084762 h 5167312"/>
              <a:gd name="connsiteX3" fmla="*/ 0 w 6750050"/>
              <a:gd name="connsiteY3" fmla="*/ 5167312 h 5167312"/>
              <a:gd name="connsiteX4" fmla="*/ 0 w 6750050"/>
              <a:gd name="connsiteY4" fmla="*/ 1250950 h 5167312"/>
              <a:gd name="connsiteX0" fmla="*/ 914400 w 6750050"/>
              <a:gd name="connsiteY0" fmla="*/ 749300 h 5167312"/>
              <a:gd name="connsiteX1" fmla="*/ 6750050 w 6750050"/>
              <a:gd name="connsiteY1" fmla="*/ 0 h 5167312"/>
              <a:gd name="connsiteX2" fmla="*/ 5911850 w 6750050"/>
              <a:gd name="connsiteY2" fmla="*/ 5084762 h 5167312"/>
              <a:gd name="connsiteX3" fmla="*/ 0 w 6750050"/>
              <a:gd name="connsiteY3" fmla="*/ 5167312 h 5167312"/>
              <a:gd name="connsiteX4" fmla="*/ 914400 w 6750050"/>
              <a:gd name="connsiteY4" fmla="*/ 749300 h 5167312"/>
              <a:gd name="connsiteX0" fmla="*/ 914400 w 6756400"/>
              <a:gd name="connsiteY0" fmla="*/ 781050 h 5199062"/>
              <a:gd name="connsiteX1" fmla="*/ 6756400 w 6756400"/>
              <a:gd name="connsiteY1" fmla="*/ 0 h 5199062"/>
              <a:gd name="connsiteX2" fmla="*/ 5911850 w 6756400"/>
              <a:gd name="connsiteY2" fmla="*/ 5116512 h 5199062"/>
              <a:gd name="connsiteX3" fmla="*/ 0 w 6756400"/>
              <a:gd name="connsiteY3" fmla="*/ 5199062 h 5199062"/>
              <a:gd name="connsiteX4" fmla="*/ 914400 w 6756400"/>
              <a:gd name="connsiteY4" fmla="*/ 781050 h 5199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6400" h="5199062">
                <a:moveTo>
                  <a:pt x="914400" y="781050"/>
                </a:moveTo>
                <a:lnTo>
                  <a:pt x="6756400" y="0"/>
                </a:lnTo>
                <a:cubicBezTo>
                  <a:pt x="6557433" y="1392237"/>
                  <a:pt x="6129867" y="3838575"/>
                  <a:pt x="5911850" y="5116512"/>
                </a:cubicBezTo>
                <a:lnTo>
                  <a:pt x="0" y="5199062"/>
                </a:lnTo>
                <a:lnTo>
                  <a:pt x="914400" y="781050"/>
                </a:lnTo>
                <a:close/>
              </a:path>
            </a:pathLst>
          </a:custGeom>
          <a:solidFill>
            <a:schemeClr val="accent1"/>
          </a:solidFill>
        </p:spPr>
        <p:txBody>
          <a:bodyPr/>
          <a:lstStyle>
            <a:lvl1pPr>
              <a:defRPr sz="1600"/>
            </a:lvl1pPr>
          </a:lstStyle>
          <a:p>
            <a:endParaRPr lang="en-US" dirty="0"/>
          </a:p>
        </p:txBody>
      </p:sp>
    </p:spTree>
    <p:extLst>
      <p:ext uri="{BB962C8B-B14F-4D97-AF65-F5344CB8AC3E}">
        <p14:creationId xmlns:p14="http://schemas.microsoft.com/office/powerpoint/2010/main" val="4108181116"/>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FAULT-4">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D5D7004-F5FA-4A63-BC13-01C888C4B4C4}"/>
              </a:ext>
            </a:extLst>
          </p:cNvPr>
          <p:cNvSpPr txBox="1"/>
          <p:nvPr userDrawn="1"/>
        </p:nvSpPr>
        <p:spPr>
          <a:xfrm>
            <a:off x="5702300" y="6210754"/>
            <a:ext cx="5575300" cy="461665"/>
          </a:xfrm>
          <a:prstGeom prst="rect">
            <a:avLst/>
          </a:prstGeom>
          <a:noFill/>
        </p:spPr>
        <p:txBody>
          <a:bodyPr wrap="square" rtlCol="0">
            <a:spAutoFit/>
          </a:bodyPr>
          <a:lstStyle/>
          <a:p>
            <a:pPr algn="r"/>
            <a:r>
              <a:rPr lang="en-US" sz="2400" dirty="0">
                <a:solidFill>
                  <a:schemeClr val="bg1">
                    <a:lumMod val="75000"/>
                  </a:schemeClr>
                </a:solidFill>
                <a:latin typeface="+mn-lt"/>
                <a:ea typeface="Roboto Thin" pitchFamily="2" charset="0"/>
              </a:rPr>
              <a:t>www.company.com</a:t>
            </a:r>
            <a:endParaRPr lang="uk-UA" sz="2400" dirty="0">
              <a:solidFill>
                <a:schemeClr val="bg1">
                  <a:lumMod val="75000"/>
                </a:schemeClr>
              </a:solidFill>
              <a:latin typeface="+mn-lt"/>
              <a:ea typeface="Roboto Thin" pitchFamily="2" charset="0"/>
            </a:endParaRPr>
          </a:p>
        </p:txBody>
      </p:sp>
      <p:sp>
        <p:nvSpPr>
          <p:cNvPr id="6" name="Title 4">
            <a:extLst>
              <a:ext uri="{FF2B5EF4-FFF2-40B4-BE49-F238E27FC236}">
                <a16:creationId xmlns:a16="http://schemas.microsoft.com/office/drawing/2014/main" id="{C3C9C03B-2E3C-47D9-845E-A2FC81AECB91}"/>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634625752"/>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MOCKUP-Layout-23">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8BFD967-56A8-431B-A205-17DC04225AF5}"/>
              </a:ext>
            </a:extLst>
          </p:cNvPr>
          <p:cNvSpPr>
            <a:spLocks noGrp="1"/>
          </p:cNvSpPr>
          <p:nvPr>
            <p:ph type="pic" sz="quarter" idx="11"/>
          </p:nvPr>
        </p:nvSpPr>
        <p:spPr>
          <a:xfrm>
            <a:off x="6214808" y="2463800"/>
            <a:ext cx="3517900" cy="2180167"/>
          </a:xfrm>
          <a:prstGeom prst="rect">
            <a:avLst/>
          </a:prstGeom>
          <a:solidFill>
            <a:schemeClr val="accent1"/>
          </a:solidFill>
        </p:spPr>
        <p:txBody>
          <a:bodyPr/>
          <a:lstStyle/>
          <a:p>
            <a:endParaRPr lang="en-US"/>
          </a:p>
        </p:txBody>
      </p:sp>
    </p:spTree>
    <p:extLst>
      <p:ext uri="{BB962C8B-B14F-4D97-AF65-F5344CB8AC3E}">
        <p14:creationId xmlns:p14="http://schemas.microsoft.com/office/powerpoint/2010/main" val="3879770047"/>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MOCKUP-Layout-24">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AB1DC65-F1F7-43D0-9848-2BDFBBE28F77}"/>
              </a:ext>
            </a:extLst>
          </p:cNvPr>
          <p:cNvSpPr>
            <a:spLocks noGrp="1"/>
          </p:cNvSpPr>
          <p:nvPr>
            <p:ph type="pic" sz="quarter" idx="10"/>
          </p:nvPr>
        </p:nvSpPr>
        <p:spPr>
          <a:xfrm>
            <a:off x="4178922" y="2028576"/>
            <a:ext cx="3834157" cy="2376163"/>
          </a:xfrm>
          <a:prstGeom prst="rect">
            <a:avLst/>
          </a:prstGeom>
          <a:solidFill>
            <a:schemeClr val="accent1"/>
          </a:solidFill>
        </p:spPr>
        <p:txBody>
          <a:bodyPr/>
          <a:lstStyle>
            <a:lvl1pPr>
              <a:defRPr sz="1333"/>
            </a:lvl1pPr>
          </a:lstStyle>
          <a:p>
            <a:endParaRPr lang="en-US" dirty="0"/>
          </a:p>
        </p:txBody>
      </p:sp>
    </p:spTree>
    <p:extLst>
      <p:ext uri="{BB962C8B-B14F-4D97-AF65-F5344CB8AC3E}">
        <p14:creationId xmlns:p14="http://schemas.microsoft.com/office/powerpoint/2010/main" val="4139960609"/>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MOCKUP-Layout-25">
    <p:bg>
      <p:bgPr>
        <a:solidFill>
          <a:schemeClr val="tx1"/>
        </a:solidFill>
        <a:effectLst/>
      </p:bgPr>
    </p:bg>
    <p:spTree>
      <p:nvGrpSpPr>
        <p:cNvPr id="1" name=""/>
        <p:cNvGrpSpPr/>
        <p:nvPr/>
      </p:nvGrpSpPr>
      <p:grpSpPr>
        <a:xfrm>
          <a:off x="0" y="0"/>
          <a:ext cx="0" cy="0"/>
          <a:chOff x="0" y="0"/>
          <a:chExt cx="0" cy="0"/>
        </a:xfrm>
      </p:grpSpPr>
      <p:sp>
        <p:nvSpPr>
          <p:cNvPr id="4" name="Picture Placeholder 5">
            <a:extLst>
              <a:ext uri="{FF2B5EF4-FFF2-40B4-BE49-F238E27FC236}">
                <a16:creationId xmlns:a16="http://schemas.microsoft.com/office/drawing/2014/main" id="{D6F508C4-99DD-4F3B-BD69-3437179772A1}"/>
              </a:ext>
            </a:extLst>
          </p:cNvPr>
          <p:cNvSpPr>
            <a:spLocks noGrp="1"/>
          </p:cNvSpPr>
          <p:nvPr>
            <p:ph type="pic" sz="quarter" idx="11"/>
          </p:nvPr>
        </p:nvSpPr>
        <p:spPr>
          <a:xfrm>
            <a:off x="1416000" y="1656000"/>
            <a:ext cx="4346448" cy="2487168"/>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2149450895"/>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MOCKUP-Layout-26">
    <p:bg>
      <p:bgPr>
        <a:solidFill>
          <a:schemeClr val="tx1"/>
        </a:solidFill>
        <a:effectLst/>
      </p:bgPr>
    </p:bg>
    <p:spTree>
      <p:nvGrpSpPr>
        <p:cNvPr id="1" name=""/>
        <p:cNvGrpSpPr/>
        <p:nvPr/>
      </p:nvGrpSpPr>
      <p:grpSpPr>
        <a:xfrm>
          <a:off x="0" y="0"/>
          <a:ext cx="0" cy="0"/>
          <a:chOff x="0" y="0"/>
          <a:chExt cx="0" cy="0"/>
        </a:xfrm>
      </p:grpSpPr>
      <p:sp>
        <p:nvSpPr>
          <p:cNvPr id="4" name="Picture Placeholder 5">
            <a:extLst>
              <a:ext uri="{FF2B5EF4-FFF2-40B4-BE49-F238E27FC236}">
                <a16:creationId xmlns:a16="http://schemas.microsoft.com/office/drawing/2014/main" id="{D6F508C4-99DD-4F3B-BD69-3437179772A1}"/>
              </a:ext>
            </a:extLst>
          </p:cNvPr>
          <p:cNvSpPr>
            <a:spLocks noGrp="1"/>
          </p:cNvSpPr>
          <p:nvPr>
            <p:ph type="pic" sz="quarter" idx="11"/>
          </p:nvPr>
        </p:nvSpPr>
        <p:spPr>
          <a:xfrm>
            <a:off x="6086879" y="1738469"/>
            <a:ext cx="4346448" cy="2487168"/>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3469169923"/>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MOCKUP-Layout-27">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AB1DC65-F1F7-43D0-9848-2BDFBBE28F77}"/>
              </a:ext>
            </a:extLst>
          </p:cNvPr>
          <p:cNvSpPr>
            <a:spLocks noGrp="1"/>
          </p:cNvSpPr>
          <p:nvPr>
            <p:ph type="pic" sz="quarter" idx="10"/>
          </p:nvPr>
        </p:nvSpPr>
        <p:spPr>
          <a:xfrm>
            <a:off x="4119034" y="2087034"/>
            <a:ext cx="3953933" cy="2252133"/>
          </a:xfrm>
          <a:prstGeom prst="rect">
            <a:avLst/>
          </a:prstGeom>
          <a:solidFill>
            <a:schemeClr val="accent1"/>
          </a:solidFill>
        </p:spPr>
        <p:txBody>
          <a:bodyPr/>
          <a:lstStyle>
            <a:lvl1pPr>
              <a:defRPr sz="1333"/>
            </a:lvl1pPr>
          </a:lstStyle>
          <a:p>
            <a:endParaRPr lang="en-US" dirty="0"/>
          </a:p>
        </p:txBody>
      </p:sp>
    </p:spTree>
    <p:extLst>
      <p:ext uri="{BB962C8B-B14F-4D97-AF65-F5344CB8AC3E}">
        <p14:creationId xmlns:p14="http://schemas.microsoft.com/office/powerpoint/2010/main" val="4247399202"/>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MOCKUP-Layout-28">
    <p:bg>
      <p:bgPr>
        <a:solidFill>
          <a:schemeClr val="tx1"/>
        </a:solidFill>
        <a:effectLst/>
      </p:bgPr>
    </p:bg>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054CB6AF-2D11-466A-854D-D9FCE0A11361}"/>
              </a:ext>
            </a:extLst>
          </p:cNvPr>
          <p:cNvSpPr>
            <a:spLocks noGrp="1"/>
          </p:cNvSpPr>
          <p:nvPr>
            <p:ph type="pic" sz="quarter" idx="11"/>
          </p:nvPr>
        </p:nvSpPr>
        <p:spPr>
          <a:xfrm>
            <a:off x="1971675" y="2049404"/>
            <a:ext cx="2822575" cy="1592322"/>
          </a:xfrm>
          <a:prstGeom prst="rect">
            <a:avLst/>
          </a:prstGeom>
          <a:solidFill>
            <a:schemeClr val="accent1"/>
          </a:solidFill>
        </p:spPr>
        <p:txBody>
          <a:bodyPr/>
          <a:lstStyle>
            <a:lvl1pPr>
              <a:defRPr sz="1333"/>
            </a:lvl1pPr>
          </a:lstStyle>
          <a:p>
            <a:endParaRPr lang="en-US"/>
          </a:p>
        </p:txBody>
      </p:sp>
      <p:sp>
        <p:nvSpPr>
          <p:cNvPr id="16" name="Picture Placeholder 2">
            <a:extLst>
              <a:ext uri="{FF2B5EF4-FFF2-40B4-BE49-F238E27FC236}">
                <a16:creationId xmlns:a16="http://schemas.microsoft.com/office/drawing/2014/main" id="{BE875F6D-EBF4-49B4-BF83-6FAAAA15616E}"/>
              </a:ext>
            </a:extLst>
          </p:cNvPr>
          <p:cNvSpPr>
            <a:spLocks noGrp="1"/>
          </p:cNvSpPr>
          <p:nvPr>
            <p:ph type="pic" sz="quarter" idx="12"/>
          </p:nvPr>
        </p:nvSpPr>
        <p:spPr>
          <a:xfrm>
            <a:off x="7393557" y="2049404"/>
            <a:ext cx="2822575" cy="1592322"/>
          </a:xfrm>
          <a:prstGeom prst="rect">
            <a:avLst/>
          </a:prstGeom>
          <a:solidFill>
            <a:schemeClr val="accent1"/>
          </a:solidFill>
        </p:spPr>
        <p:txBody>
          <a:bodyPr/>
          <a:lstStyle>
            <a:lvl1pPr>
              <a:defRPr sz="1333"/>
            </a:lvl1pPr>
          </a:lstStyle>
          <a:p>
            <a:endParaRPr lang="en-US"/>
          </a:p>
        </p:txBody>
      </p:sp>
      <p:sp>
        <p:nvSpPr>
          <p:cNvPr id="3" name="Picture Placeholder 2">
            <a:extLst>
              <a:ext uri="{FF2B5EF4-FFF2-40B4-BE49-F238E27FC236}">
                <a16:creationId xmlns:a16="http://schemas.microsoft.com/office/drawing/2014/main" id="{FEEB4D78-79B6-4F4C-B409-C47AFC95006B}"/>
              </a:ext>
            </a:extLst>
          </p:cNvPr>
          <p:cNvSpPr>
            <a:spLocks noGrp="1"/>
          </p:cNvSpPr>
          <p:nvPr>
            <p:ph type="pic" sz="quarter" idx="10"/>
          </p:nvPr>
        </p:nvSpPr>
        <p:spPr>
          <a:xfrm>
            <a:off x="4224338" y="1658409"/>
            <a:ext cx="3743325" cy="2118783"/>
          </a:xfrm>
          <a:prstGeom prst="rect">
            <a:avLst/>
          </a:prstGeom>
          <a:solidFill>
            <a:schemeClr val="accent1"/>
          </a:solidFill>
        </p:spPr>
        <p:txBody>
          <a:bodyPr/>
          <a:lstStyle>
            <a:lvl1pPr>
              <a:defRPr sz="1333"/>
            </a:lvl1pPr>
          </a:lstStyle>
          <a:p>
            <a:endParaRPr lang="en-US" dirty="0"/>
          </a:p>
        </p:txBody>
      </p:sp>
    </p:spTree>
    <p:extLst>
      <p:ext uri="{BB962C8B-B14F-4D97-AF65-F5344CB8AC3E}">
        <p14:creationId xmlns:p14="http://schemas.microsoft.com/office/powerpoint/2010/main" val="2587307283"/>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MOCKUP-Layout-29">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835C6EA-9DC7-4965-949E-CF14D2C854E0}"/>
              </a:ext>
            </a:extLst>
          </p:cNvPr>
          <p:cNvSpPr>
            <a:spLocks noGrp="1"/>
          </p:cNvSpPr>
          <p:nvPr>
            <p:ph type="pic" sz="quarter" idx="10"/>
          </p:nvPr>
        </p:nvSpPr>
        <p:spPr>
          <a:xfrm>
            <a:off x="2133600" y="2067561"/>
            <a:ext cx="2270549" cy="2697903"/>
          </a:xfrm>
          <a:prstGeom prst="roundRect">
            <a:avLst>
              <a:gd name="adj" fmla="val 14877"/>
            </a:avLst>
          </a:prstGeom>
          <a:solidFill>
            <a:schemeClr val="accent1"/>
          </a:solidFill>
        </p:spPr>
        <p:txBody>
          <a:bodyPr/>
          <a:lstStyle>
            <a:lvl1pPr>
              <a:defRPr sz="1333"/>
            </a:lvl1pPr>
          </a:lstStyle>
          <a:p>
            <a:endParaRPr lang="en-US"/>
          </a:p>
        </p:txBody>
      </p:sp>
    </p:spTree>
    <p:extLst>
      <p:ext uri="{BB962C8B-B14F-4D97-AF65-F5344CB8AC3E}">
        <p14:creationId xmlns:p14="http://schemas.microsoft.com/office/powerpoint/2010/main" val="3033137127"/>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MOCKUP-Layout-30">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835C6EA-9DC7-4965-949E-CF14D2C854E0}"/>
              </a:ext>
            </a:extLst>
          </p:cNvPr>
          <p:cNvSpPr>
            <a:spLocks noGrp="1"/>
          </p:cNvSpPr>
          <p:nvPr>
            <p:ph type="pic" sz="quarter" idx="10"/>
          </p:nvPr>
        </p:nvSpPr>
        <p:spPr>
          <a:xfrm>
            <a:off x="7071558" y="2468034"/>
            <a:ext cx="1727663" cy="2015067"/>
          </a:xfrm>
          <a:prstGeom prst="roundRect">
            <a:avLst>
              <a:gd name="adj" fmla="val 14877"/>
            </a:avLst>
          </a:prstGeom>
          <a:solidFill>
            <a:schemeClr val="accent1"/>
          </a:solidFill>
        </p:spPr>
        <p:txBody>
          <a:bodyPr/>
          <a:lstStyle>
            <a:lvl1pPr>
              <a:defRPr sz="1333"/>
            </a:lvl1pPr>
          </a:lstStyle>
          <a:p>
            <a:endParaRPr lang="en-US"/>
          </a:p>
        </p:txBody>
      </p:sp>
      <p:sp>
        <p:nvSpPr>
          <p:cNvPr id="10" name="Picture Placeholder 2">
            <a:extLst>
              <a:ext uri="{FF2B5EF4-FFF2-40B4-BE49-F238E27FC236}">
                <a16:creationId xmlns:a16="http://schemas.microsoft.com/office/drawing/2014/main" id="{74C6A049-70BF-4E57-B30A-1B1BD88032BC}"/>
              </a:ext>
            </a:extLst>
          </p:cNvPr>
          <p:cNvSpPr>
            <a:spLocks noGrp="1"/>
          </p:cNvSpPr>
          <p:nvPr>
            <p:ph type="pic" sz="quarter" idx="11"/>
          </p:nvPr>
        </p:nvSpPr>
        <p:spPr>
          <a:xfrm>
            <a:off x="5811718" y="2656840"/>
            <a:ext cx="1414058" cy="1688255"/>
          </a:xfrm>
          <a:prstGeom prst="roundRect">
            <a:avLst>
              <a:gd name="adj" fmla="val 16542"/>
            </a:avLst>
          </a:prstGeom>
          <a:solidFill>
            <a:schemeClr val="accent1"/>
          </a:solidFill>
        </p:spPr>
        <p:txBody>
          <a:bodyPr/>
          <a:lstStyle>
            <a:lvl1pPr>
              <a:defRPr sz="1333"/>
            </a:lvl1pPr>
          </a:lstStyle>
          <a:p>
            <a:endParaRPr lang="en-US"/>
          </a:p>
        </p:txBody>
      </p:sp>
      <p:sp>
        <p:nvSpPr>
          <p:cNvPr id="12" name="Picture Placeholder 2">
            <a:extLst>
              <a:ext uri="{FF2B5EF4-FFF2-40B4-BE49-F238E27FC236}">
                <a16:creationId xmlns:a16="http://schemas.microsoft.com/office/drawing/2014/main" id="{1AF1054F-EE12-4246-A84C-F3DEC7330B90}"/>
              </a:ext>
            </a:extLst>
          </p:cNvPr>
          <p:cNvSpPr>
            <a:spLocks noGrp="1"/>
          </p:cNvSpPr>
          <p:nvPr>
            <p:ph type="pic" sz="quarter" idx="12"/>
          </p:nvPr>
        </p:nvSpPr>
        <p:spPr>
          <a:xfrm>
            <a:off x="8595135" y="2656840"/>
            <a:ext cx="1414058" cy="1688255"/>
          </a:xfrm>
          <a:prstGeom prst="roundRect">
            <a:avLst>
              <a:gd name="adj" fmla="val 16542"/>
            </a:avLst>
          </a:prstGeom>
          <a:solidFill>
            <a:schemeClr val="accent1"/>
          </a:solidFill>
        </p:spPr>
        <p:txBody>
          <a:bodyPr/>
          <a:lstStyle>
            <a:lvl1pPr>
              <a:defRPr sz="1333"/>
            </a:lvl1pPr>
          </a:lstStyle>
          <a:p>
            <a:endParaRPr lang="en-US"/>
          </a:p>
        </p:txBody>
      </p:sp>
    </p:spTree>
    <p:extLst>
      <p:ext uri="{BB962C8B-B14F-4D97-AF65-F5344CB8AC3E}">
        <p14:creationId xmlns:p14="http://schemas.microsoft.com/office/powerpoint/2010/main" val="405481002"/>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MOCKUP-Layout-31">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59CEDF-23B2-41CD-A753-8733F5FBF7C0}"/>
              </a:ext>
            </a:extLst>
          </p:cNvPr>
          <p:cNvSpPr>
            <a:spLocks noGrp="1"/>
          </p:cNvSpPr>
          <p:nvPr>
            <p:ph type="pic" sz="quarter" idx="10"/>
          </p:nvPr>
        </p:nvSpPr>
        <p:spPr>
          <a:xfrm>
            <a:off x="4240300" y="1955800"/>
            <a:ext cx="6198785" cy="3363829"/>
          </a:xfrm>
          <a:prstGeom prst="rect">
            <a:avLst/>
          </a:prstGeom>
          <a:solidFill>
            <a:schemeClr val="accent1"/>
          </a:solidFill>
        </p:spPr>
        <p:txBody>
          <a:bodyPr/>
          <a:lstStyle/>
          <a:p>
            <a:endParaRPr lang="en-US"/>
          </a:p>
        </p:txBody>
      </p:sp>
    </p:spTree>
    <p:extLst>
      <p:ext uri="{BB962C8B-B14F-4D97-AF65-F5344CB8AC3E}">
        <p14:creationId xmlns:p14="http://schemas.microsoft.com/office/powerpoint/2010/main" val="516424496"/>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9.xml><?xml version="1.0" encoding="utf-8"?>
<p:sldLayout xmlns:a="http://schemas.openxmlformats.org/drawingml/2006/main" xmlns:r="http://schemas.openxmlformats.org/officeDocument/2006/relationships" xmlns:p="http://schemas.openxmlformats.org/presentationml/2006/main" userDrawn="1">
  <p:cSld name="2_MOCKUP option 17">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835C6EA-9DC7-4965-949E-CF14D2C854E0}"/>
              </a:ext>
            </a:extLst>
          </p:cNvPr>
          <p:cNvSpPr>
            <a:spLocks noGrp="1"/>
          </p:cNvSpPr>
          <p:nvPr>
            <p:ph type="pic" sz="quarter" idx="10"/>
          </p:nvPr>
        </p:nvSpPr>
        <p:spPr>
          <a:xfrm>
            <a:off x="4404149" y="1955800"/>
            <a:ext cx="6198785" cy="3363829"/>
          </a:xfrm>
          <a:prstGeom prst="roundRect">
            <a:avLst>
              <a:gd name="adj" fmla="val 0"/>
            </a:avLst>
          </a:prstGeom>
          <a:solidFill>
            <a:schemeClr val="accent1"/>
          </a:solidFill>
        </p:spPr>
        <p:txBody>
          <a:bodyPr/>
          <a:lstStyle>
            <a:lvl1pPr>
              <a:defRPr sz="1333"/>
            </a:lvl1pPr>
          </a:lstStyle>
          <a:p>
            <a:endParaRPr lang="en-US"/>
          </a:p>
        </p:txBody>
      </p:sp>
    </p:spTree>
    <p:extLst>
      <p:ext uri="{BB962C8B-B14F-4D97-AF65-F5344CB8AC3E}">
        <p14:creationId xmlns:p14="http://schemas.microsoft.com/office/powerpoint/2010/main" val="526420576"/>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ADC311-A277-D1E8-76D7-924F9025A24A}"/>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96BE37D2-EF83-E2C1-07AB-FF8F67BA440E}"/>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27F214E-1D9F-93C4-3B4D-FC1A49C21C60}"/>
              </a:ext>
            </a:extLst>
          </p:cNvPr>
          <p:cNvSpPr>
            <a:spLocks noGrp="1"/>
          </p:cNvSpPr>
          <p:nvPr>
            <p:ph type="dt" sz="half" idx="10"/>
          </p:nvPr>
        </p:nvSpPr>
        <p:spPr/>
        <p:txBody>
          <a:bodyPr/>
          <a:lstStyle/>
          <a:p>
            <a:fld id="{0AB809CC-C1F3-46BB-A7E5-56BAF028CDA3}" type="datetimeFigureOut">
              <a:rPr lang="de-DE" smtClean="0"/>
              <a:t>18.03.2023</a:t>
            </a:fld>
            <a:endParaRPr lang="de-DE"/>
          </a:p>
        </p:txBody>
      </p:sp>
      <p:sp>
        <p:nvSpPr>
          <p:cNvPr id="5" name="Fußzeilenplatzhalter 4">
            <a:extLst>
              <a:ext uri="{FF2B5EF4-FFF2-40B4-BE49-F238E27FC236}">
                <a16:creationId xmlns:a16="http://schemas.microsoft.com/office/drawing/2014/main" id="{95F340DB-1596-F3D5-57D9-890A3C9C45A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89F6F30-291E-2039-6CFC-6E9FFAD6C58B}"/>
              </a:ext>
            </a:extLst>
          </p:cNvPr>
          <p:cNvSpPr>
            <a:spLocks noGrp="1"/>
          </p:cNvSpPr>
          <p:nvPr>
            <p:ph type="sldNum" sz="quarter" idx="12"/>
          </p:nvPr>
        </p:nvSpPr>
        <p:spPr/>
        <p:txBody>
          <a:bodyPr/>
          <a:lstStyle/>
          <a:p>
            <a:fld id="{30C01AD8-BC4B-4366-87DD-9B0F291B0EA2}" type="slidenum">
              <a:rPr lang="de-DE" smtClean="0"/>
              <a:t>‹Nr.›</a:t>
            </a:fld>
            <a:endParaRPr lang="de-DE"/>
          </a:p>
        </p:txBody>
      </p:sp>
    </p:spTree>
    <p:extLst>
      <p:ext uri="{BB962C8B-B14F-4D97-AF65-F5344CB8AC3E}">
        <p14:creationId xmlns:p14="http://schemas.microsoft.com/office/powerpoint/2010/main" val="38358682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IMAGE-Layout-01">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121920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1644686126"/>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showMasterSp="0" userDrawn="1">
  <p:cSld name="IMAGE-02-a">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BC792C5-AFAE-465C-A73B-2CB890A1FFE4}"/>
              </a:ext>
            </a:extLst>
          </p:cNvPr>
          <p:cNvSpPr>
            <a:spLocks noGrp="1"/>
          </p:cNvSpPr>
          <p:nvPr>
            <p:ph type="pic" sz="quarter" idx="11"/>
          </p:nvPr>
        </p:nvSpPr>
        <p:spPr>
          <a:xfrm>
            <a:off x="6357400" y="895096"/>
            <a:ext cx="4963601" cy="5073904"/>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194890835"/>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showMasterSp="0" userDrawn="1">
  <p:cSld name="IMAGE-03-rounded">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3C9C7632-F851-49E5-B077-28366D421B38}"/>
              </a:ext>
            </a:extLst>
          </p:cNvPr>
          <p:cNvSpPr>
            <a:spLocks noGrp="1"/>
          </p:cNvSpPr>
          <p:nvPr>
            <p:ph type="pic" sz="quarter" idx="11"/>
          </p:nvPr>
        </p:nvSpPr>
        <p:spPr>
          <a:xfrm>
            <a:off x="920694" y="945896"/>
            <a:ext cx="4864211" cy="4972304"/>
          </a:xfrm>
          <a:prstGeom prst="roundRect">
            <a:avLst>
              <a:gd name="adj" fmla="val 367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610543167"/>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userDrawn="1">
  <p:cSld name="2-0-0-L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654800" y="1346200"/>
            <a:ext cx="4368800" cy="4165600"/>
          </a:xfrm>
          <a:prstGeom prst="rect">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1346201"/>
            <a:ext cx="4876800" cy="4165600"/>
          </a:xfrm>
          <a:prstGeom prst="rect">
            <a:avLst/>
          </a:prstGeom>
        </p:spPr>
        <p:txBody>
          <a:bodyPr anchor="ctr"/>
          <a:lstStyle>
            <a:lvl1pPr algn="r" defTabSz="914446" rtl="0" eaLnBrk="1" latinLnBrk="0" hangingPunct="1">
              <a:lnSpc>
                <a:spcPct val="90000"/>
              </a:lnSpc>
              <a:spcBef>
                <a:spcPct val="0"/>
              </a:spcBef>
              <a:buNone/>
              <a:defRPr lang="en-US" sz="5334"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961602732"/>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userDrawn="1">
  <p:cSld name="1-0-0-HR-L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609600"/>
            <a:ext cx="4876800" cy="3124200"/>
          </a:xfrm>
          <a:prstGeom prst="rect">
            <a:avLst/>
          </a:prstGeom>
        </p:spPr>
        <p:txBody>
          <a:bodyPr/>
          <a:lstStyle>
            <a:lvl1pPr algn="l" defTabSz="914446" rtl="0" eaLnBrk="1" latinLnBrk="0" hangingPunct="1">
              <a:lnSpc>
                <a:spcPct val="90000"/>
              </a:lnSpc>
              <a:spcBef>
                <a:spcPct val="0"/>
              </a:spcBef>
              <a:buNone/>
              <a:defRPr lang="en-US" sz="5334"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
        <p:nvSpPr>
          <p:cNvPr id="6" name="Picture Placeholder 3">
            <a:extLst>
              <a:ext uri="{FF2B5EF4-FFF2-40B4-BE49-F238E27FC236}">
                <a16:creationId xmlns:a16="http://schemas.microsoft.com/office/drawing/2014/main" id="{9C3E7550-4A4D-44BE-BE01-A0F040079177}"/>
              </a:ext>
            </a:extLst>
          </p:cNvPr>
          <p:cNvSpPr>
            <a:spLocks noGrp="1"/>
          </p:cNvSpPr>
          <p:nvPr>
            <p:ph type="pic" sz="quarter" idx="10"/>
          </p:nvPr>
        </p:nvSpPr>
        <p:spPr>
          <a:xfrm>
            <a:off x="609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1610151893"/>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userDrawn="1">
  <p:cSld name="1-0-0-HL-Light">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A25268F9-F44F-4203-84C4-DD8EC7603BDE}"/>
              </a:ext>
            </a:extLst>
          </p:cNvPr>
          <p:cNvSpPr>
            <a:spLocks noGrp="1"/>
          </p:cNvSpPr>
          <p:nvPr>
            <p:ph type="pic" sz="quarter" idx="10"/>
          </p:nvPr>
        </p:nvSpPr>
        <p:spPr>
          <a:xfrm>
            <a:off x="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14" name="Title 2">
            <a:extLst>
              <a:ext uri="{FF2B5EF4-FFF2-40B4-BE49-F238E27FC236}">
                <a16:creationId xmlns:a16="http://schemas.microsoft.com/office/drawing/2014/main" id="{BB72713A-369B-4E38-A685-B8BFEE3E669B}"/>
              </a:ext>
            </a:extLst>
          </p:cNvPr>
          <p:cNvSpPr>
            <a:spLocks noGrp="1"/>
          </p:cNvSpPr>
          <p:nvPr>
            <p:ph type="title"/>
          </p:nvPr>
        </p:nvSpPr>
        <p:spPr>
          <a:xfrm>
            <a:off x="6705600" y="609600"/>
            <a:ext cx="4876800" cy="5257800"/>
          </a:xfrm>
          <a:prstGeom prst="rect">
            <a:avLst/>
          </a:prstGeom>
        </p:spPr>
        <p:txBody>
          <a:bodyPr/>
          <a:lstStyle>
            <a:lvl1pPr algn="r" defTabSz="914446" rtl="0" eaLnBrk="1" latinLnBrk="0" hangingPunct="1">
              <a:lnSpc>
                <a:spcPct val="90000"/>
              </a:lnSpc>
              <a:spcBef>
                <a:spcPct val="0"/>
              </a:spcBef>
              <a:buNone/>
              <a:defRPr lang="en-US" sz="5334"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2231539562"/>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userDrawn="1">
  <p:cSld name="1-0-0-LV-Light">
    <p:spTree>
      <p:nvGrpSpPr>
        <p:cNvPr id="1" name=""/>
        <p:cNvGrpSpPr/>
        <p:nvPr/>
      </p:nvGrpSpPr>
      <p:grpSpPr>
        <a:xfrm>
          <a:off x="0" y="0"/>
          <a:ext cx="0" cy="0"/>
          <a:chOff x="0" y="0"/>
          <a:chExt cx="0" cy="0"/>
        </a:xfrm>
      </p:grpSpPr>
      <p:sp>
        <p:nvSpPr>
          <p:cNvPr id="6" name="Picture Placeholder 17">
            <a:extLst>
              <a:ext uri="{FF2B5EF4-FFF2-40B4-BE49-F238E27FC236}">
                <a16:creationId xmlns:a16="http://schemas.microsoft.com/office/drawing/2014/main" id="{6C2B1033-EE10-44C8-A170-FB72EDAD016F}"/>
              </a:ext>
            </a:extLst>
          </p:cNvPr>
          <p:cNvSpPr>
            <a:spLocks noGrp="1" noChangeAspect="1"/>
          </p:cNvSpPr>
          <p:nvPr>
            <p:ph type="pic" sz="quarter" idx="10" hasCustomPrompt="1"/>
          </p:nvPr>
        </p:nvSpPr>
        <p:spPr>
          <a:xfrm>
            <a:off x="609600" y="609600"/>
            <a:ext cx="10972800" cy="2445192"/>
          </a:xfrm>
          <a:prstGeom prst="rect">
            <a:avLst/>
          </a:prstGeom>
          <a:solidFill>
            <a:schemeClr val="bg2">
              <a:lumMod val="25000"/>
            </a:schemeClr>
          </a:solidFill>
          <a:ln w="38100">
            <a:noFill/>
          </a:ln>
          <a:effectLst/>
        </p:spPr>
        <p:txBody>
          <a:bodyPr/>
          <a:lstStyle>
            <a:lvl1pPr>
              <a:defRPr lang="en-US" sz="1867" dirty="0">
                <a:solidFill>
                  <a:schemeClr val="bg1"/>
                </a:solidFill>
              </a:defRPr>
            </a:lvl1pPr>
          </a:lstStyle>
          <a:p>
            <a:pPr lvl="0"/>
            <a:r>
              <a:rPr lang="en-US" dirty="0"/>
              <a:t>Picture</a:t>
            </a:r>
          </a:p>
        </p:txBody>
      </p:sp>
      <p:sp>
        <p:nvSpPr>
          <p:cNvPr id="10" name="Title 2">
            <a:extLst>
              <a:ext uri="{FF2B5EF4-FFF2-40B4-BE49-F238E27FC236}">
                <a16:creationId xmlns:a16="http://schemas.microsoft.com/office/drawing/2014/main" id="{6E453FF6-0C1C-4904-9DA6-37C297942BFF}"/>
              </a:ext>
            </a:extLst>
          </p:cNvPr>
          <p:cNvSpPr>
            <a:spLocks noGrp="1"/>
          </p:cNvSpPr>
          <p:nvPr>
            <p:ph type="title"/>
          </p:nvPr>
        </p:nvSpPr>
        <p:spPr>
          <a:xfrm>
            <a:off x="609600" y="3535680"/>
            <a:ext cx="10972800" cy="1722120"/>
          </a:xfrm>
          <a:prstGeom prst="rect">
            <a:avLst/>
          </a:prstGeom>
        </p:spPr>
        <p:txBody>
          <a:bodyPr/>
          <a:lstStyle>
            <a:lvl1pPr algn="ctr" defTabSz="914446" rtl="0" eaLnBrk="1" latinLnBrk="0" hangingPunct="1">
              <a:lnSpc>
                <a:spcPct val="90000"/>
              </a:lnSpc>
              <a:spcBef>
                <a:spcPct val="0"/>
              </a:spcBef>
              <a:buNone/>
              <a:defRPr lang="en-US" sz="4800"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4044432283"/>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userDrawn="1">
  <p:cSld name="2-0-0-LV-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 y="2362200"/>
            <a:ext cx="10972800" cy="35490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609601"/>
            <a:ext cx="10972800" cy="1326091"/>
          </a:xfrm>
          <a:prstGeom prst="rect">
            <a:avLst/>
          </a:prstGeom>
        </p:spPr>
        <p:txBody>
          <a:bodyPr/>
          <a:lstStyle>
            <a:lvl1pPr algn="ctr" defTabSz="914446" rtl="0" eaLnBrk="1" latinLnBrk="0" hangingPunct="1">
              <a:lnSpc>
                <a:spcPct val="90000"/>
              </a:lnSpc>
              <a:spcBef>
                <a:spcPct val="0"/>
              </a:spcBef>
              <a:buNone/>
              <a:defRPr lang="en-US" sz="4800"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1626250018"/>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userDrawn="1">
  <p:cSld name="4-0-1-Ligh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6E453FF6-0C1C-4904-9DA6-37C297942BFF}"/>
              </a:ext>
            </a:extLst>
          </p:cNvPr>
          <p:cNvSpPr>
            <a:spLocks noGrp="1"/>
          </p:cNvSpPr>
          <p:nvPr>
            <p:ph type="title"/>
          </p:nvPr>
        </p:nvSpPr>
        <p:spPr>
          <a:xfrm>
            <a:off x="1524000" y="2623820"/>
            <a:ext cx="9144000" cy="1610360"/>
          </a:xfrm>
          <a:prstGeom prst="rect">
            <a:avLst/>
          </a:prstGeom>
        </p:spPr>
        <p:txBody>
          <a:bodyPr anchor="ctr"/>
          <a:lstStyle>
            <a:lvl1pPr algn="ctr" defTabSz="914446" rtl="0" eaLnBrk="1" latinLnBrk="0" hangingPunct="1">
              <a:lnSpc>
                <a:spcPct val="90000"/>
              </a:lnSpc>
              <a:spcBef>
                <a:spcPct val="0"/>
              </a:spcBef>
              <a:buNone/>
              <a:defRPr lang="en-US" sz="4800"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
        <p:nvSpPr>
          <p:cNvPr id="9" name="Text Placeholder 3">
            <a:extLst>
              <a:ext uri="{FF2B5EF4-FFF2-40B4-BE49-F238E27FC236}">
                <a16:creationId xmlns:a16="http://schemas.microsoft.com/office/drawing/2014/main" id="{A31E250B-D855-4CE5-B3FC-FF9838360D43}"/>
              </a:ext>
            </a:extLst>
          </p:cNvPr>
          <p:cNvSpPr>
            <a:spLocks noGrp="1"/>
          </p:cNvSpPr>
          <p:nvPr>
            <p:ph type="body" sz="quarter" idx="11" hasCustomPrompt="1"/>
          </p:nvPr>
        </p:nvSpPr>
        <p:spPr>
          <a:xfrm>
            <a:off x="3352800" y="609600"/>
            <a:ext cx="5486400" cy="266740"/>
          </a:xfrm>
          <a:prstGeom prst="rect">
            <a:avLst/>
          </a:prstGeom>
        </p:spPr>
        <p:txBody>
          <a:bodyPr/>
          <a:lstStyle>
            <a:lvl1pPr marL="0" indent="0" algn="ctr">
              <a:lnSpc>
                <a:spcPct val="100000"/>
              </a:lnSpc>
              <a:spcBef>
                <a:spcPts val="0"/>
              </a:spcBef>
              <a:buNone/>
              <a:defRPr sz="1333">
                <a:solidFill>
                  <a:schemeClr val="tx2"/>
                </a:solidFill>
                <a:latin typeface="+mn-lt"/>
              </a:defRPr>
            </a:lvl1pPr>
          </a:lstStyle>
          <a:p>
            <a:pPr lvl="0"/>
            <a:r>
              <a:rPr lang="en-US" dirty="0"/>
              <a:t>ADD YOUR OVERLINE</a:t>
            </a:r>
          </a:p>
        </p:txBody>
      </p:sp>
    </p:spTree>
    <p:extLst>
      <p:ext uri="{BB962C8B-B14F-4D97-AF65-F5344CB8AC3E}">
        <p14:creationId xmlns:p14="http://schemas.microsoft.com/office/powerpoint/2010/main" val="3980147061"/>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showMasterSp="0" userDrawn="1">
  <p:cSld name="2-0-1-Ligh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6E453FF6-0C1C-4904-9DA6-37C297942BFF}"/>
              </a:ext>
            </a:extLst>
          </p:cNvPr>
          <p:cNvSpPr>
            <a:spLocks noGrp="1"/>
          </p:cNvSpPr>
          <p:nvPr>
            <p:ph type="title"/>
          </p:nvPr>
        </p:nvSpPr>
        <p:spPr>
          <a:xfrm>
            <a:off x="609600" y="1848909"/>
            <a:ext cx="9753600" cy="1986491"/>
          </a:xfrm>
          <a:prstGeom prst="rect">
            <a:avLst/>
          </a:prstGeom>
        </p:spPr>
        <p:txBody>
          <a:bodyPr/>
          <a:lstStyle>
            <a:lvl1pPr algn="l" defTabSz="914446" rtl="0" eaLnBrk="1" latinLnBrk="0" hangingPunct="1">
              <a:lnSpc>
                <a:spcPct val="90000"/>
              </a:lnSpc>
              <a:spcBef>
                <a:spcPct val="0"/>
              </a:spcBef>
              <a:buNone/>
              <a:defRPr lang="en-US" sz="6400"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
        <p:nvSpPr>
          <p:cNvPr id="9" name="Text Placeholder 3">
            <a:extLst>
              <a:ext uri="{FF2B5EF4-FFF2-40B4-BE49-F238E27FC236}">
                <a16:creationId xmlns:a16="http://schemas.microsoft.com/office/drawing/2014/main" id="{A31E250B-D855-4CE5-B3FC-FF9838360D43}"/>
              </a:ext>
            </a:extLst>
          </p:cNvPr>
          <p:cNvSpPr>
            <a:spLocks noGrp="1"/>
          </p:cNvSpPr>
          <p:nvPr>
            <p:ph type="body" sz="quarter" idx="11" hasCustomPrompt="1"/>
          </p:nvPr>
        </p:nvSpPr>
        <p:spPr>
          <a:xfrm>
            <a:off x="609600" y="781030"/>
            <a:ext cx="5486400" cy="266740"/>
          </a:xfrm>
          <a:prstGeom prst="rect">
            <a:avLst/>
          </a:prstGeom>
        </p:spPr>
        <p:txBody>
          <a:bodyPr/>
          <a:lstStyle>
            <a:lvl1pPr marL="0" indent="0">
              <a:lnSpc>
                <a:spcPct val="100000"/>
              </a:lnSpc>
              <a:spcBef>
                <a:spcPts val="0"/>
              </a:spcBef>
              <a:buNone/>
              <a:defRPr sz="1333">
                <a:solidFill>
                  <a:schemeClr val="tx2"/>
                </a:solidFill>
                <a:latin typeface="+mn-lt"/>
              </a:defRPr>
            </a:lvl1pPr>
          </a:lstStyle>
          <a:p>
            <a:pPr lvl="0"/>
            <a:r>
              <a:rPr lang="en-US" dirty="0"/>
              <a:t>ADD YOUR OVERLINE</a:t>
            </a:r>
          </a:p>
        </p:txBody>
      </p:sp>
      <p:cxnSp>
        <p:nvCxnSpPr>
          <p:cNvPr id="6" name="Straight Connector 5">
            <a:extLst>
              <a:ext uri="{FF2B5EF4-FFF2-40B4-BE49-F238E27FC236}">
                <a16:creationId xmlns:a16="http://schemas.microsoft.com/office/drawing/2014/main" id="{8B17A8B3-2E0B-4008-8D12-937045378D7A}"/>
              </a:ext>
            </a:extLst>
          </p:cNvPr>
          <p:cNvCxnSpPr>
            <a:cxnSpLocks/>
          </p:cNvCxnSpPr>
          <p:nvPr userDrawn="1"/>
        </p:nvCxnSpPr>
        <p:spPr>
          <a:xfrm>
            <a:off x="609600" y="609600"/>
            <a:ext cx="10972800" cy="0"/>
          </a:xfrm>
          <a:prstGeom prst="line">
            <a:avLst/>
          </a:prstGeom>
          <a:ln w="38100" cap="sq">
            <a:solidFill>
              <a:schemeClr val="bg2">
                <a:lumMod val="60000"/>
                <a:lumOff val="40000"/>
              </a:schemeClr>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7DA103F-6DA9-47BE-BDEC-5A9FD4B1C88A}"/>
              </a:ext>
            </a:extLst>
          </p:cNvPr>
          <p:cNvCxnSpPr>
            <a:cxnSpLocks/>
          </p:cNvCxnSpPr>
          <p:nvPr userDrawn="1"/>
        </p:nvCxnSpPr>
        <p:spPr>
          <a:xfrm>
            <a:off x="609600" y="1219200"/>
            <a:ext cx="10972800" cy="0"/>
          </a:xfrm>
          <a:prstGeom prst="line">
            <a:avLst/>
          </a:prstGeom>
          <a:ln w="38100" cap="sq">
            <a:solidFill>
              <a:schemeClr val="bg2">
                <a:lumMod val="60000"/>
                <a:lumOff val="40000"/>
              </a:schemeClr>
            </a:solidFill>
            <a:beve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6944333"/>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userDrawn="1">
  <p:cSld name="AGENDA-05-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968164A-D4D9-413F-B806-727380F363AD}"/>
              </a:ext>
            </a:extLst>
          </p:cNvPr>
          <p:cNvSpPr>
            <a:spLocks noGrp="1"/>
          </p:cNvSpPr>
          <p:nvPr>
            <p:ph type="pic" sz="quarter" idx="10"/>
          </p:nvPr>
        </p:nvSpPr>
        <p:spPr>
          <a:xfrm>
            <a:off x="1" y="1854200"/>
            <a:ext cx="12191999" cy="341376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4" name="Title 1">
            <a:extLst>
              <a:ext uri="{FF2B5EF4-FFF2-40B4-BE49-F238E27FC236}">
                <a16:creationId xmlns:a16="http://schemas.microsoft.com/office/drawing/2014/main" id="{6E9607AA-328C-6A47-BA55-7972C38B6307}"/>
              </a:ext>
            </a:extLst>
          </p:cNvPr>
          <p:cNvSpPr>
            <a:spLocks noGrp="1"/>
          </p:cNvSpPr>
          <p:nvPr>
            <p:ph type="title" hasCustomPrompt="1"/>
          </p:nvPr>
        </p:nvSpPr>
        <p:spPr>
          <a:xfrm>
            <a:off x="762000" y="774192"/>
            <a:ext cx="10668001" cy="609600"/>
          </a:xfrm>
          <a:prstGeom prst="rect">
            <a:avLst/>
          </a:prstGeom>
        </p:spPr>
        <p:txBody>
          <a:bodyPr anchor="ctr"/>
          <a:lstStyle>
            <a:lvl1pPr marL="0" algn="ctr" defTabSz="914446" rtl="0" eaLnBrk="1" latinLnBrk="0" hangingPunct="1">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5" name="Text Placeholder 4">
            <a:extLst>
              <a:ext uri="{FF2B5EF4-FFF2-40B4-BE49-F238E27FC236}">
                <a16:creationId xmlns:a16="http://schemas.microsoft.com/office/drawing/2014/main" id="{445D5674-63E8-C243-BEC8-63AA19D7C4FF}"/>
              </a:ext>
            </a:extLst>
          </p:cNvPr>
          <p:cNvSpPr>
            <a:spLocks noGrp="1"/>
          </p:cNvSpPr>
          <p:nvPr>
            <p:ph type="body" sz="quarter" idx="11" hasCustomPrompt="1"/>
          </p:nvPr>
        </p:nvSpPr>
        <p:spPr>
          <a:xfrm>
            <a:off x="762000" y="396240"/>
            <a:ext cx="10668001" cy="355601"/>
          </a:xfrm>
          <a:prstGeom prst="rect">
            <a:avLst/>
          </a:prstGeom>
        </p:spPr>
        <p:txBody>
          <a:bodyPr anchor="ctr"/>
          <a:lstStyle>
            <a:lvl1pPr marL="0" indent="0" algn="ctr">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22715202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IMAGE-Layout-02">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21644BE-9EF6-4F34-8C65-8690D6878534}"/>
              </a:ext>
            </a:extLst>
          </p:cNvPr>
          <p:cNvSpPr>
            <a:spLocks noGrp="1"/>
          </p:cNvSpPr>
          <p:nvPr>
            <p:ph type="pic" sz="quarter" idx="10"/>
          </p:nvPr>
        </p:nvSpPr>
        <p:spPr>
          <a:xfrm>
            <a:off x="914400" y="914400"/>
            <a:ext cx="10363200" cy="5029200"/>
          </a:xfrm>
          <a:prstGeom prst="roundRect">
            <a:avLst>
              <a:gd name="adj" fmla="val 2021"/>
            </a:avLst>
          </a:prstGeom>
          <a:solidFill>
            <a:schemeClr val="bg2">
              <a:lumMod val="25000"/>
            </a:schemeClr>
          </a:solidFill>
        </p:spPr>
        <p:txBody>
          <a:bodyPr/>
          <a:lstStyle>
            <a:lvl1pPr>
              <a:defRPr lang="uk-UA"/>
            </a:lvl1pPr>
          </a:lstStyle>
          <a:p>
            <a:pPr lvl="0"/>
            <a:endParaRPr lang="uk-UA"/>
          </a:p>
        </p:txBody>
      </p:sp>
      <p:sp>
        <p:nvSpPr>
          <p:cNvPr id="5" name="Title 4">
            <a:extLst>
              <a:ext uri="{FF2B5EF4-FFF2-40B4-BE49-F238E27FC236}">
                <a16:creationId xmlns:a16="http://schemas.microsoft.com/office/drawing/2014/main" id="{3815914F-FDB1-440C-9E18-D27D5868B538}"/>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257896015"/>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userDrawn="1">
  <p:cSld name="AGENDA-06-Light">
    <p:spTree>
      <p:nvGrpSpPr>
        <p:cNvPr id="1" name=""/>
        <p:cNvGrpSpPr/>
        <p:nvPr/>
      </p:nvGrpSpPr>
      <p:grpSpPr>
        <a:xfrm>
          <a:off x="0" y="0"/>
          <a:ext cx="0" cy="0"/>
          <a:chOff x="0" y="0"/>
          <a:chExt cx="0" cy="0"/>
        </a:xfrm>
      </p:grpSpPr>
      <p:sp>
        <p:nvSpPr>
          <p:cNvPr id="17" name="Picture Placeholder 5"/>
          <p:cNvSpPr>
            <a:spLocks noGrp="1"/>
          </p:cNvSpPr>
          <p:nvPr>
            <p:ph type="pic" sz="quarter" idx="11"/>
          </p:nvPr>
        </p:nvSpPr>
        <p:spPr>
          <a:xfrm>
            <a:off x="0" y="1725168"/>
            <a:ext cx="12192000" cy="231648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3" name="Title 1">
            <a:extLst>
              <a:ext uri="{FF2B5EF4-FFF2-40B4-BE49-F238E27FC236}">
                <a16:creationId xmlns:a16="http://schemas.microsoft.com/office/drawing/2014/main" id="{B5B7ED05-6BE5-404E-B123-A15F21DCA52E}"/>
              </a:ext>
            </a:extLst>
          </p:cNvPr>
          <p:cNvSpPr>
            <a:spLocks noGrp="1"/>
          </p:cNvSpPr>
          <p:nvPr>
            <p:ph type="title" hasCustomPrompt="1"/>
          </p:nvPr>
        </p:nvSpPr>
        <p:spPr>
          <a:xfrm>
            <a:off x="762000" y="774192"/>
            <a:ext cx="10668001" cy="609600"/>
          </a:xfrm>
          <a:prstGeom prst="rect">
            <a:avLst/>
          </a:prstGeom>
        </p:spPr>
        <p:txBody>
          <a:bodyPr anchor="ctr"/>
          <a:lstStyle>
            <a:lvl1pPr marL="0" algn="ctr" defTabSz="914446" rtl="0" eaLnBrk="1" latinLnBrk="0" hangingPunct="1">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4" name="Text Placeholder 4">
            <a:extLst>
              <a:ext uri="{FF2B5EF4-FFF2-40B4-BE49-F238E27FC236}">
                <a16:creationId xmlns:a16="http://schemas.microsoft.com/office/drawing/2014/main" id="{29C676B4-FAF3-0D4E-83C5-9499FF8D7F9E}"/>
              </a:ext>
            </a:extLst>
          </p:cNvPr>
          <p:cNvSpPr>
            <a:spLocks noGrp="1"/>
          </p:cNvSpPr>
          <p:nvPr>
            <p:ph type="body" sz="quarter" idx="10" hasCustomPrompt="1"/>
          </p:nvPr>
        </p:nvSpPr>
        <p:spPr>
          <a:xfrm>
            <a:off x="762000" y="396240"/>
            <a:ext cx="10668001" cy="355601"/>
          </a:xfrm>
          <a:prstGeom prst="rect">
            <a:avLst/>
          </a:prstGeom>
        </p:spPr>
        <p:txBody>
          <a:bodyPr anchor="ctr"/>
          <a:lstStyle>
            <a:lvl1pPr marL="0" indent="0" algn="ctr">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180584071"/>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showMasterSp="0" userDrawn="1">
  <p:cSld name="AN-02-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F82025E-1591-42E7-9234-EB0C6A1622F2}"/>
              </a:ext>
            </a:extLst>
          </p:cNvPr>
          <p:cNvSpPr>
            <a:spLocks noGrp="1"/>
          </p:cNvSpPr>
          <p:nvPr>
            <p:ph type="pic" sz="quarter" idx="12"/>
          </p:nvPr>
        </p:nvSpPr>
        <p:spPr>
          <a:xfrm>
            <a:off x="975360" y="990600"/>
            <a:ext cx="4876800" cy="4876800"/>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Tree>
    <p:extLst>
      <p:ext uri="{BB962C8B-B14F-4D97-AF65-F5344CB8AC3E}">
        <p14:creationId xmlns:p14="http://schemas.microsoft.com/office/powerpoint/2010/main" val="2527095938"/>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showMasterSp="0" userDrawn="1">
  <p:cSld name="AN-03-Light">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1F2938C2-00E5-44DB-AAFD-0F2B12267E12}"/>
              </a:ext>
            </a:extLst>
          </p:cNvPr>
          <p:cNvSpPr>
            <a:spLocks noGrp="1"/>
          </p:cNvSpPr>
          <p:nvPr>
            <p:ph type="pic" sz="quarter" idx="12"/>
          </p:nvPr>
        </p:nvSpPr>
        <p:spPr>
          <a:xfrm>
            <a:off x="6339840" y="990600"/>
            <a:ext cx="4876800" cy="4876800"/>
          </a:xfrm>
          <a:prstGeom prst="ellipse">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662283476"/>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userDrawn="1">
  <p:cSld name="GENERAL-1-1-0-Light">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29FC153-1646-4709-9BE4-F77F62A371B1}"/>
              </a:ext>
            </a:extLst>
          </p:cNvPr>
          <p:cNvSpPr>
            <a:spLocks noGrp="1"/>
          </p:cNvSpPr>
          <p:nvPr>
            <p:ph type="body" sz="quarter" idx="10" hasCustomPrompt="1"/>
          </p:nvPr>
        </p:nvSpPr>
        <p:spPr>
          <a:xfrm>
            <a:off x="609600" y="1219200"/>
            <a:ext cx="10972800" cy="313932"/>
          </a:xfrm>
          <a:prstGeom prst="rect">
            <a:avLst/>
          </a:prstGeom>
        </p:spPr>
        <p:txBody>
          <a:bodyPr>
            <a:spAutoFit/>
          </a:bodyPr>
          <a:lstStyle>
            <a:lvl1pPr marL="0" indent="0" algn="l">
              <a:lnSpc>
                <a:spcPct val="100000"/>
              </a:lnSpc>
              <a:spcBef>
                <a:spcPts val="0"/>
              </a:spcBef>
              <a:buNone/>
              <a:defRPr sz="1600">
                <a:solidFill>
                  <a:schemeClr val="tx2"/>
                </a:solidFill>
                <a:latin typeface="+mn-lt"/>
              </a:defRPr>
            </a:lvl1pPr>
          </a:lstStyle>
          <a:p>
            <a:pPr marL="0" marR="0" lvl="0" indent="0" algn="l" defTabSz="914446"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tx2"/>
                </a:solidFill>
              </a:rPr>
              <a:t>Your subtitle goes here</a:t>
            </a:r>
          </a:p>
        </p:txBody>
      </p:sp>
      <p:sp>
        <p:nvSpPr>
          <p:cNvPr id="9" name="Title 1">
            <a:extLst>
              <a:ext uri="{FF2B5EF4-FFF2-40B4-BE49-F238E27FC236}">
                <a16:creationId xmlns:a16="http://schemas.microsoft.com/office/drawing/2014/main" id="{FAC5A246-535F-4F83-A160-435711EF76FC}"/>
              </a:ext>
            </a:extLst>
          </p:cNvPr>
          <p:cNvSpPr>
            <a:spLocks noGrp="1"/>
          </p:cNvSpPr>
          <p:nvPr>
            <p:ph type="title" hasCustomPrompt="1"/>
          </p:nvPr>
        </p:nvSpPr>
        <p:spPr>
          <a:xfrm>
            <a:off x="609600" y="609600"/>
            <a:ext cx="10972800" cy="584775"/>
          </a:xfrm>
          <a:prstGeom prst="rect">
            <a:avLst/>
          </a:prstGeom>
        </p:spPr>
        <p:txBody>
          <a:bodyPr anchor="t">
            <a:spAutoFit/>
          </a:bodyPr>
          <a:lstStyle>
            <a:lvl1pPr algn="l">
              <a:lnSpc>
                <a:spcPct val="100000"/>
              </a:lnSpc>
              <a:defRPr sz="3200" spc="0" baseline="0"/>
            </a:lvl1pPr>
          </a:lstStyle>
          <a:p>
            <a:r>
              <a:rPr lang="en-US" dirty="0"/>
              <a:t>Click To Edit Master Title Style</a:t>
            </a:r>
          </a:p>
        </p:txBody>
      </p:sp>
    </p:spTree>
    <p:extLst>
      <p:ext uri="{BB962C8B-B14F-4D97-AF65-F5344CB8AC3E}">
        <p14:creationId xmlns:p14="http://schemas.microsoft.com/office/powerpoint/2010/main" val="1193835936"/>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userDrawn="1">
  <p:cSld name="GENERAL-2-0-1-Ligh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4579C85-5DCC-4181-B20D-C72202BDB99C}"/>
              </a:ext>
            </a:extLst>
          </p:cNvPr>
          <p:cNvSpPr>
            <a:spLocks noGrp="1"/>
          </p:cNvSpPr>
          <p:nvPr>
            <p:ph type="title" hasCustomPrompt="1"/>
          </p:nvPr>
        </p:nvSpPr>
        <p:spPr>
          <a:xfrm>
            <a:off x="609600" y="838200"/>
            <a:ext cx="10972800" cy="609600"/>
          </a:xfrm>
          <a:prstGeom prst="rect">
            <a:avLst/>
          </a:prstGeom>
        </p:spPr>
        <p:txBody>
          <a:bodyPr anchor="ctr"/>
          <a:lstStyle>
            <a:lvl1pPr marL="0" algn="ctr" defTabSz="914446" rtl="0" eaLnBrk="1" latinLnBrk="0" hangingPunct="1">
              <a:lnSpc>
                <a:spcPct val="100000"/>
              </a:lnSpc>
              <a:spcBef>
                <a:spcPts val="0"/>
              </a:spcBef>
              <a:defRPr lang="en-US" sz="4400" kern="1200" dirty="0">
                <a:solidFill>
                  <a:schemeClr val="tx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Main Title</a:t>
            </a:r>
          </a:p>
        </p:txBody>
      </p:sp>
      <p:sp>
        <p:nvSpPr>
          <p:cNvPr id="9" name="Text Placeholder 4">
            <a:extLst>
              <a:ext uri="{FF2B5EF4-FFF2-40B4-BE49-F238E27FC236}">
                <a16:creationId xmlns:a16="http://schemas.microsoft.com/office/drawing/2014/main" id="{94DC7980-9CCD-4C9D-ACE0-3F182DA9340B}"/>
              </a:ext>
            </a:extLst>
          </p:cNvPr>
          <p:cNvSpPr>
            <a:spLocks noGrp="1"/>
          </p:cNvSpPr>
          <p:nvPr>
            <p:ph type="body" sz="quarter" idx="10" hasCustomPrompt="1"/>
          </p:nvPr>
        </p:nvSpPr>
        <p:spPr>
          <a:xfrm>
            <a:off x="609600" y="396240"/>
            <a:ext cx="10972800" cy="355601"/>
          </a:xfrm>
          <a:prstGeom prst="rect">
            <a:avLst/>
          </a:prstGeom>
        </p:spPr>
        <p:txBody>
          <a:bodyPr anchor="ctr"/>
          <a:lstStyle>
            <a:lvl1pPr marL="0" indent="0" algn="ctr">
              <a:lnSpc>
                <a:spcPct val="100000"/>
              </a:lnSpc>
              <a:spcBef>
                <a:spcPts val="0"/>
              </a:spcBef>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396282575"/>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showMasterSp="0" userDrawn="1">
  <p:cSld name="2-0-0-L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1524000" y="2616201"/>
            <a:ext cx="9144000" cy="1625600"/>
          </a:xfrm>
          <a:prstGeom prst="rect">
            <a:avLst/>
          </a:prstGeom>
        </p:spPr>
        <p:txBody>
          <a:bodyPr anchor="ctr"/>
          <a:lstStyle>
            <a:lvl1pPr algn="ctr">
              <a:lnSpc>
                <a:spcPct val="100000"/>
              </a:lnSpc>
              <a:defRPr sz="4800"/>
            </a:lvl1pPr>
          </a:lstStyle>
          <a:p>
            <a:r>
              <a:rPr lang="en-US" dirty="0"/>
              <a:t>Click to edit Master title style</a:t>
            </a:r>
          </a:p>
        </p:txBody>
      </p:sp>
    </p:spTree>
    <p:extLst>
      <p:ext uri="{BB962C8B-B14F-4D97-AF65-F5344CB8AC3E}">
        <p14:creationId xmlns:p14="http://schemas.microsoft.com/office/powerpoint/2010/main" val="3735870840"/>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showMasterSp="0" userDrawn="1">
  <p:cSld name="TL-Image-10-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10F00EBF-B287-4A97-94A2-58659FC12108}"/>
              </a:ext>
            </a:extLst>
          </p:cNvPr>
          <p:cNvSpPr>
            <a:spLocks noGrp="1"/>
          </p:cNvSpPr>
          <p:nvPr>
            <p:ph type="pic" sz="quarter" idx="11"/>
          </p:nvPr>
        </p:nvSpPr>
        <p:spPr>
          <a:xfrm>
            <a:off x="975360" y="990600"/>
            <a:ext cx="4876800" cy="4876800"/>
          </a:xfrm>
          <a:prstGeom prst="roundRect">
            <a:avLst>
              <a:gd name="adj" fmla="val 3164"/>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047407316"/>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userDrawn="1">
  <p:cSld name="QL-Image-01-Ligh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560577" y="2133600"/>
            <a:ext cx="2590800" cy="2590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4122232781"/>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showMasterSp="0" userDrawn="1">
  <p:cSld name="QL-Image-07-Ligh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89EBB9A9-634C-4929-97C8-A7CBFC25C956}"/>
              </a:ext>
            </a:extLst>
          </p:cNvPr>
          <p:cNvSpPr>
            <a:spLocks noGrp="1"/>
          </p:cNvSpPr>
          <p:nvPr>
            <p:ph type="pic" sz="quarter" idx="11"/>
          </p:nvPr>
        </p:nvSpPr>
        <p:spPr>
          <a:xfrm>
            <a:off x="8058912" y="2133600"/>
            <a:ext cx="2590800" cy="2590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724327959"/>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showMasterSp="0" userDrawn="1">
  <p:cSld name="QL-Image-05-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3C9C7632-F851-49E5-B077-28366D421B38}"/>
              </a:ext>
            </a:extLst>
          </p:cNvPr>
          <p:cNvSpPr>
            <a:spLocks noGrp="1"/>
          </p:cNvSpPr>
          <p:nvPr>
            <p:ph type="pic" sz="quarter" idx="11"/>
          </p:nvPr>
        </p:nvSpPr>
        <p:spPr>
          <a:xfrm>
            <a:off x="609600" y="609600"/>
            <a:ext cx="3444241" cy="5638800"/>
          </a:xfrm>
          <a:prstGeom prst="roundRect">
            <a:avLst>
              <a:gd name="adj" fmla="val 6711"/>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8631921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IMAGE-Layout-03">
    <p:bg>
      <p:bgPr>
        <a:solidFill>
          <a:schemeClr val="tx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914400" y="914400"/>
            <a:ext cx="10363200" cy="4013200"/>
          </a:xfrm>
          <a:prstGeom prst="roundRect">
            <a:avLst>
              <a:gd name="adj" fmla="val 2426"/>
            </a:avLst>
          </a:prstGeom>
          <a:solidFill>
            <a:schemeClr val="bg2">
              <a:lumMod val="25000"/>
            </a:schemeClr>
          </a:solidFill>
        </p:spPr>
        <p:txBody>
          <a:bodyPr/>
          <a:lstStyle>
            <a:lvl1pPr>
              <a:defRPr lang="uk-UA"/>
            </a:lvl1pPr>
          </a:lstStyle>
          <a:p>
            <a:pPr lvl="0"/>
            <a:endParaRPr lang="uk-UA"/>
          </a:p>
        </p:txBody>
      </p:sp>
      <p:sp>
        <p:nvSpPr>
          <p:cNvPr id="4" name="Title 4">
            <a:extLst>
              <a:ext uri="{FF2B5EF4-FFF2-40B4-BE49-F238E27FC236}">
                <a16:creationId xmlns:a16="http://schemas.microsoft.com/office/drawing/2014/main" id="{9DE83458-DC7C-4F50-8CDD-14D91D0DDC9D}"/>
              </a:ext>
            </a:extLst>
          </p:cNvPr>
          <p:cNvSpPr>
            <a:spLocks noGrp="1"/>
          </p:cNvSpPr>
          <p:nvPr>
            <p:ph type="title" hasCustomPrompt="1"/>
          </p:nvPr>
        </p:nvSpPr>
        <p:spPr>
          <a:xfrm>
            <a:off x="1803400" y="204824"/>
            <a:ext cx="8585200" cy="535531"/>
          </a:xfrm>
          <a:prstGeom prst="rect">
            <a:avLst/>
          </a:prstGeom>
          <a:noFill/>
        </p:spPr>
        <p:txBody>
          <a:bodyPr wrap="square" rtlCol="0">
            <a:spAutoFit/>
          </a:bodyPr>
          <a:lstStyle>
            <a:lvl1pPr algn="ct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712613815"/>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showMasterSp="0" userDrawn="1">
  <p:cSld name="QL-Image-08-Light">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F7F97407-03A0-463F-A2DC-7E79D75521BE}"/>
              </a:ext>
            </a:extLst>
          </p:cNvPr>
          <p:cNvSpPr>
            <a:spLocks noGrp="1"/>
          </p:cNvSpPr>
          <p:nvPr>
            <p:ph type="pic" sz="quarter" idx="16"/>
          </p:nvPr>
        </p:nvSpPr>
        <p:spPr>
          <a:xfrm>
            <a:off x="609600" y="624840"/>
            <a:ext cx="4876800" cy="560832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3728449783"/>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showMasterSp="0" userDrawn="1">
  <p:cSld name="1-0-1-H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6" name="Title 2">
            <a:extLst>
              <a:ext uri="{FF2B5EF4-FFF2-40B4-BE49-F238E27FC236}">
                <a16:creationId xmlns:a16="http://schemas.microsoft.com/office/drawing/2014/main" id="{9FB322FF-9961-474F-93CD-51026FA4D736}"/>
              </a:ext>
            </a:extLst>
          </p:cNvPr>
          <p:cNvSpPr>
            <a:spLocks noGrp="1"/>
          </p:cNvSpPr>
          <p:nvPr>
            <p:ph type="title"/>
          </p:nvPr>
        </p:nvSpPr>
        <p:spPr>
          <a:xfrm>
            <a:off x="609600" y="1463040"/>
            <a:ext cx="4876800" cy="2372360"/>
          </a:xfrm>
          <a:prstGeom prst="rect">
            <a:avLst/>
          </a:prstGeom>
        </p:spPr>
        <p:txBody>
          <a:bodyPr/>
          <a:lstStyle>
            <a:lvl1pPr marL="0" algn="l" defTabSz="914446" rtl="0" eaLnBrk="1" latinLnBrk="0" hangingPunct="1">
              <a:lnSpc>
                <a:spcPct val="100000"/>
              </a:lnSpc>
              <a:defRPr lang="en-US" sz="4400" kern="1200" dirty="0">
                <a:gradFill>
                  <a:gsLst>
                    <a:gs pos="66000">
                      <a:schemeClr val="accent2"/>
                    </a:gs>
                    <a:gs pos="100000">
                      <a:schemeClr val="accent1"/>
                    </a:gs>
                    <a:gs pos="33000">
                      <a:schemeClr val="accent3"/>
                    </a:gs>
                    <a:gs pos="0">
                      <a:schemeClr val="accent4"/>
                    </a:gs>
                  </a:gsLst>
                  <a:lin ang="18600000" scaled="0"/>
                </a:gradFill>
                <a:latin typeface="+mj-lt"/>
                <a:ea typeface="Source Sans Pro Black" panose="020B0803030403020204" pitchFamily="34" charset="0"/>
                <a:cs typeface="+mn-cs"/>
              </a:defRPr>
            </a:lvl1pPr>
          </a:lstStyle>
          <a:p>
            <a:r>
              <a:rPr lang="en-US" dirty="0"/>
              <a:t>Click to edit Master title style</a:t>
            </a:r>
          </a:p>
        </p:txBody>
      </p:sp>
      <p:sp>
        <p:nvSpPr>
          <p:cNvPr id="7" name="Text Placeholder 3">
            <a:extLst>
              <a:ext uri="{FF2B5EF4-FFF2-40B4-BE49-F238E27FC236}">
                <a16:creationId xmlns:a16="http://schemas.microsoft.com/office/drawing/2014/main" id="{200F7EFE-AE1D-4B16-9B3C-5F12B7E18D45}"/>
              </a:ext>
            </a:extLst>
          </p:cNvPr>
          <p:cNvSpPr>
            <a:spLocks noGrp="1"/>
          </p:cNvSpPr>
          <p:nvPr>
            <p:ph type="body" sz="quarter" idx="11" hasCustomPrompt="1"/>
          </p:nvPr>
        </p:nvSpPr>
        <p:spPr>
          <a:xfrm>
            <a:off x="609600" y="609600"/>
            <a:ext cx="4876800" cy="266740"/>
          </a:xfrm>
          <a:prstGeom prst="rect">
            <a:avLst/>
          </a:prstGeom>
        </p:spPr>
        <p:txBody>
          <a:bodyPr/>
          <a:lstStyle>
            <a:lvl1pPr marL="0" indent="0">
              <a:lnSpc>
                <a:spcPct val="100000"/>
              </a:lnSpc>
              <a:spcBef>
                <a:spcPts val="0"/>
              </a:spcBef>
              <a:buNone/>
              <a:defRPr sz="1333">
                <a:solidFill>
                  <a:schemeClr val="tx2"/>
                </a:solidFill>
                <a:latin typeface="+mn-lt"/>
              </a:defRPr>
            </a:lvl1pPr>
          </a:lstStyle>
          <a:p>
            <a:pPr lvl="0"/>
            <a:r>
              <a:rPr lang="en-US" dirty="0"/>
              <a:t>ADD YOUR OVERLINE</a:t>
            </a:r>
          </a:p>
        </p:txBody>
      </p:sp>
    </p:spTree>
    <p:extLst>
      <p:ext uri="{BB962C8B-B14F-4D97-AF65-F5344CB8AC3E}">
        <p14:creationId xmlns:p14="http://schemas.microsoft.com/office/powerpoint/2010/main" val="2622707905"/>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showMasterSp="0" userDrawn="1">
  <p:cSld name="1-0-1-HL-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8" name="Title 2">
            <a:extLst>
              <a:ext uri="{FF2B5EF4-FFF2-40B4-BE49-F238E27FC236}">
                <a16:creationId xmlns:a16="http://schemas.microsoft.com/office/drawing/2014/main" id="{A8F034AD-05D5-4E17-9527-70658A9E6CE5}"/>
              </a:ext>
            </a:extLst>
          </p:cNvPr>
          <p:cNvSpPr>
            <a:spLocks noGrp="1"/>
          </p:cNvSpPr>
          <p:nvPr>
            <p:ph type="title"/>
          </p:nvPr>
        </p:nvSpPr>
        <p:spPr>
          <a:xfrm>
            <a:off x="6705600" y="1463040"/>
            <a:ext cx="4876800" cy="2524760"/>
          </a:xfrm>
          <a:prstGeom prst="rect">
            <a:avLst/>
          </a:prstGeom>
        </p:spPr>
        <p:txBody>
          <a:bodyPr/>
          <a:lstStyle>
            <a:lvl1pPr marL="0" algn="r" defTabSz="914446" rtl="0" eaLnBrk="1" latinLnBrk="0" hangingPunct="1">
              <a:lnSpc>
                <a:spcPct val="100000"/>
              </a:lnSpc>
              <a:spcBef>
                <a:spcPct val="0"/>
              </a:spcBef>
              <a:buNone/>
              <a:defRPr lang="en-US" sz="4400" kern="1200" dirty="0">
                <a:gradFill>
                  <a:gsLst>
                    <a:gs pos="66000">
                      <a:schemeClr val="accent2"/>
                    </a:gs>
                    <a:gs pos="100000">
                      <a:schemeClr val="accent1"/>
                    </a:gs>
                    <a:gs pos="33000">
                      <a:schemeClr val="accent3"/>
                    </a:gs>
                    <a:gs pos="0">
                      <a:schemeClr val="accent4"/>
                    </a:gs>
                  </a:gsLst>
                  <a:lin ang="18600000" scaled="0"/>
                </a:gradFill>
                <a:latin typeface="+mj-lt"/>
                <a:ea typeface="Source Sans Pro Black" panose="020B0803030403020204" pitchFamily="34" charset="0"/>
                <a:cs typeface="+mn-cs"/>
              </a:defRPr>
            </a:lvl1pPr>
          </a:lstStyle>
          <a:p>
            <a:r>
              <a:rPr lang="en-US" dirty="0"/>
              <a:t>Click to edit Master title style</a:t>
            </a:r>
          </a:p>
        </p:txBody>
      </p:sp>
      <p:sp>
        <p:nvSpPr>
          <p:cNvPr id="9" name="Text Placeholder 3">
            <a:extLst>
              <a:ext uri="{FF2B5EF4-FFF2-40B4-BE49-F238E27FC236}">
                <a16:creationId xmlns:a16="http://schemas.microsoft.com/office/drawing/2014/main" id="{103978AE-806B-4882-B98B-2CBDA9379A5D}"/>
              </a:ext>
            </a:extLst>
          </p:cNvPr>
          <p:cNvSpPr>
            <a:spLocks noGrp="1"/>
          </p:cNvSpPr>
          <p:nvPr>
            <p:ph type="body" sz="quarter" idx="11" hasCustomPrompt="1"/>
          </p:nvPr>
        </p:nvSpPr>
        <p:spPr>
          <a:xfrm>
            <a:off x="6705600" y="609600"/>
            <a:ext cx="4876800" cy="266740"/>
          </a:xfrm>
          <a:prstGeom prst="rect">
            <a:avLst/>
          </a:prstGeom>
        </p:spPr>
        <p:txBody>
          <a:bodyPr/>
          <a:lstStyle>
            <a:lvl1pPr marL="0" indent="0" algn="r">
              <a:lnSpc>
                <a:spcPct val="100000"/>
              </a:lnSpc>
              <a:spcBef>
                <a:spcPts val="0"/>
              </a:spcBef>
              <a:buNone/>
              <a:defRPr sz="1333">
                <a:solidFill>
                  <a:schemeClr val="tx2"/>
                </a:solidFill>
                <a:latin typeface="+mn-lt"/>
              </a:defRPr>
            </a:lvl1pPr>
          </a:lstStyle>
          <a:p>
            <a:pPr lvl="0"/>
            <a:r>
              <a:rPr lang="en-US" dirty="0"/>
              <a:t>ADD YOUR OVERLINE</a:t>
            </a:r>
          </a:p>
        </p:txBody>
      </p:sp>
    </p:spTree>
    <p:extLst>
      <p:ext uri="{BB962C8B-B14F-4D97-AF65-F5344CB8AC3E}">
        <p14:creationId xmlns:p14="http://schemas.microsoft.com/office/powerpoint/2010/main" val="2662633211"/>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showMasterSp="0" userDrawn="1">
  <p:cSld name="1-1-0-L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0" y="609600"/>
            <a:ext cx="5486400" cy="53016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609600"/>
            <a:ext cx="4876800" cy="1892524"/>
          </a:xfrm>
          <a:prstGeom prst="rect">
            <a:avLst/>
          </a:prstGeom>
        </p:spPr>
        <p:txBody>
          <a:bodyPr>
            <a:normAutofit/>
          </a:bodyPr>
          <a:lstStyle>
            <a:lvl1pPr marL="0" algn="l" defTabSz="914446" rtl="0" eaLnBrk="1" latinLnBrk="0" hangingPunct="1">
              <a:lnSpc>
                <a:spcPct val="100000"/>
              </a:lnSpc>
              <a:spcBef>
                <a:spcPct val="0"/>
              </a:spcBef>
              <a:buNone/>
              <a:defRPr lang="en-US" sz="4000" kern="1200" dirty="0">
                <a:gradFill>
                  <a:gsLst>
                    <a:gs pos="66000">
                      <a:schemeClr val="accent2"/>
                    </a:gs>
                    <a:gs pos="100000">
                      <a:schemeClr val="accent1"/>
                    </a:gs>
                    <a:gs pos="33000">
                      <a:schemeClr val="accent3"/>
                    </a:gs>
                    <a:gs pos="0">
                      <a:schemeClr val="accent4"/>
                    </a:gs>
                  </a:gsLst>
                  <a:lin ang="18600000" scaled="0"/>
                </a:gradFill>
                <a:latin typeface="+mj-lt"/>
                <a:ea typeface="Source Sans Pro Black" panose="020B0803030403020204" pitchFamily="34" charset="0"/>
                <a:cs typeface="+mn-cs"/>
              </a:defRPr>
            </a:lvl1pPr>
          </a:lstStyle>
          <a:p>
            <a:r>
              <a:rPr lang="en-US" dirty="0"/>
              <a:t>Click to edit Master title style</a:t>
            </a:r>
          </a:p>
        </p:txBody>
      </p:sp>
      <p:sp>
        <p:nvSpPr>
          <p:cNvPr id="9" name="Text Placeholder 3">
            <a:extLst>
              <a:ext uri="{FF2B5EF4-FFF2-40B4-BE49-F238E27FC236}">
                <a16:creationId xmlns:a16="http://schemas.microsoft.com/office/drawing/2014/main" id="{7770458F-1AAB-4331-9B34-EE663847C182}"/>
              </a:ext>
            </a:extLst>
          </p:cNvPr>
          <p:cNvSpPr>
            <a:spLocks noGrp="1"/>
          </p:cNvSpPr>
          <p:nvPr>
            <p:ph type="body" sz="quarter" idx="11" hasCustomPrompt="1"/>
          </p:nvPr>
        </p:nvSpPr>
        <p:spPr>
          <a:xfrm>
            <a:off x="609600" y="2839261"/>
            <a:ext cx="4876800" cy="3072001"/>
          </a:xfrm>
          <a:prstGeom prst="rect">
            <a:avLst/>
          </a:prstGeom>
        </p:spPr>
        <p:txBody>
          <a:bodyPr>
            <a:normAutofit/>
          </a:bodyPr>
          <a:lstStyle>
            <a:lvl1pPr marL="0" indent="0">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161392944"/>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showMasterSp="0" userDrawn="1">
  <p:cSld name="1-1-0-LL-Light">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A25268F9-F44F-4203-84C4-DD8EC7603BDE}"/>
              </a:ext>
            </a:extLst>
          </p:cNvPr>
          <p:cNvSpPr>
            <a:spLocks noGrp="1"/>
          </p:cNvSpPr>
          <p:nvPr>
            <p:ph type="pic" sz="quarter" idx="10"/>
          </p:nvPr>
        </p:nvSpPr>
        <p:spPr>
          <a:xfrm>
            <a:off x="609600" y="609600"/>
            <a:ext cx="5486400" cy="53016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15" name="Title 2">
            <a:extLst>
              <a:ext uri="{FF2B5EF4-FFF2-40B4-BE49-F238E27FC236}">
                <a16:creationId xmlns:a16="http://schemas.microsoft.com/office/drawing/2014/main" id="{01E6A0E5-03A1-4FDB-8AE4-CC3EE08756E3}"/>
              </a:ext>
            </a:extLst>
          </p:cNvPr>
          <p:cNvSpPr>
            <a:spLocks noGrp="1"/>
          </p:cNvSpPr>
          <p:nvPr>
            <p:ph type="title"/>
          </p:nvPr>
        </p:nvSpPr>
        <p:spPr>
          <a:xfrm>
            <a:off x="6705600" y="609600"/>
            <a:ext cx="4876800" cy="1892524"/>
          </a:xfrm>
          <a:prstGeom prst="rect">
            <a:avLst/>
          </a:prstGeom>
        </p:spPr>
        <p:txBody>
          <a:bodyPr>
            <a:normAutofit/>
          </a:bodyPr>
          <a:lstStyle>
            <a:lvl1pPr algn="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16" name="Text Placeholder 3">
            <a:extLst>
              <a:ext uri="{FF2B5EF4-FFF2-40B4-BE49-F238E27FC236}">
                <a16:creationId xmlns:a16="http://schemas.microsoft.com/office/drawing/2014/main" id="{F317E3B7-7907-4185-B626-FA2935C15F7A}"/>
              </a:ext>
            </a:extLst>
          </p:cNvPr>
          <p:cNvSpPr>
            <a:spLocks noGrp="1"/>
          </p:cNvSpPr>
          <p:nvPr>
            <p:ph type="body" sz="quarter" idx="11" hasCustomPrompt="1"/>
          </p:nvPr>
        </p:nvSpPr>
        <p:spPr>
          <a:xfrm>
            <a:off x="6705600" y="2839261"/>
            <a:ext cx="4876800" cy="3072001"/>
          </a:xfrm>
          <a:prstGeom prst="rect">
            <a:avLst/>
          </a:prstGeom>
        </p:spPr>
        <p:txBody>
          <a:bodyPr/>
          <a:lstStyle>
            <a:lvl1pPr marL="0" indent="0" algn="r">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916230584"/>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showMasterSp="0" userDrawn="1">
  <p:cSld name="1-1-0-HR-L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609600"/>
            <a:ext cx="4876800" cy="1892524"/>
          </a:xfrm>
          <a:prstGeom prst="rect">
            <a:avLst/>
          </a:prstGeom>
        </p:spPr>
        <p:txBody>
          <a:bodyPr>
            <a:normAutofit/>
          </a:bodyPr>
          <a:lstStyle>
            <a:lvl1pP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13" name="Slide Number Placeholder 1">
            <a:extLst>
              <a:ext uri="{FF2B5EF4-FFF2-40B4-BE49-F238E27FC236}">
                <a16:creationId xmlns:a16="http://schemas.microsoft.com/office/drawing/2014/main" id="{151DAFB7-78F5-4CED-A374-376917DDA179}"/>
              </a:ext>
            </a:extLst>
          </p:cNvPr>
          <p:cNvSpPr>
            <a:spLocks noGrp="1"/>
          </p:cNvSpPr>
          <p:nvPr>
            <p:ph type="sldNum" sz="quarter" idx="4"/>
          </p:nvPr>
        </p:nvSpPr>
        <p:spPr>
          <a:xfrm>
            <a:off x="10972800" y="6254496"/>
            <a:ext cx="609600" cy="268224"/>
          </a:xfrm>
          <a:prstGeom prst="rect">
            <a:avLst/>
          </a:prstGeom>
          <a:solidFill>
            <a:schemeClr val="bg2">
              <a:lumMod val="20000"/>
              <a:lumOff val="80000"/>
            </a:schemeClr>
          </a:solidFill>
        </p:spPr>
        <p:txBody>
          <a:bodyPr vert="horz" lIns="91440" tIns="45720" rIns="91440" bIns="45720" rtlCol="0" anchor="ctr"/>
          <a:lstStyle>
            <a:lvl1pPr algn="r">
              <a:defRPr sz="1333">
                <a:solidFill>
                  <a:schemeClr val="tx2"/>
                </a:solidFill>
              </a:defRPr>
            </a:lvl1pPr>
          </a:lstStyle>
          <a:p>
            <a:fld id="{8B9A2DF5-3641-49D0-8F14-85B1C28A2FB8}" type="slidenum">
              <a:rPr lang="en-US" smtClean="0"/>
              <a:pPr/>
              <a:t>‹Nr.›</a:t>
            </a:fld>
            <a:endParaRPr lang="en-US" dirty="0"/>
          </a:p>
        </p:txBody>
      </p:sp>
      <p:sp>
        <p:nvSpPr>
          <p:cNvPr id="9" name="Text Placeholder 3">
            <a:extLst>
              <a:ext uri="{FF2B5EF4-FFF2-40B4-BE49-F238E27FC236}">
                <a16:creationId xmlns:a16="http://schemas.microsoft.com/office/drawing/2014/main" id="{7770458F-1AAB-4331-9B34-EE663847C182}"/>
              </a:ext>
            </a:extLst>
          </p:cNvPr>
          <p:cNvSpPr>
            <a:spLocks noGrp="1"/>
          </p:cNvSpPr>
          <p:nvPr>
            <p:ph type="body" sz="quarter" idx="11" hasCustomPrompt="1"/>
          </p:nvPr>
        </p:nvSpPr>
        <p:spPr>
          <a:xfrm>
            <a:off x="609600" y="2839261"/>
            <a:ext cx="4876800" cy="3072001"/>
          </a:xfrm>
          <a:prstGeom prst="rect">
            <a:avLst/>
          </a:prstGeom>
        </p:spPr>
        <p:txBody>
          <a:bodyPr>
            <a:normAutofit/>
          </a:bodyPr>
          <a:lstStyle>
            <a:lvl1pPr marL="0" indent="0">
              <a:lnSpc>
                <a:spcPct val="100000"/>
              </a:lnSpc>
              <a:spcBef>
                <a:spcPts val="0"/>
              </a:spcBef>
              <a:buNone/>
              <a:defRPr sz="1867">
                <a:solidFill>
                  <a:schemeClr val="tx2"/>
                </a:solidFill>
                <a:latin typeface="+mn-lt"/>
              </a:defRPr>
            </a:lvl1pPr>
          </a:lstStyle>
          <a:p>
            <a:pPr lvl="0"/>
            <a:r>
              <a:rPr lang="en-US" dirty="0"/>
              <a:t>Add your subtitle text</a:t>
            </a:r>
          </a:p>
        </p:txBody>
      </p:sp>
      <p:sp>
        <p:nvSpPr>
          <p:cNvPr id="6" name="Picture Placeholder 3">
            <a:extLst>
              <a:ext uri="{FF2B5EF4-FFF2-40B4-BE49-F238E27FC236}">
                <a16:creationId xmlns:a16="http://schemas.microsoft.com/office/drawing/2014/main" id="{7A2AC07A-7CA9-4AE1-B06D-75E3324BF1A4}"/>
              </a:ext>
            </a:extLst>
          </p:cNvPr>
          <p:cNvSpPr>
            <a:spLocks noGrp="1"/>
          </p:cNvSpPr>
          <p:nvPr>
            <p:ph type="pic" sz="quarter" idx="10"/>
          </p:nvPr>
        </p:nvSpPr>
        <p:spPr>
          <a:xfrm>
            <a:off x="609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3220387098"/>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showMasterSp="0" userDrawn="1">
  <p:cSld name="1-1-0-HL-Light">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A25268F9-F44F-4203-84C4-DD8EC7603BDE}"/>
              </a:ext>
            </a:extLst>
          </p:cNvPr>
          <p:cNvSpPr>
            <a:spLocks noGrp="1"/>
          </p:cNvSpPr>
          <p:nvPr>
            <p:ph type="pic" sz="quarter" idx="10"/>
          </p:nvPr>
        </p:nvSpPr>
        <p:spPr>
          <a:xfrm>
            <a:off x="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15" name="Title 2">
            <a:extLst>
              <a:ext uri="{FF2B5EF4-FFF2-40B4-BE49-F238E27FC236}">
                <a16:creationId xmlns:a16="http://schemas.microsoft.com/office/drawing/2014/main" id="{01E6A0E5-03A1-4FDB-8AE4-CC3EE08756E3}"/>
              </a:ext>
            </a:extLst>
          </p:cNvPr>
          <p:cNvSpPr>
            <a:spLocks noGrp="1"/>
          </p:cNvSpPr>
          <p:nvPr>
            <p:ph type="title"/>
          </p:nvPr>
        </p:nvSpPr>
        <p:spPr>
          <a:xfrm>
            <a:off x="6705600" y="609600"/>
            <a:ext cx="4876800" cy="1892524"/>
          </a:xfrm>
          <a:prstGeom prst="rect">
            <a:avLst/>
          </a:prstGeom>
        </p:spPr>
        <p:txBody>
          <a:bodyPr>
            <a:normAutofit/>
          </a:bodyPr>
          <a:lstStyle>
            <a:lvl1pPr algn="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16" name="Text Placeholder 3">
            <a:extLst>
              <a:ext uri="{FF2B5EF4-FFF2-40B4-BE49-F238E27FC236}">
                <a16:creationId xmlns:a16="http://schemas.microsoft.com/office/drawing/2014/main" id="{F317E3B7-7907-4185-B626-FA2935C15F7A}"/>
              </a:ext>
            </a:extLst>
          </p:cNvPr>
          <p:cNvSpPr>
            <a:spLocks noGrp="1"/>
          </p:cNvSpPr>
          <p:nvPr>
            <p:ph type="body" sz="quarter" idx="11" hasCustomPrompt="1"/>
          </p:nvPr>
        </p:nvSpPr>
        <p:spPr>
          <a:xfrm>
            <a:off x="6705600" y="2839261"/>
            <a:ext cx="4876800" cy="3072001"/>
          </a:xfrm>
          <a:prstGeom prst="rect">
            <a:avLst/>
          </a:prstGeom>
        </p:spPr>
        <p:txBody>
          <a:bodyPr/>
          <a:lstStyle>
            <a:lvl1pPr marL="0" indent="0" algn="r">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2370164247"/>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showMasterSp="0" userDrawn="1">
  <p:cSld name="1-1-1-L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0" y="609600"/>
            <a:ext cx="5486400" cy="53016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7" name="Text Placeholder 3">
            <a:extLst>
              <a:ext uri="{FF2B5EF4-FFF2-40B4-BE49-F238E27FC236}">
                <a16:creationId xmlns:a16="http://schemas.microsoft.com/office/drawing/2014/main" id="{200F7EFE-AE1D-4B16-9B3C-5F12B7E18D45}"/>
              </a:ext>
            </a:extLst>
          </p:cNvPr>
          <p:cNvSpPr>
            <a:spLocks noGrp="1"/>
          </p:cNvSpPr>
          <p:nvPr>
            <p:ph type="body" sz="quarter" idx="11" hasCustomPrompt="1"/>
          </p:nvPr>
        </p:nvSpPr>
        <p:spPr>
          <a:xfrm>
            <a:off x="609600" y="609600"/>
            <a:ext cx="4876800" cy="266740"/>
          </a:xfrm>
          <a:prstGeom prst="rect">
            <a:avLst/>
          </a:prstGeom>
        </p:spPr>
        <p:txBody>
          <a:bodyPr/>
          <a:lstStyle>
            <a:lvl1pPr marL="0" indent="0">
              <a:lnSpc>
                <a:spcPct val="100000"/>
              </a:lnSpc>
              <a:spcBef>
                <a:spcPts val="0"/>
              </a:spcBef>
              <a:buNone/>
              <a:defRPr sz="1333">
                <a:solidFill>
                  <a:schemeClr val="tx2"/>
                </a:solidFill>
                <a:latin typeface="+mn-lt"/>
              </a:defRPr>
            </a:lvl1pPr>
          </a:lstStyle>
          <a:p>
            <a:pPr lvl="0"/>
            <a:r>
              <a:rPr lang="en-US" dirty="0"/>
              <a:t>ADD YOUR OVERLINE</a:t>
            </a:r>
          </a:p>
        </p:txBody>
      </p:sp>
      <p:sp>
        <p:nvSpPr>
          <p:cNvPr id="8" name="Title 2">
            <a:extLst>
              <a:ext uri="{FF2B5EF4-FFF2-40B4-BE49-F238E27FC236}">
                <a16:creationId xmlns:a16="http://schemas.microsoft.com/office/drawing/2014/main" id="{5870F433-6B92-40CF-8708-D283C61F42C2}"/>
              </a:ext>
            </a:extLst>
          </p:cNvPr>
          <p:cNvSpPr>
            <a:spLocks noGrp="1"/>
          </p:cNvSpPr>
          <p:nvPr>
            <p:ph type="title"/>
          </p:nvPr>
        </p:nvSpPr>
        <p:spPr>
          <a:xfrm>
            <a:off x="609600" y="1351740"/>
            <a:ext cx="4876800" cy="1620061"/>
          </a:xfrm>
          <a:prstGeom prst="rect">
            <a:avLst/>
          </a:prstGeom>
        </p:spPr>
        <p:txBody>
          <a:bodyPr>
            <a:normAutofit/>
          </a:bodyPr>
          <a:lstStyle>
            <a:lvl1pP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9" name="Text Placeholder 3">
            <a:extLst>
              <a:ext uri="{FF2B5EF4-FFF2-40B4-BE49-F238E27FC236}">
                <a16:creationId xmlns:a16="http://schemas.microsoft.com/office/drawing/2014/main" id="{45D49180-49A1-4E78-8C83-F99CFD375C5C}"/>
              </a:ext>
            </a:extLst>
          </p:cNvPr>
          <p:cNvSpPr>
            <a:spLocks noGrp="1"/>
          </p:cNvSpPr>
          <p:nvPr>
            <p:ph type="body" sz="quarter" idx="12" hasCustomPrompt="1"/>
          </p:nvPr>
        </p:nvSpPr>
        <p:spPr>
          <a:xfrm>
            <a:off x="609600" y="3176400"/>
            <a:ext cx="4876800" cy="2734863"/>
          </a:xfrm>
          <a:prstGeom prst="rect">
            <a:avLst/>
          </a:prstGeom>
        </p:spPr>
        <p:txBody>
          <a:bodyPr>
            <a:normAutofit/>
          </a:bodyPr>
          <a:lstStyle>
            <a:lvl1pPr marL="0" indent="0">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2684580988"/>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showMasterSp="0" userDrawn="1">
  <p:cSld name="1-1-1-LL-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 y="609600"/>
            <a:ext cx="5486400" cy="53016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7" name="Text Placeholder 3">
            <a:extLst>
              <a:ext uri="{FF2B5EF4-FFF2-40B4-BE49-F238E27FC236}">
                <a16:creationId xmlns:a16="http://schemas.microsoft.com/office/drawing/2014/main" id="{200F7EFE-AE1D-4B16-9B3C-5F12B7E18D45}"/>
              </a:ext>
            </a:extLst>
          </p:cNvPr>
          <p:cNvSpPr>
            <a:spLocks noGrp="1"/>
          </p:cNvSpPr>
          <p:nvPr>
            <p:ph type="body" sz="quarter" idx="11" hasCustomPrompt="1"/>
          </p:nvPr>
        </p:nvSpPr>
        <p:spPr>
          <a:xfrm>
            <a:off x="6705600" y="609600"/>
            <a:ext cx="4876800" cy="266740"/>
          </a:xfrm>
          <a:prstGeom prst="rect">
            <a:avLst/>
          </a:prstGeom>
        </p:spPr>
        <p:txBody>
          <a:bodyPr/>
          <a:lstStyle>
            <a:lvl1pPr marL="0" indent="0" algn="r">
              <a:lnSpc>
                <a:spcPct val="100000"/>
              </a:lnSpc>
              <a:spcBef>
                <a:spcPts val="0"/>
              </a:spcBef>
              <a:buNone/>
              <a:defRPr sz="1333">
                <a:solidFill>
                  <a:schemeClr val="tx2"/>
                </a:solidFill>
                <a:latin typeface="+mn-lt"/>
              </a:defRPr>
            </a:lvl1pPr>
          </a:lstStyle>
          <a:p>
            <a:pPr lvl="0"/>
            <a:r>
              <a:rPr lang="en-US" dirty="0"/>
              <a:t>ADD YOUR OVERLINE</a:t>
            </a:r>
          </a:p>
        </p:txBody>
      </p:sp>
      <p:sp>
        <p:nvSpPr>
          <p:cNvPr id="8" name="Title 2">
            <a:extLst>
              <a:ext uri="{FF2B5EF4-FFF2-40B4-BE49-F238E27FC236}">
                <a16:creationId xmlns:a16="http://schemas.microsoft.com/office/drawing/2014/main" id="{5870F433-6B92-40CF-8708-D283C61F42C2}"/>
              </a:ext>
            </a:extLst>
          </p:cNvPr>
          <p:cNvSpPr>
            <a:spLocks noGrp="1"/>
          </p:cNvSpPr>
          <p:nvPr>
            <p:ph type="title"/>
          </p:nvPr>
        </p:nvSpPr>
        <p:spPr>
          <a:xfrm>
            <a:off x="6705600" y="1351740"/>
            <a:ext cx="4876800" cy="1620061"/>
          </a:xfrm>
          <a:prstGeom prst="rect">
            <a:avLst/>
          </a:prstGeom>
        </p:spPr>
        <p:txBody>
          <a:bodyPr>
            <a:normAutofit/>
          </a:bodyPr>
          <a:lstStyle>
            <a:lvl1pPr algn="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9" name="Text Placeholder 3">
            <a:extLst>
              <a:ext uri="{FF2B5EF4-FFF2-40B4-BE49-F238E27FC236}">
                <a16:creationId xmlns:a16="http://schemas.microsoft.com/office/drawing/2014/main" id="{45D49180-49A1-4E78-8C83-F99CFD375C5C}"/>
              </a:ext>
            </a:extLst>
          </p:cNvPr>
          <p:cNvSpPr>
            <a:spLocks noGrp="1"/>
          </p:cNvSpPr>
          <p:nvPr>
            <p:ph type="body" sz="quarter" idx="12" hasCustomPrompt="1"/>
          </p:nvPr>
        </p:nvSpPr>
        <p:spPr>
          <a:xfrm>
            <a:off x="6705600" y="3176400"/>
            <a:ext cx="4876800" cy="2734863"/>
          </a:xfrm>
          <a:prstGeom prst="rect">
            <a:avLst/>
          </a:prstGeom>
        </p:spPr>
        <p:txBody>
          <a:bodyPr>
            <a:normAutofit/>
          </a:bodyPr>
          <a:lstStyle>
            <a:lvl1pPr marL="0" indent="0" algn="r">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772845511"/>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userDrawn="1">
  <p:cSld name="1-1-1-H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7" name="Text Placeholder 3">
            <a:extLst>
              <a:ext uri="{FF2B5EF4-FFF2-40B4-BE49-F238E27FC236}">
                <a16:creationId xmlns:a16="http://schemas.microsoft.com/office/drawing/2014/main" id="{200F7EFE-AE1D-4B16-9B3C-5F12B7E18D45}"/>
              </a:ext>
            </a:extLst>
          </p:cNvPr>
          <p:cNvSpPr>
            <a:spLocks noGrp="1"/>
          </p:cNvSpPr>
          <p:nvPr>
            <p:ph type="body" sz="quarter" idx="11" hasCustomPrompt="1"/>
          </p:nvPr>
        </p:nvSpPr>
        <p:spPr>
          <a:xfrm>
            <a:off x="609600" y="609600"/>
            <a:ext cx="4876800" cy="266740"/>
          </a:xfrm>
          <a:prstGeom prst="rect">
            <a:avLst/>
          </a:prstGeom>
        </p:spPr>
        <p:txBody>
          <a:bodyPr/>
          <a:lstStyle>
            <a:lvl1pPr marL="0" indent="0">
              <a:lnSpc>
                <a:spcPct val="100000"/>
              </a:lnSpc>
              <a:spcBef>
                <a:spcPts val="0"/>
              </a:spcBef>
              <a:buNone/>
              <a:defRPr sz="1333">
                <a:solidFill>
                  <a:schemeClr val="tx2"/>
                </a:solidFill>
                <a:latin typeface="+mn-lt"/>
              </a:defRPr>
            </a:lvl1pPr>
          </a:lstStyle>
          <a:p>
            <a:pPr lvl="0"/>
            <a:r>
              <a:rPr lang="en-US" dirty="0"/>
              <a:t>ADD YOUR OVERLINE</a:t>
            </a:r>
          </a:p>
        </p:txBody>
      </p:sp>
      <p:sp>
        <p:nvSpPr>
          <p:cNvPr id="8" name="Title 2">
            <a:extLst>
              <a:ext uri="{FF2B5EF4-FFF2-40B4-BE49-F238E27FC236}">
                <a16:creationId xmlns:a16="http://schemas.microsoft.com/office/drawing/2014/main" id="{5870F433-6B92-40CF-8708-D283C61F42C2}"/>
              </a:ext>
            </a:extLst>
          </p:cNvPr>
          <p:cNvSpPr>
            <a:spLocks noGrp="1"/>
          </p:cNvSpPr>
          <p:nvPr>
            <p:ph type="title"/>
          </p:nvPr>
        </p:nvSpPr>
        <p:spPr>
          <a:xfrm>
            <a:off x="609600" y="1351740"/>
            <a:ext cx="4876800" cy="1620061"/>
          </a:xfrm>
          <a:prstGeom prst="rect">
            <a:avLst/>
          </a:prstGeom>
        </p:spPr>
        <p:txBody>
          <a:bodyPr>
            <a:normAutofit/>
          </a:bodyPr>
          <a:lstStyle>
            <a:lvl1pP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9" name="Text Placeholder 3">
            <a:extLst>
              <a:ext uri="{FF2B5EF4-FFF2-40B4-BE49-F238E27FC236}">
                <a16:creationId xmlns:a16="http://schemas.microsoft.com/office/drawing/2014/main" id="{45D49180-49A1-4E78-8C83-F99CFD375C5C}"/>
              </a:ext>
            </a:extLst>
          </p:cNvPr>
          <p:cNvSpPr>
            <a:spLocks noGrp="1"/>
          </p:cNvSpPr>
          <p:nvPr>
            <p:ph type="body" sz="quarter" idx="12" hasCustomPrompt="1"/>
          </p:nvPr>
        </p:nvSpPr>
        <p:spPr>
          <a:xfrm>
            <a:off x="609600" y="3176400"/>
            <a:ext cx="4876800" cy="2734863"/>
          </a:xfrm>
          <a:prstGeom prst="rect">
            <a:avLst/>
          </a:prstGeom>
        </p:spPr>
        <p:txBody>
          <a:bodyPr>
            <a:normAutofit/>
          </a:bodyPr>
          <a:lstStyle>
            <a:lvl1pPr marL="0" indent="0">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21867343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IMAGE-Layout-04">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72B4464-F622-4D59-B0EB-837A7D569281}"/>
              </a:ext>
            </a:extLst>
          </p:cNvPr>
          <p:cNvSpPr>
            <a:spLocks noGrp="1"/>
          </p:cNvSpPr>
          <p:nvPr>
            <p:ph type="pic" sz="quarter" idx="10"/>
          </p:nvPr>
        </p:nvSpPr>
        <p:spPr>
          <a:xfrm>
            <a:off x="914400" y="914400"/>
            <a:ext cx="8308258" cy="5029200"/>
          </a:xfrm>
          <a:prstGeom prst="rect">
            <a:avLst/>
          </a:prstGeom>
          <a:solidFill>
            <a:schemeClr val="bg2">
              <a:lumMod val="25000"/>
            </a:schemeClr>
          </a:solidFill>
        </p:spPr>
        <p:txBody>
          <a:bodyPr/>
          <a:lstStyle>
            <a:lvl1pPr>
              <a:defRPr lang="en-US"/>
            </a:lvl1pPr>
          </a:lstStyle>
          <a:p>
            <a:pPr lvl="0"/>
            <a:endParaRPr lang="en-US"/>
          </a:p>
        </p:txBody>
      </p:sp>
      <p:sp>
        <p:nvSpPr>
          <p:cNvPr id="3" name="Title 4">
            <a:extLst>
              <a:ext uri="{FF2B5EF4-FFF2-40B4-BE49-F238E27FC236}">
                <a16:creationId xmlns:a16="http://schemas.microsoft.com/office/drawing/2014/main" id="{7B5DA946-38B7-47EF-BA99-1AF3686155B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124070376"/>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showMasterSp="0" userDrawn="1">
  <p:cSld name="1-1-1-HL-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10" name="Text Placeholder 3">
            <a:extLst>
              <a:ext uri="{FF2B5EF4-FFF2-40B4-BE49-F238E27FC236}">
                <a16:creationId xmlns:a16="http://schemas.microsoft.com/office/drawing/2014/main" id="{8484C7CB-D2DE-4D8E-AD6E-4A45FA1D0B0D}"/>
              </a:ext>
            </a:extLst>
          </p:cNvPr>
          <p:cNvSpPr>
            <a:spLocks noGrp="1"/>
          </p:cNvSpPr>
          <p:nvPr>
            <p:ph type="body" sz="quarter" idx="11" hasCustomPrompt="1"/>
          </p:nvPr>
        </p:nvSpPr>
        <p:spPr>
          <a:xfrm>
            <a:off x="6705600" y="609600"/>
            <a:ext cx="4876800" cy="266740"/>
          </a:xfrm>
          <a:prstGeom prst="rect">
            <a:avLst/>
          </a:prstGeom>
        </p:spPr>
        <p:txBody>
          <a:bodyPr/>
          <a:lstStyle>
            <a:lvl1pPr marL="0" indent="0" algn="r">
              <a:lnSpc>
                <a:spcPct val="100000"/>
              </a:lnSpc>
              <a:spcBef>
                <a:spcPts val="0"/>
              </a:spcBef>
              <a:buNone/>
              <a:defRPr sz="1333">
                <a:solidFill>
                  <a:schemeClr val="tx2"/>
                </a:solidFill>
                <a:latin typeface="+mn-lt"/>
              </a:defRPr>
            </a:lvl1pPr>
          </a:lstStyle>
          <a:p>
            <a:pPr lvl="0"/>
            <a:r>
              <a:rPr lang="en-US" dirty="0"/>
              <a:t>ADD YOUR OVERLINE</a:t>
            </a:r>
          </a:p>
        </p:txBody>
      </p:sp>
      <p:sp>
        <p:nvSpPr>
          <p:cNvPr id="11" name="Title 2">
            <a:extLst>
              <a:ext uri="{FF2B5EF4-FFF2-40B4-BE49-F238E27FC236}">
                <a16:creationId xmlns:a16="http://schemas.microsoft.com/office/drawing/2014/main" id="{223BB9D5-8F0A-4C87-AF31-81EB124419D3}"/>
              </a:ext>
            </a:extLst>
          </p:cNvPr>
          <p:cNvSpPr>
            <a:spLocks noGrp="1"/>
          </p:cNvSpPr>
          <p:nvPr>
            <p:ph type="title"/>
          </p:nvPr>
        </p:nvSpPr>
        <p:spPr>
          <a:xfrm>
            <a:off x="6705600" y="1351740"/>
            <a:ext cx="4876800" cy="1620061"/>
          </a:xfrm>
          <a:prstGeom prst="rect">
            <a:avLst/>
          </a:prstGeom>
        </p:spPr>
        <p:txBody>
          <a:bodyPr>
            <a:normAutofit/>
          </a:bodyPr>
          <a:lstStyle>
            <a:lvl1pPr algn="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12" name="Text Placeholder 3">
            <a:extLst>
              <a:ext uri="{FF2B5EF4-FFF2-40B4-BE49-F238E27FC236}">
                <a16:creationId xmlns:a16="http://schemas.microsoft.com/office/drawing/2014/main" id="{179CC0C9-06B3-48A5-BD12-0AF429117223}"/>
              </a:ext>
            </a:extLst>
          </p:cNvPr>
          <p:cNvSpPr>
            <a:spLocks noGrp="1"/>
          </p:cNvSpPr>
          <p:nvPr>
            <p:ph type="body" sz="quarter" idx="12" hasCustomPrompt="1"/>
          </p:nvPr>
        </p:nvSpPr>
        <p:spPr>
          <a:xfrm>
            <a:off x="6705600" y="3176400"/>
            <a:ext cx="4876800" cy="2734863"/>
          </a:xfrm>
          <a:prstGeom prst="rect">
            <a:avLst/>
          </a:prstGeom>
        </p:spPr>
        <p:txBody>
          <a:bodyPr>
            <a:normAutofit/>
          </a:bodyPr>
          <a:lstStyle>
            <a:lvl1pPr marL="0" indent="0" algn="r">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532255746"/>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showMasterSp="0" userDrawn="1">
  <p:cSld name="CL-Image-04-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10F00EBF-B287-4A97-94A2-58659FC12108}"/>
              </a:ext>
            </a:extLst>
          </p:cNvPr>
          <p:cNvSpPr>
            <a:spLocks noGrp="1"/>
          </p:cNvSpPr>
          <p:nvPr>
            <p:ph type="pic" sz="quarter" idx="11"/>
          </p:nvPr>
        </p:nvSpPr>
        <p:spPr>
          <a:xfrm>
            <a:off x="6339840" y="990600"/>
            <a:ext cx="4876800" cy="4876800"/>
          </a:xfrm>
          <a:prstGeom prst="roundRect">
            <a:avLst>
              <a:gd name="adj" fmla="val 3125"/>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380096370"/>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userDrawn="1">
  <p:cSld name="IML-Image-01-Light">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DC582E34-45AC-46BF-8372-92FBB6191E38}"/>
              </a:ext>
            </a:extLst>
          </p:cNvPr>
          <p:cNvSpPr>
            <a:spLocks noGrp="1"/>
          </p:cNvSpPr>
          <p:nvPr>
            <p:ph type="pic" sz="quarter" idx="12"/>
          </p:nvPr>
        </p:nvSpPr>
        <p:spPr>
          <a:xfrm>
            <a:off x="609600" y="3054096"/>
            <a:ext cx="1450848" cy="1450848"/>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1" name="Picture Placeholder 3">
            <a:extLst>
              <a:ext uri="{FF2B5EF4-FFF2-40B4-BE49-F238E27FC236}">
                <a16:creationId xmlns:a16="http://schemas.microsoft.com/office/drawing/2014/main" id="{66997297-9A29-4E56-84A9-E69844C06DC4}"/>
              </a:ext>
            </a:extLst>
          </p:cNvPr>
          <p:cNvSpPr>
            <a:spLocks noGrp="1"/>
          </p:cNvSpPr>
          <p:nvPr>
            <p:ph type="pic" sz="quarter" idx="13"/>
          </p:nvPr>
        </p:nvSpPr>
        <p:spPr>
          <a:xfrm>
            <a:off x="6096000" y="3054096"/>
            <a:ext cx="1450848" cy="1450848"/>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8" name="Title 1">
            <a:extLst>
              <a:ext uri="{FF2B5EF4-FFF2-40B4-BE49-F238E27FC236}">
                <a16:creationId xmlns:a16="http://schemas.microsoft.com/office/drawing/2014/main" id="{1DF71F00-E8FD-4130-A73B-7C83436C0D24}"/>
              </a:ext>
            </a:extLst>
          </p:cNvPr>
          <p:cNvSpPr>
            <a:spLocks noGrp="1"/>
          </p:cNvSpPr>
          <p:nvPr>
            <p:ph type="title" hasCustomPrompt="1"/>
          </p:nvPr>
        </p:nvSpPr>
        <p:spPr>
          <a:xfrm>
            <a:off x="609600" y="838200"/>
            <a:ext cx="10972800" cy="609600"/>
          </a:xfrm>
          <a:prstGeom prst="rect">
            <a:avLst/>
          </a:prstGeom>
        </p:spPr>
        <p:txBody>
          <a:bodyPr anchor="ctr"/>
          <a:lstStyle>
            <a:lvl1pPr marL="0" algn="ctr" defTabSz="914446" rtl="0" eaLnBrk="1" latinLnBrk="0" hangingPunct="1">
              <a:lnSpc>
                <a:spcPct val="100000"/>
              </a:lnSpc>
              <a:spcBef>
                <a:spcPts val="0"/>
              </a:spcBef>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Main Title</a:t>
            </a:r>
          </a:p>
        </p:txBody>
      </p:sp>
      <p:sp>
        <p:nvSpPr>
          <p:cNvPr id="9" name="Text Placeholder 4">
            <a:extLst>
              <a:ext uri="{FF2B5EF4-FFF2-40B4-BE49-F238E27FC236}">
                <a16:creationId xmlns:a16="http://schemas.microsoft.com/office/drawing/2014/main" id="{B13EDE2D-E00B-4784-8152-7CD08FA12643}"/>
              </a:ext>
            </a:extLst>
          </p:cNvPr>
          <p:cNvSpPr>
            <a:spLocks noGrp="1"/>
          </p:cNvSpPr>
          <p:nvPr>
            <p:ph type="body" sz="quarter" idx="10" hasCustomPrompt="1"/>
          </p:nvPr>
        </p:nvSpPr>
        <p:spPr>
          <a:xfrm>
            <a:off x="609600" y="396240"/>
            <a:ext cx="10972800" cy="355601"/>
          </a:xfrm>
          <a:prstGeom prst="rect">
            <a:avLst/>
          </a:prstGeom>
        </p:spPr>
        <p:txBody>
          <a:bodyPr anchor="ctr"/>
          <a:lstStyle>
            <a:lvl1pPr marL="0" indent="0" algn="ctr">
              <a:lnSpc>
                <a:spcPct val="100000"/>
              </a:lnSpc>
              <a:spcBef>
                <a:spcPts val="0"/>
              </a:spcBef>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122489802"/>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userDrawn="1">
  <p:cSld name="IML-Image-02-Light">
    <p:spTree>
      <p:nvGrpSpPr>
        <p:cNvPr id="1" name=""/>
        <p:cNvGrpSpPr/>
        <p:nvPr/>
      </p:nvGrpSpPr>
      <p:grpSpPr>
        <a:xfrm>
          <a:off x="0" y="0"/>
          <a:ext cx="0" cy="0"/>
          <a:chOff x="0" y="0"/>
          <a:chExt cx="0" cy="0"/>
        </a:xfrm>
      </p:grpSpPr>
      <p:sp>
        <p:nvSpPr>
          <p:cNvPr id="16" name="Picture Placeholder 3">
            <a:extLst>
              <a:ext uri="{FF2B5EF4-FFF2-40B4-BE49-F238E27FC236}">
                <a16:creationId xmlns:a16="http://schemas.microsoft.com/office/drawing/2014/main" id="{95AC126F-6485-4019-9F1C-23399613546C}"/>
              </a:ext>
            </a:extLst>
          </p:cNvPr>
          <p:cNvSpPr>
            <a:spLocks noGrp="1" noChangeAspect="1"/>
          </p:cNvSpPr>
          <p:nvPr>
            <p:ph type="pic" sz="quarter" idx="12"/>
          </p:nvPr>
        </p:nvSpPr>
        <p:spPr>
          <a:xfrm>
            <a:off x="2147929" y="2667000"/>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5" name="Picture Placeholder 3">
            <a:extLst>
              <a:ext uri="{FF2B5EF4-FFF2-40B4-BE49-F238E27FC236}">
                <a16:creationId xmlns:a16="http://schemas.microsoft.com/office/drawing/2014/main" id="{14D8ABFC-DBE7-4716-B767-E205B88489BB}"/>
              </a:ext>
            </a:extLst>
          </p:cNvPr>
          <p:cNvSpPr>
            <a:spLocks noGrp="1" noChangeAspect="1"/>
          </p:cNvSpPr>
          <p:nvPr>
            <p:ph type="pic" sz="quarter" idx="14"/>
          </p:nvPr>
        </p:nvSpPr>
        <p:spPr>
          <a:xfrm>
            <a:off x="9028685" y="2667000"/>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7" name="Picture Placeholder 3">
            <a:extLst>
              <a:ext uri="{FF2B5EF4-FFF2-40B4-BE49-F238E27FC236}">
                <a16:creationId xmlns:a16="http://schemas.microsoft.com/office/drawing/2014/main" id="{4260601E-5209-47F8-B78D-C4E58BFB16A7}"/>
              </a:ext>
            </a:extLst>
          </p:cNvPr>
          <p:cNvSpPr>
            <a:spLocks noGrp="1" noChangeAspect="1"/>
          </p:cNvSpPr>
          <p:nvPr>
            <p:ph type="pic" sz="quarter" idx="13"/>
          </p:nvPr>
        </p:nvSpPr>
        <p:spPr>
          <a:xfrm>
            <a:off x="5586984" y="2667000"/>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0" name="Title 1">
            <a:extLst>
              <a:ext uri="{FF2B5EF4-FFF2-40B4-BE49-F238E27FC236}">
                <a16:creationId xmlns:a16="http://schemas.microsoft.com/office/drawing/2014/main" id="{7D3152E6-5B6E-FF9B-B99C-59E8993DA58B}"/>
              </a:ext>
            </a:extLst>
          </p:cNvPr>
          <p:cNvSpPr>
            <a:spLocks noGrp="1"/>
          </p:cNvSpPr>
          <p:nvPr>
            <p:ph type="title" hasCustomPrompt="1"/>
          </p:nvPr>
        </p:nvSpPr>
        <p:spPr>
          <a:xfrm>
            <a:off x="609600" y="838200"/>
            <a:ext cx="10972800" cy="609600"/>
          </a:xfrm>
          <a:prstGeom prst="rect">
            <a:avLst/>
          </a:prstGeom>
        </p:spPr>
        <p:txBody>
          <a:bodyPr anchor="ctr"/>
          <a:lstStyle>
            <a:lvl1pPr marL="0" algn="ctr" defTabSz="914446" rtl="0" eaLnBrk="1" latinLnBrk="0" hangingPunct="1">
              <a:lnSpc>
                <a:spcPct val="100000"/>
              </a:lnSpc>
              <a:spcBef>
                <a:spcPts val="0"/>
              </a:spcBef>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Main Title</a:t>
            </a:r>
          </a:p>
        </p:txBody>
      </p:sp>
      <p:sp>
        <p:nvSpPr>
          <p:cNvPr id="11" name="Text Placeholder 4">
            <a:extLst>
              <a:ext uri="{FF2B5EF4-FFF2-40B4-BE49-F238E27FC236}">
                <a16:creationId xmlns:a16="http://schemas.microsoft.com/office/drawing/2014/main" id="{B78C7388-BAB6-BD66-158D-8C6151834392}"/>
              </a:ext>
            </a:extLst>
          </p:cNvPr>
          <p:cNvSpPr>
            <a:spLocks noGrp="1"/>
          </p:cNvSpPr>
          <p:nvPr>
            <p:ph type="body" sz="quarter" idx="10" hasCustomPrompt="1"/>
          </p:nvPr>
        </p:nvSpPr>
        <p:spPr>
          <a:xfrm>
            <a:off x="609600" y="396240"/>
            <a:ext cx="10972800" cy="355601"/>
          </a:xfrm>
          <a:prstGeom prst="rect">
            <a:avLst/>
          </a:prstGeom>
        </p:spPr>
        <p:txBody>
          <a:bodyPr anchor="ctr"/>
          <a:lstStyle>
            <a:lvl1pPr marL="0" indent="0" algn="ctr">
              <a:lnSpc>
                <a:spcPct val="100000"/>
              </a:lnSpc>
              <a:spcBef>
                <a:spcPts val="0"/>
              </a:spcBef>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4057638720"/>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userDrawn="1">
  <p:cSld name="IML-Image-03-Light">
    <p:spTree>
      <p:nvGrpSpPr>
        <p:cNvPr id="1" name=""/>
        <p:cNvGrpSpPr/>
        <p:nvPr/>
      </p:nvGrpSpPr>
      <p:grpSpPr>
        <a:xfrm>
          <a:off x="0" y="0"/>
          <a:ext cx="0" cy="0"/>
          <a:chOff x="0" y="0"/>
          <a:chExt cx="0" cy="0"/>
        </a:xfrm>
      </p:grpSpPr>
      <p:sp>
        <p:nvSpPr>
          <p:cNvPr id="14" name="Picture Placeholder 3">
            <a:extLst>
              <a:ext uri="{FF2B5EF4-FFF2-40B4-BE49-F238E27FC236}">
                <a16:creationId xmlns:a16="http://schemas.microsoft.com/office/drawing/2014/main" id="{0AB8959D-88A4-4972-9276-40BC99DE39B2}"/>
              </a:ext>
            </a:extLst>
          </p:cNvPr>
          <p:cNvSpPr>
            <a:spLocks noGrp="1" noChangeAspect="1"/>
          </p:cNvSpPr>
          <p:nvPr>
            <p:ph type="pic" sz="quarter" idx="15"/>
          </p:nvPr>
        </p:nvSpPr>
        <p:spPr>
          <a:xfrm>
            <a:off x="6986016" y="2705825"/>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6" name="Picture Placeholder 3">
            <a:extLst>
              <a:ext uri="{FF2B5EF4-FFF2-40B4-BE49-F238E27FC236}">
                <a16:creationId xmlns:a16="http://schemas.microsoft.com/office/drawing/2014/main" id="{95AC126F-6485-4019-9F1C-23399613546C}"/>
              </a:ext>
            </a:extLst>
          </p:cNvPr>
          <p:cNvSpPr>
            <a:spLocks noGrp="1" noChangeAspect="1"/>
          </p:cNvSpPr>
          <p:nvPr>
            <p:ph type="pic" sz="quarter" idx="12"/>
          </p:nvPr>
        </p:nvSpPr>
        <p:spPr>
          <a:xfrm>
            <a:off x="1389888" y="2705825"/>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5" name="Picture Placeholder 3">
            <a:extLst>
              <a:ext uri="{FF2B5EF4-FFF2-40B4-BE49-F238E27FC236}">
                <a16:creationId xmlns:a16="http://schemas.microsoft.com/office/drawing/2014/main" id="{14D8ABFC-DBE7-4716-B767-E205B88489BB}"/>
              </a:ext>
            </a:extLst>
          </p:cNvPr>
          <p:cNvSpPr>
            <a:spLocks noGrp="1" noChangeAspect="1"/>
          </p:cNvSpPr>
          <p:nvPr>
            <p:ph type="pic" sz="quarter" idx="14"/>
          </p:nvPr>
        </p:nvSpPr>
        <p:spPr>
          <a:xfrm>
            <a:off x="9784080" y="2705825"/>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7" name="Picture Placeholder 3">
            <a:extLst>
              <a:ext uri="{FF2B5EF4-FFF2-40B4-BE49-F238E27FC236}">
                <a16:creationId xmlns:a16="http://schemas.microsoft.com/office/drawing/2014/main" id="{4260601E-5209-47F8-B78D-C4E58BFB16A7}"/>
              </a:ext>
            </a:extLst>
          </p:cNvPr>
          <p:cNvSpPr>
            <a:spLocks noGrp="1" noChangeAspect="1"/>
          </p:cNvSpPr>
          <p:nvPr>
            <p:ph type="pic" sz="quarter" idx="13"/>
          </p:nvPr>
        </p:nvSpPr>
        <p:spPr>
          <a:xfrm>
            <a:off x="4187952" y="2705825"/>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0" name="Title 1">
            <a:extLst>
              <a:ext uri="{FF2B5EF4-FFF2-40B4-BE49-F238E27FC236}">
                <a16:creationId xmlns:a16="http://schemas.microsoft.com/office/drawing/2014/main" id="{5866DECC-8E72-892E-10C5-FB0D52B3FB2E}"/>
              </a:ext>
            </a:extLst>
          </p:cNvPr>
          <p:cNvSpPr>
            <a:spLocks noGrp="1"/>
          </p:cNvSpPr>
          <p:nvPr>
            <p:ph type="title" hasCustomPrompt="1"/>
          </p:nvPr>
        </p:nvSpPr>
        <p:spPr>
          <a:xfrm>
            <a:off x="609600" y="838200"/>
            <a:ext cx="10972800" cy="609600"/>
          </a:xfrm>
          <a:prstGeom prst="rect">
            <a:avLst/>
          </a:prstGeom>
        </p:spPr>
        <p:txBody>
          <a:bodyPr anchor="ctr"/>
          <a:lstStyle>
            <a:lvl1pPr marL="0" algn="ctr" defTabSz="914446" rtl="0" eaLnBrk="1" latinLnBrk="0" hangingPunct="1">
              <a:lnSpc>
                <a:spcPct val="100000"/>
              </a:lnSpc>
              <a:spcBef>
                <a:spcPts val="0"/>
              </a:spcBef>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Main Title</a:t>
            </a:r>
          </a:p>
        </p:txBody>
      </p:sp>
      <p:sp>
        <p:nvSpPr>
          <p:cNvPr id="11" name="Text Placeholder 4">
            <a:extLst>
              <a:ext uri="{FF2B5EF4-FFF2-40B4-BE49-F238E27FC236}">
                <a16:creationId xmlns:a16="http://schemas.microsoft.com/office/drawing/2014/main" id="{F8084853-8A75-8FF4-22AB-85F5137A798E}"/>
              </a:ext>
            </a:extLst>
          </p:cNvPr>
          <p:cNvSpPr>
            <a:spLocks noGrp="1"/>
          </p:cNvSpPr>
          <p:nvPr>
            <p:ph type="body" sz="quarter" idx="10" hasCustomPrompt="1"/>
          </p:nvPr>
        </p:nvSpPr>
        <p:spPr>
          <a:xfrm>
            <a:off x="609600" y="396240"/>
            <a:ext cx="10972800" cy="355601"/>
          </a:xfrm>
          <a:prstGeom prst="rect">
            <a:avLst/>
          </a:prstGeom>
        </p:spPr>
        <p:txBody>
          <a:bodyPr anchor="ctr"/>
          <a:lstStyle>
            <a:lvl1pPr marL="0" indent="0" algn="ctr">
              <a:lnSpc>
                <a:spcPct val="100000"/>
              </a:lnSpc>
              <a:spcBef>
                <a:spcPts val="0"/>
              </a:spcBef>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2542501199"/>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showMasterSp="0" userDrawn="1">
  <p:cSld name="PORTFOLIO-Image-01-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 y="0"/>
            <a:ext cx="6095999"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967218688"/>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userDrawn="1">
  <p:cSld name="PORTFOLIO-Image-05-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609600" y="609600"/>
            <a:ext cx="2578608" cy="2578608"/>
          </a:xfrm>
          <a:prstGeom prst="roundRect">
            <a:avLst>
              <a:gd name="adj" fmla="val 0"/>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Picture Placeholder 3">
            <a:extLst>
              <a:ext uri="{FF2B5EF4-FFF2-40B4-BE49-F238E27FC236}">
                <a16:creationId xmlns:a16="http://schemas.microsoft.com/office/drawing/2014/main" id="{B21BCA39-ADFB-4BE6-9D20-13E8FADF99B0}"/>
              </a:ext>
            </a:extLst>
          </p:cNvPr>
          <p:cNvSpPr>
            <a:spLocks noGrp="1"/>
          </p:cNvSpPr>
          <p:nvPr>
            <p:ph type="pic" sz="quarter" idx="14"/>
          </p:nvPr>
        </p:nvSpPr>
        <p:spPr>
          <a:xfrm>
            <a:off x="9003792" y="609600"/>
            <a:ext cx="2578608" cy="2578608"/>
          </a:xfrm>
          <a:prstGeom prst="roundRect">
            <a:avLst>
              <a:gd name="adj" fmla="val 0"/>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3">
            <a:extLst>
              <a:ext uri="{FF2B5EF4-FFF2-40B4-BE49-F238E27FC236}">
                <a16:creationId xmlns:a16="http://schemas.microsoft.com/office/drawing/2014/main" id="{0B57B0E6-36B2-4E47-96C2-1EDF4BBE7946}"/>
              </a:ext>
            </a:extLst>
          </p:cNvPr>
          <p:cNvSpPr>
            <a:spLocks noGrp="1"/>
          </p:cNvSpPr>
          <p:nvPr>
            <p:ph type="pic" sz="quarter" idx="15"/>
          </p:nvPr>
        </p:nvSpPr>
        <p:spPr>
          <a:xfrm>
            <a:off x="3407664" y="609600"/>
            <a:ext cx="2578608" cy="2578608"/>
          </a:xfrm>
          <a:prstGeom prst="roundRect">
            <a:avLst>
              <a:gd name="adj" fmla="val 0"/>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31BC7345-85E6-4338-92D9-E8AC45730E28}"/>
              </a:ext>
            </a:extLst>
          </p:cNvPr>
          <p:cNvSpPr>
            <a:spLocks noGrp="1"/>
          </p:cNvSpPr>
          <p:nvPr>
            <p:ph type="pic" sz="quarter" idx="16"/>
          </p:nvPr>
        </p:nvSpPr>
        <p:spPr>
          <a:xfrm>
            <a:off x="6205728" y="609600"/>
            <a:ext cx="2578608" cy="2578608"/>
          </a:xfrm>
          <a:prstGeom prst="roundRect">
            <a:avLst>
              <a:gd name="adj" fmla="val 0"/>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76474889"/>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showMasterSp="0" userDrawn="1">
  <p:cSld name="DATA-Image-03-Light">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CD6A1AF2-0E5E-C543-BCC9-497B3A3D32FC}"/>
              </a:ext>
            </a:extLst>
          </p:cNvPr>
          <p:cNvSpPr>
            <a:spLocks noGrp="1"/>
          </p:cNvSpPr>
          <p:nvPr>
            <p:ph type="pic" sz="quarter" idx="13"/>
          </p:nvPr>
        </p:nvSpPr>
        <p:spPr>
          <a:xfrm>
            <a:off x="4470654" y="2999232"/>
            <a:ext cx="3249168" cy="3249168"/>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
        <p:nvSpPr>
          <p:cNvPr id="9" name="Picture Placeholder 3">
            <a:extLst>
              <a:ext uri="{FF2B5EF4-FFF2-40B4-BE49-F238E27FC236}">
                <a16:creationId xmlns:a16="http://schemas.microsoft.com/office/drawing/2014/main" id="{35FD3BED-494D-7C46-A085-4717BEA81D19}"/>
              </a:ext>
            </a:extLst>
          </p:cNvPr>
          <p:cNvSpPr>
            <a:spLocks noGrp="1"/>
          </p:cNvSpPr>
          <p:nvPr>
            <p:ph type="pic" sz="quarter" idx="14"/>
          </p:nvPr>
        </p:nvSpPr>
        <p:spPr>
          <a:xfrm>
            <a:off x="8331708" y="2999232"/>
            <a:ext cx="3249168" cy="3249168"/>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9803044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38.xml><?xml version="1.0" encoding="utf-8"?>
<p:sldLayout xmlns:a="http://schemas.openxmlformats.org/drawingml/2006/main" xmlns:r="http://schemas.openxmlformats.org/officeDocument/2006/relationships" xmlns:p="http://schemas.openxmlformats.org/presentationml/2006/main" showMasterSp="0" userDrawn="1">
  <p:cSld name="DATA-Image-02-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EE3198DC-382B-B047-809E-869BFCC20B1A}"/>
              </a:ext>
            </a:extLst>
          </p:cNvPr>
          <p:cNvSpPr>
            <a:spLocks noGrp="1"/>
          </p:cNvSpPr>
          <p:nvPr>
            <p:ph type="pic" sz="quarter" idx="10"/>
          </p:nvPr>
        </p:nvSpPr>
        <p:spPr>
          <a:xfrm>
            <a:off x="6807200" y="609600"/>
            <a:ext cx="4775200" cy="5638800"/>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115792748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39.xml><?xml version="1.0" encoding="utf-8"?>
<p:sldLayout xmlns:a="http://schemas.openxmlformats.org/drawingml/2006/main" xmlns:r="http://schemas.openxmlformats.org/officeDocument/2006/relationships" xmlns:p="http://schemas.openxmlformats.org/presentationml/2006/main" showMasterSp="0" userDrawn="1">
  <p:cSld name="DATA-Image-04-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A4EAD187-1DE1-43E0-829B-D15CC2978DC1}"/>
              </a:ext>
            </a:extLst>
          </p:cNvPr>
          <p:cNvSpPr>
            <a:spLocks noGrp="1"/>
          </p:cNvSpPr>
          <p:nvPr>
            <p:ph type="pic" sz="quarter" idx="14"/>
          </p:nvPr>
        </p:nvSpPr>
        <p:spPr>
          <a:xfrm>
            <a:off x="7470987" y="609601"/>
            <a:ext cx="4068979" cy="5638800"/>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180249013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IMAGE-Layout-05">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72B4464-F622-4D59-B0EB-837A7D569281}"/>
              </a:ext>
            </a:extLst>
          </p:cNvPr>
          <p:cNvSpPr>
            <a:spLocks noGrp="1"/>
          </p:cNvSpPr>
          <p:nvPr>
            <p:ph type="pic" sz="quarter" idx="10"/>
          </p:nvPr>
        </p:nvSpPr>
        <p:spPr>
          <a:xfrm>
            <a:off x="2969342" y="914400"/>
            <a:ext cx="8308258" cy="5029200"/>
          </a:xfrm>
          <a:prstGeom prst="rect">
            <a:avLst/>
          </a:prstGeom>
          <a:solidFill>
            <a:schemeClr val="bg2">
              <a:lumMod val="25000"/>
            </a:schemeClr>
          </a:solidFill>
        </p:spPr>
        <p:txBody>
          <a:bodyPr/>
          <a:lstStyle>
            <a:lvl1pPr>
              <a:defRPr lang="en-US"/>
            </a:lvl1pPr>
          </a:lstStyle>
          <a:p>
            <a:pPr lvl="0"/>
            <a:endParaRPr lang="en-US"/>
          </a:p>
        </p:txBody>
      </p:sp>
      <p:sp>
        <p:nvSpPr>
          <p:cNvPr id="3" name="Title 4">
            <a:extLst>
              <a:ext uri="{FF2B5EF4-FFF2-40B4-BE49-F238E27FC236}">
                <a16:creationId xmlns:a16="http://schemas.microsoft.com/office/drawing/2014/main" id="{ED6D72D2-9BCC-45A6-A342-781349144284}"/>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682526662"/>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userDrawn="1">
  <p:cSld name="DATA-Image-08-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A4EAD187-1DE1-43E0-829B-D15CC2978DC1}"/>
              </a:ext>
            </a:extLst>
          </p:cNvPr>
          <p:cNvSpPr>
            <a:spLocks noGrp="1"/>
          </p:cNvSpPr>
          <p:nvPr>
            <p:ph type="pic" sz="quarter" idx="14"/>
          </p:nvPr>
        </p:nvSpPr>
        <p:spPr>
          <a:xfrm>
            <a:off x="-1" y="0"/>
            <a:ext cx="2639569" cy="6858000"/>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374099241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41.xml><?xml version="1.0" encoding="utf-8"?>
<p:sldLayout xmlns:a="http://schemas.openxmlformats.org/drawingml/2006/main" xmlns:r="http://schemas.openxmlformats.org/officeDocument/2006/relationships" xmlns:p="http://schemas.openxmlformats.org/presentationml/2006/main" userDrawn="1">
  <p:cSld name="DATA-Image-07-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A4EAD187-1DE1-43E0-829B-D15CC2978DC1}"/>
              </a:ext>
            </a:extLst>
          </p:cNvPr>
          <p:cNvSpPr>
            <a:spLocks noGrp="1"/>
          </p:cNvSpPr>
          <p:nvPr>
            <p:ph type="pic" sz="quarter" idx="14"/>
          </p:nvPr>
        </p:nvSpPr>
        <p:spPr>
          <a:xfrm>
            <a:off x="0" y="0"/>
            <a:ext cx="12191997" cy="3429000"/>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421044484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IMAGE-Layout-06">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 y="0"/>
            <a:ext cx="6095999" cy="6858000"/>
          </a:xfrm>
          <a:prstGeom prst="rect">
            <a:avLst/>
          </a:prstGeom>
          <a:solidFill>
            <a:schemeClr val="bg2">
              <a:lumMod val="25000"/>
            </a:schemeClr>
          </a:solidFill>
        </p:spPr>
        <p:txBody>
          <a:bodyPr/>
          <a:lstStyle>
            <a:lvl1pPr>
              <a:defRPr lang="uk-UA"/>
            </a:lvl1pPr>
          </a:lstStyle>
          <a:p>
            <a:pPr lvl="0"/>
            <a:endParaRPr lang="uk-UA"/>
          </a:p>
        </p:txBody>
      </p:sp>
      <p:sp>
        <p:nvSpPr>
          <p:cNvPr id="3" name="Title 4">
            <a:extLst>
              <a:ext uri="{FF2B5EF4-FFF2-40B4-BE49-F238E27FC236}">
                <a16:creationId xmlns:a16="http://schemas.microsoft.com/office/drawing/2014/main" id="{DB9D0DDD-5F06-4A50-8692-CADC5FD00B29}"/>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72511084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IMAGE-Layout-07">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3048001" y="0"/>
            <a:ext cx="6095999"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29961077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IMAGE-Layout-08">
    <p:bg>
      <p:bgPr>
        <a:solidFill>
          <a:schemeClr val="tx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096000" y="0"/>
            <a:ext cx="6096000" cy="6858000"/>
          </a:xfrm>
          <a:prstGeom prst="rect">
            <a:avLst/>
          </a:prstGeom>
          <a:solidFill>
            <a:schemeClr val="bg2">
              <a:lumMod val="25000"/>
            </a:schemeClr>
          </a:solidFill>
        </p:spPr>
        <p:txBody>
          <a:bodyPr/>
          <a:lstStyle>
            <a:lvl1pPr>
              <a:defRPr lang="uk-UA"/>
            </a:lvl1pPr>
          </a:lstStyle>
          <a:p>
            <a:pPr lvl="0"/>
            <a:endParaRPr lang="uk-UA"/>
          </a:p>
        </p:txBody>
      </p:sp>
      <p:sp>
        <p:nvSpPr>
          <p:cNvPr id="4" name="Title 4">
            <a:extLst>
              <a:ext uri="{FF2B5EF4-FFF2-40B4-BE49-F238E27FC236}">
                <a16:creationId xmlns:a16="http://schemas.microsoft.com/office/drawing/2014/main" id="{8C1C4CB0-E103-4518-BF7B-6A1458F43F0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4445268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IMAGE-Layout-09">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0" y="0"/>
            <a:ext cx="4056000" cy="6858000"/>
          </a:xfrm>
          <a:prstGeom prst="rect">
            <a:avLst/>
          </a:prstGeom>
          <a:solidFill>
            <a:schemeClr val="bg2">
              <a:lumMod val="25000"/>
            </a:schemeClr>
          </a:solidFill>
        </p:spPr>
        <p:txBody>
          <a:bodyPr/>
          <a:lstStyle>
            <a:lvl1pPr>
              <a:defRPr lang="uk-UA"/>
            </a:lvl1pPr>
          </a:lstStyle>
          <a:p>
            <a:pPr lvl="0"/>
            <a:endParaRPr lang="uk-UA"/>
          </a:p>
        </p:txBody>
      </p:sp>
      <p:sp>
        <p:nvSpPr>
          <p:cNvPr id="3" name="Title 4">
            <a:extLst>
              <a:ext uri="{FF2B5EF4-FFF2-40B4-BE49-F238E27FC236}">
                <a16:creationId xmlns:a16="http://schemas.microsoft.com/office/drawing/2014/main" id="{B2F39605-129A-48D8-8833-9A1C4446F59B}"/>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2513649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IMAGE-Layout-10">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4068000" y="0"/>
            <a:ext cx="40560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3444028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9471B8-C2B9-2DAB-91AF-4A1F8ACA7053}"/>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D80F2FAB-0F60-AA54-0D1B-36044FF2E8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51E9EBE2-B692-35BD-C2D4-6CC6E451099E}"/>
              </a:ext>
            </a:extLst>
          </p:cNvPr>
          <p:cNvSpPr>
            <a:spLocks noGrp="1"/>
          </p:cNvSpPr>
          <p:nvPr>
            <p:ph type="dt" sz="half" idx="10"/>
          </p:nvPr>
        </p:nvSpPr>
        <p:spPr/>
        <p:txBody>
          <a:bodyPr/>
          <a:lstStyle/>
          <a:p>
            <a:fld id="{0AB809CC-C1F3-46BB-A7E5-56BAF028CDA3}" type="datetimeFigureOut">
              <a:rPr lang="de-DE" smtClean="0"/>
              <a:t>18.03.2023</a:t>
            </a:fld>
            <a:endParaRPr lang="de-DE"/>
          </a:p>
        </p:txBody>
      </p:sp>
      <p:sp>
        <p:nvSpPr>
          <p:cNvPr id="5" name="Fußzeilenplatzhalter 4">
            <a:extLst>
              <a:ext uri="{FF2B5EF4-FFF2-40B4-BE49-F238E27FC236}">
                <a16:creationId xmlns:a16="http://schemas.microsoft.com/office/drawing/2014/main" id="{0252C901-8690-1BB6-32CA-B2F7D4608A0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35DC23F-07C7-C839-5E11-C0A51870E6FF}"/>
              </a:ext>
            </a:extLst>
          </p:cNvPr>
          <p:cNvSpPr>
            <a:spLocks noGrp="1"/>
          </p:cNvSpPr>
          <p:nvPr>
            <p:ph type="sldNum" sz="quarter" idx="12"/>
          </p:nvPr>
        </p:nvSpPr>
        <p:spPr/>
        <p:txBody>
          <a:bodyPr/>
          <a:lstStyle/>
          <a:p>
            <a:fld id="{30C01AD8-BC4B-4366-87DD-9B0F291B0EA2}" type="slidenum">
              <a:rPr lang="de-DE" smtClean="0"/>
              <a:t>‹Nr.›</a:t>
            </a:fld>
            <a:endParaRPr lang="de-DE"/>
          </a:p>
        </p:txBody>
      </p:sp>
    </p:spTree>
    <p:extLst>
      <p:ext uri="{BB962C8B-B14F-4D97-AF65-F5344CB8AC3E}">
        <p14:creationId xmlns:p14="http://schemas.microsoft.com/office/powerpoint/2010/main" val="61343057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IMAGE-Layout-11">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8136000" y="0"/>
            <a:ext cx="4056000" cy="6858000"/>
          </a:xfrm>
          <a:prstGeom prst="rect">
            <a:avLst/>
          </a:prstGeom>
          <a:solidFill>
            <a:schemeClr val="bg2">
              <a:lumMod val="25000"/>
            </a:schemeClr>
          </a:solidFill>
        </p:spPr>
        <p:txBody>
          <a:bodyPr/>
          <a:lstStyle>
            <a:lvl1pPr>
              <a:defRPr lang="uk-UA"/>
            </a:lvl1pPr>
          </a:lstStyle>
          <a:p>
            <a:pPr lvl="0"/>
            <a:endParaRPr lang="uk-UA"/>
          </a:p>
        </p:txBody>
      </p:sp>
      <p:sp>
        <p:nvSpPr>
          <p:cNvPr id="3" name="Title 4">
            <a:extLst>
              <a:ext uri="{FF2B5EF4-FFF2-40B4-BE49-F238E27FC236}">
                <a16:creationId xmlns:a16="http://schemas.microsoft.com/office/drawing/2014/main" id="{C8AEAFCC-E5E5-4450-A2D9-6267133D820B}"/>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34014243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IMAGE-Layout-12">
    <p:bg>
      <p:bgPr>
        <a:solidFill>
          <a:schemeClr val="tx1"/>
        </a:solidFill>
        <a:effectLst/>
      </p:bgPr>
    </p:bg>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5CEA750A-677F-43CA-8A48-7AE6C2E65812}"/>
              </a:ext>
            </a:extLst>
          </p:cNvPr>
          <p:cNvSpPr>
            <a:spLocks noGrp="1"/>
          </p:cNvSpPr>
          <p:nvPr>
            <p:ph type="pic" sz="quarter" idx="11"/>
          </p:nvPr>
        </p:nvSpPr>
        <p:spPr>
          <a:xfrm>
            <a:off x="4056000" y="0"/>
            <a:ext cx="81360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6756859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IMAGE-Layout-13">
    <p:bg>
      <p:bgPr>
        <a:solidFill>
          <a:schemeClr val="tx1"/>
        </a:solidFill>
        <a:effectLst/>
      </p:bgPr>
    </p:bg>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0" y="0"/>
            <a:ext cx="81360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12095413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IMAGE-Layout-14">
    <p:bg>
      <p:bgPr>
        <a:solidFill>
          <a:schemeClr val="tx1"/>
        </a:solidFill>
        <a:effectLst/>
      </p:bgPr>
    </p:bg>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0" y="0"/>
            <a:ext cx="74041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2863663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IMAGE-Layout-15">
    <p:bg>
      <p:bgPr>
        <a:solidFill>
          <a:schemeClr val="tx1"/>
        </a:solidFill>
        <a:effectLst/>
      </p:bgPr>
    </p:bg>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4787900" y="0"/>
            <a:ext cx="74041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33241150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IMAGE-Layout-16">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0"/>
            <a:ext cx="12191999" cy="3429000"/>
          </a:xfrm>
          <a:prstGeom prst="rect">
            <a:avLst/>
          </a:prstGeom>
          <a:solidFill>
            <a:schemeClr val="bg2">
              <a:lumMod val="25000"/>
            </a:schemeClr>
          </a:solidFill>
        </p:spPr>
        <p:txBody>
          <a:bodyPr/>
          <a:lstStyle>
            <a:lvl1pPr>
              <a:defRPr lang="en-US"/>
            </a:lvl1pPr>
          </a:lstStyle>
          <a:p>
            <a:pPr lvl="0"/>
            <a:endParaRPr lang="en-US"/>
          </a:p>
        </p:txBody>
      </p:sp>
    </p:spTree>
    <p:extLst>
      <p:ext uri="{BB962C8B-B14F-4D97-AF65-F5344CB8AC3E}">
        <p14:creationId xmlns:p14="http://schemas.microsoft.com/office/powerpoint/2010/main" val="36493980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IMAGE-Layout-17">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0"/>
            <a:ext cx="12191999" cy="4292600"/>
          </a:xfrm>
          <a:prstGeom prst="rect">
            <a:avLst/>
          </a:prstGeom>
          <a:solidFill>
            <a:schemeClr val="bg2">
              <a:lumMod val="25000"/>
            </a:schemeClr>
          </a:solidFill>
        </p:spPr>
        <p:txBody>
          <a:bodyPr/>
          <a:lstStyle>
            <a:lvl1pPr>
              <a:defRPr lang="en-US"/>
            </a:lvl1pPr>
          </a:lstStyle>
          <a:p>
            <a:pPr lvl="0"/>
            <a:endParaRPr lang="en-US"/>
          </a:p>
        </p:txBody>
      </p:sp>
    </p:spTree>
    <p:extLst>
      <p:ext uri="{BB962C8B-B14F-4D97-AF65-F5344CB8AC3E}">
        <p14:creationId xmlns:p14="http://schemas.microsoft.com/office/powerpoint/2010/main" val="1873498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IMAGE-Layout-18">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3429000"/>
            <a:ext cx="12191999" cy="3429000"/>
          </a:xfrm>
          <a:prstGeom prst="rect">
            <a:avLst/>
          </a:prstGeom>
          <a:solidFill>
            <a:schemeClr val="bg2">
              <a:lumMod val="25000"/>
            </a:schemeClr>
          </a:solidFill>
        </p:spPr>
        <p:txBody>
          <a:bodyPr/>
          <a:lstStyle>
            <a:lvl1pPr>
              <a:defRPr lang="en-US"/>
            </a:lvl1pPr>
          </a:lstStyle>
          <a:p>
            <a:pPr lvl="0"/>
            <a:endParaRPr lang="en-US"/>
          </a:p>
        </p:txBody>
      </p:sp>
    </p:spTree>
    <p:extLst>
      <p:ext uri="{BB962C8B-B14F-4D97-AF65-F5344CB8AC3E}">
        <p14:creationId xmlns:p14="http://schemas.microsoft.com/office/powerpoint/2010/main" val="240885844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IMAGE-Layout-19">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9F1E531-B369-48BB-9BCA-0AF303B9140E}"/>
              </a:ext>
            </a:extLst>
          </p:cNvPr>
          <p:cNvSpPr>
            <a:spLocks noGrp="1"/>
          </p:cNvSpPr>
          <p:nvPr>
            <p:ph type="pic" sz="quarter" idx="10"/>
          </p:nvPr>
        </p:nvSpPr>
        <p:spPr>
          <a:xfrm>
            <a:off x="0" y="3429000"/>
            <a:ext cx="6096000" cy="3429000"/>
          </a:xfrm>
          <a:prstGeom prst="rect">
            <a:avLst/>
          </a:prstGeom>
          <a:solidFill>
            <a:schemeClr val="bg2">
              <a:lumMod val="25000"/>
            </a:schemeClr>
          </a:solidFill>
        </p:spPr>
        <p:txBody>
          <a:bodyPr/>
          <a:lstStyle>
            <a:lvl1pPr>
              <a:defRPr lang="en-US"/>
            </a:lvl1pPr>
          </a:lstStyle>
          <a:p>
            <a:pPr lvl="0"/>
            <a:endParaRPr lang="en-US"/>
          </a:p>
        </p:txBody>
      </p:sp>
      <p:sp>
        <p:nvSpPr>
          <p:cNvPr id="8" name="Picture Placeholder 6">
            <a:extLst>
              <a:ext uri="{FF2B5EF4-FFF2-40B4-BE49-F238E27FC236}">
                <a16:creationId xmlns:a16="http://schemas.microsoft.com/office/drawing/2014/main" id="{0904B0A5-4D0D-4B3C-81C6-D2A780190B34}"/>
              </a:ext>
            </a:extLst>
          </p:cNvPr>
          <p:cNvSpPr>
            <a:spLocks noGrp="1"/>
          </p:cNvSpPr>
          <p:nvPr>
            <p:ph type="pic" sz="quarter" idx="11"/>
          </p:nvPr>
        </p:nvSpPr>
        <p:spPr>
          <a:xfrm>
            <a:off x="6096000" y="0"/>
            <a:ext cx="6096000" cy="3429000"/>
          </a:xfrm>
          <a:prstGeom prst="rect">
            <a:avLst/>
          </a:prstGeom>
          <a:solidFill>
            <a:schemeClr val="bg2">
              <a:lumMod val="25000"/>
            </a:schemeClr>
          </a:solidFill>
        </p:spPr>
        <p:txBody>
          <a:bodyPr/>
          <a:lstStyle>
            <a:lvl1pPr>
              <a:defRPr lang="en-US" dirty="0"/>
            </a:lvl1pPr>
          </a:lstStyle>
          <a:p>
            <a:pPr lvl="0"/>
            <a:endParaRPr lang="en-US" dirty="0"/>
          </a:p>
        </p:txBody>
      </p:sp>
    </p:spTree>
    <p:extLst>
      <p:ext uri="{BB962C8B-B14F-4D97-AF65-F5344CB8AC3E}">
        <p14:creationId xmlns:p14="http://schemas.microsoft.com/office/powerpoint/2010/main" val="25299537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IMAGE-Layout-20">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9F1E531-B369-48BB-9BCA-0AF303B9140E}"/>
              </a:ext>
            </a:extLst>
          </p:cNvPr>
          <p:cNvSpPr>
            <a:spLocks noGrp="1"/>
          </p:cNvSpPr>
          <p:nvPr>
            <p:ph type="pic" sz="quarter" idx="10"/>
          </p:nvPr>
        </p:nvSpPr>
        <p:spPr>
          <a:xfrm>
            <a:off x="0" y="0"/>
            <a:ext cx="6096000" cy="3429000"/>
          </a:xfrm>
          <a:prstGeom prst="rect">
            <a:avLst/>
          </a:prstGeom>
          <a:solidFill>
            <a:schemeClr val="bg2">
              <a:lumMod val="25000"/>
            </a:schemeClr>
          </a:solidFill>
        </p:spPr>
        <p:txBody>
          <a:bodyPr/>
          <a:lstStyle>
            <a:lvl1pPr>
              <a:defRPr lang="en-US"/>
            </a:lvl1pPr>
          </a:lstStyle>
          <a:p>
            <a:pPr lvl="0"/>
            <a:endParaRPr lang="en-US"/>
          </a:p>
        </p:txBody>
      </p:sp>
      <p:sp>
        <p:nvSpPr>
          <p:cNvPr id="8" name="Picture Placeholder 6">
            <a:extLst>
              <a:ext uri="{FF2B5EF4-FFF2-40B4-BE49-F238E27FC236}">
                <a16:creationId xmlns:a16="http://schemas.microsoft.com/office/drawing/2014/main" id="{0904B0A5-4D0D-4B3C-81C6-D2A780190B34}"/>
              </a:ext>
            </a:extLst>
          </p:cNvPr>
          <p:cNvSpPr>
            <a:spLocks noGrp="1"/>
          </p:cNvSpPr>
          <p:nvPr>
            <p:ph type="pic" sz="quarter" idx="11"/>
          </p:nvPr>
        </p:nvSpPr>
        <p:spPr>
          <a:xfrm>
            <a:off x="6096000" y="3429000"/>
            <a:ext cx="6096000" cy="3429000"/>
          </a:xfrm>
          <a:prstGeom prst="rect">
            <a:avLst/>
          </a:prstGeom>
          <a:solidFill>
            <a:schemeClr val="bg2">
              <a:lumMod val="25000"/>
            </a:schemeClr>
          </a:solidFill>
        </p:spPr>
        <p:txBody>
          <a:bodyPr/>
          <a:lstStyle>
            <a:lvl1pPr>
              <a:defRPr lang="en-US" dirty="0"/>
            </a:lvl1pPr>
          </a:lstStyle>
          <a:p>
            <a:pPr lvl="0"/>
            <a:endParaRPr lang="en-US" dirty="0"/>
          </a:p>
        </p:txBody>
      </p:sp>
    </p:spTree>
    <p:extLst>
      <p:ext uri="{BB962C8B-B14F-4D97-AF65-F5344CB8AC3E}">
        <p14:creationId xmlns:p14="http://schemas.microsoft.com/office/powerpoint/2010/main" val="4276013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1485D0-EDD8-E0DD-4382-97FEEB104CFB}"/>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43EADF8-E0B2-A5F0-21C0-FB4A95011BE8}"/>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68FD253B-60C2-F0B2-A51C-19F5984735A0}"/>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A4ED465A-DAED-5054-6FA0-834546A5B4C8}"/>
              </a:ext>
            </a:extLst>
          </p:cNvPr>
          <p:cNvSpPr>
            <a:spLocks noGrp="1"/>
          </p:cNvSpPr>
          <p:nvPr>
            <p:ph type="dt" sz="half" idx="10"/>
          </p:nvPr>
        </p:nvSpPr>
        <p:spPr/>
        <p:txBody>
          <a:bodyPr/>
          <a:lstStyle/>
          <a:p>
            <a:fld id="{0AB809CC-C1F3-46BB-A7E5-56BAF028CDA3}" type="datetimeFigureOut">
              <a:rPr lang="de-DE" smtClean="0"/>
              <a:t>18.03.2023</a:t>
            </a:fld>
            <a:endParaRPr lang="de-DE"/>
          </a:p>
        </p:txBody>
      </p:sp>
      <p:sp>
        <p:nvSpPr>
          <p:cNvPr id="6" name="Fußzeilenplatzhalter 5">
            <a:extLst>
              <a:ext uri="{FF2B5EF4-FFF2-40B4-BE49-F238E27FC236}">
                <a16:creationId xmlns:a16="http://schemas.microsoft.com/office/drawing/2014/main" id="{52534745-5515-C7F1-5FBF-FA6686B505F4}"/>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26194E6-4407-23E8-FA35-335F5BE5F282}"/>
              </a:ext>
            </a:extLst>
          </p:cNvPr>
          <p:cNvSpPr>
            <a:spLocks noGrp="1"/>
          </p:cNvSpPr>
          <p:nvPr>
            <p:ph type="sldNum" sz="quarter" idx="12"/>
          </p:nvPr>
        </p:nvSpPr>
        <p:spPr/>
        <p:txBody>
          <a:bodyPr/>
          <a:lstStyle/>
          <a:p>
            <a:fld id="{30C01AD8-BC4B-4366-87DD-9B0F291B0EA2}" type="slidenum">
              <a:rPr lang="de-DE" smtClean="0"/>
              <a:t>‹Nr.›</a:t>
            </a:fld>
            <a:endParaRPr lang="de-DE"/>
          </a:p>
        </p:txBody>
      </p:sp>
    </p:spTree>
    <p:extLst>
      <p:ext uri="{BB962C8B-B14F-4D97-AF65-F5344CB8AC3E}">
        <p14:creationId xmlns:p14="http://schemas.microsoft.com/office/powerpoint/2010/main" val="160699775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IMAGE-Layout-21">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9F1E531-B369-48BB-9BCA-0AF303B9140E}"/>
              </a:ext>
            </a:extLst>
          </p:cNvPr>
          <p:cNvSpPr>
            <a:spLocks noGrp="1"/>
          </p:cNvSpPr>
          <p:nvPr>
            <p:ph type="pic" sz="quarter" idx="10"/>
          </p:nvPr>
        </p:nvSpPr>
        <p:spPr>
          <a:xfrm>
            <a:off x="0" y="3429000"/>
            <a:ext cx="8836085" cy="3429000"/>
          </a:xfrm>
          <a:prstGeom prst="rect">
            <a:avLst/>
          </a:prstGeom>
          <a:solidFill>
            <a:schemeClr val="bg2">
              <a:lumMod val="25000"/>
            </a:schemeClr>
          </a:solidFill>
        </p:spPr>
        <p:txBody>
          <a:bodyPr/>
          <a:lstStyle>
            <a:lvl1pPr>
              <a:defRPr lang="en-US"/>
            </a:lvl1pPr>
          </a:lstStyle>
          <a:p>
            <a:pPr lvl="0"/>
            <a:endParaRPr lang="en-US"/>
          </a:p>
        </p:txBody>
      </p:sp>
      <p:sp>
        <p:nvSpPr>
          <p:cNvPr id="8" name="Picture Placeholder 6">
            <a:extLst>
              <a:ext uri="{FF2B5EF4-FFF2-40B4-BE49-F238E27FC236}">
                <a16:creationId xmlns:a16="http://schemas.microsoft.com/office/drawing/2014/main" id="{0904B0A5-4D0D-4B3C-81C6-D2A780190B34}"/>
              </a:ext>
            </a:extLst>
          </p:cNvPr>
          <p:cNvSpPr>
            <a:spLocks noGrp="1"/>
          </p:cNvSpPr>
          <p:nvPr>
            <p:ph type="pic" sz="quarter" idx="11"/>
          </p:nvPr>
        </p:nvSpPr>
        <p:spPr>
          <a:xfrm>
            <a:off x="8836085" y="3429000"/>
            <a:ext cx="3355915" cy="3429000"/>
          </a:xfrm>
          <a:prstGeom prst="rect">
            <a:avLst/>
          </a:prstGeom>
          <a:solidFill>
            <a:schemeClr val="bg2">
              <a:lumMod val="25000"/>
            </a:schemeClr>
          </a:solidFill>
        </p:spPr>
        <p:txBody>
          <a:bodyPr/>
          <a:lstStyle>
            <a:lvl1pPr>
              <a:defRPr lang="en-US" dirty="0"/>
            </a:lvl1pPr>
          </a:lstStyle>
          <a:p>
            <a:pPr lvl="0"/>
            <a:endParaRPr lang="en-US" dirty="0"/>
          </a:p>
        </p:txBody>
      </p:sp>
    </p:spTree>
    <p:extLst>
      <p:ext uri="{BB962C8B-B14F-4D97-AF65-F5344CB8AC3E}">
        <p14:creationId xmlns:p14="http://schemas.microsoft.com/office/powerpoint/2010/main" val="186826240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IMAGE-Layout-22">
    <p:bg>
      <p:bgPr>
        <a:solidFill>
          <a:schemeClr val="tx1"/>
        </a:solidFill>
        <a:effectLst/>
      </p:bgPr>
    </p:bg>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CEB6E739-39F9-4E42-B265-0E28996ABE27}"/>
              </a:ext>
            </a:extLst>
          </p:cNvPr>
          <p:cNvSpPr>
            <a:spLocks noGrp="1"/>
          </p:cNvSpPr>
          <p:nvPr>
            <p:ph type="pic" sz="quarter" idx="11"/>
          </p:nvPr>
        </p:nvSpPr>
        <p:spPr>
          <a:xfrm>
            <a:off x="0" y="3429000"/>
            <a:ext cx="3355915" cy="3429000"/>
          </a:xfrm>
          <a:prstGeom prst="rect">
            <a:avLst/>
          </a:prstGeom>
          <a:solidFill>
            <a:schemeClr val="bg2">
              <a:lumMod val="25000"/>
            </a:schemeClr>
          </a:solidFill>
        </p:spPr>
        <p:txBody>
          <a:bodyPr/>
          <a:lstStyle>
            <a:lvl1pPr>
              <a:defRPr lang="en-US" dirty="0"/>
            </a:lvl1pPr>
          </a:lstStyle>
          <a:p>
            <a:pPr lvl="0"/>
            <a:endParaRPr lang="en-US" dirty="0"/>
          </a:p>
        </p:txBody>
      </p:sp>
    </p:spTree>
    <p:extLst>
      <p:ext uri="{BB962C8B-B14F-4D97-AF65-F5344CB8AC3E}">
        <p14:creationId xmlns:p14="http://schemas.microsoft.com/office/powerpoint/2010/main" val="188656376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Layout-23">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038A9B6-0CC9-46A8-8325-AC97DD01FA72}"/>
              </a:ext>
            </a:extLst>
          </p:cNvPr>
          <p:cNvSpPr>
            <a:spLocks noGrp="1"/>
          </p:cNvSpPr>
          <p:nvPr>
            <p:ph type="pic" sz="quarter" idx="10"/>
          </p:nvPr>
        </p:nvSpPr>
        <p:spPr>
          <a:xfrm>
            <a:off x="914400" y="914400"/>
            <a:ext cx="7027200" cy="5029200"/>
          </a:xfrm>
          <a:prstGeom prst="roundRect">
            <a:avLst>
              <a:gd name="adj" fmla="val 0"/>
            </a:avLst>
          </a:prstGeom>
          <a:solidFill>
            <a:schemeClr val="bg2">
              <a:lumMod val="25000"/>
            </a:schemeClr>
          </a:solidFill>
        </p:spPr>
        <p:txBody>
          <a:bodyPr/>
          <a:lstStyle/>
          <a:p>
            <a:endParaRPr lang="en-US"/>
          </a:p>
        </p:txBody>
      </p:sp>
      <p:sp>
        <p:nvSpPr>
          <p:cNvPr id="3" name="Title 4">
            <a:extLst>
              <a:ext uri="{FF2B5EF4-FFF2-40B4-BE49-F238E27FC236}">
                <a16:creationId xmlns:a16="http://schemas.microsoft.com/office/drawing/2014/main" id="{E614D36E-ECF9-42A6-B627-4D2F5657214A}"/>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33160033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Layout-24">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038A9B6-0CC9-46A8-8325-AC97DD01FA72}"/>
              </a:ext>
            </a:extLst>
          </p:cNvPr>
          <p:cNvSpPr>
            <a:spLocks noGrp="1"/>
          </p:cNvSpPr>
          <p:nvPr>
            <p:ph type="pic" sz="quarter" idx="10"/>
          </p:nvPr>
        </p:nvSpPr>
        <p:spPr>
          <a:xfrm>
            <a:off x="4250400" y="914400"/>
            <a:ext cx="7027200" cy="5029200"/>
          </a:xfrm>
          <a:prstGeom prst="roundRect">
            <a:avLst>
              <a:gd name="adj" fmla="val 0"/>
            </a:avLst>
          </a:prstGeom>
          <a:solidFill>
            <a:schemeClr val="bg2">
              <a:lumMod val="25000"/>
            </a:schemeClr>
          </a:solidFill>
        </p:spPr>
        <p:txBody>
          <a:bodyPr/>
          <a:lstStyle/>
          <a:p>
            <a:endParaRPr lang="en-US"/>
          </a:p>
        </p:txBody>
      </p:sp>
      <p:sp>
        <p:nvSpPr>
          <p:cNvPr id="3" name="Title 4">
            <a:extLst>
              <a:ext uri="{FF2B5EF4-FFF2-40B4-BE49-F238E27FC236}">
                <a16:creationId xmlns:a16="http://schemas.microsoft.com/office/drawing/2014/main" id="{A15DD993-0F59-40B2-8E5D-FE7EF97F6526}"/>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0840376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IMAGE-Layout-25">
    <p:bg>
      <p:bgPr>
        <a:solidFill>
          <a:schemeClr val="tx1"/>
        </a:solidFill>
        <a:effectLst/>
      </p:bgPr>
    </p:bg>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A15DD993-0F59-40B2-8E5D-FE7EF97F6526}"/>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
        <p:nvSpPr>
          <p:cNvPr id="4" name="Picture Placeholder 6">
            <a:extLst>
              <a:ext uri="{FF2B5EF4-FFF2-40B4-BE49-F238E27FC236}">
                <a16:creationId xmlns:a16="http://schemas.microsoft.com/office/drawing/2014/main" id="{C46AC66E-831B-481E-9DCA-6F38FC2799A1}"/>
              </a:ext>
            </a:extLst>
          </p:cNvPr>
          <p:cNvSpPr>
            <a:spLocks noGrp="1"/>
          </p:cNvSpPr>
          <p:nvPr>
            <p:ph type="pic" sz="quarter" idx="10"/>
          </p:nvPr>
        </p:nvSpPr>
        <p:spPr>
          <a:xfrm>
            <a:off x="6096000" y="914400"/>
            <a:ext cx="5181600" cy="5029200"/>
          </a:xfrm>
          <a:prstGeom prst="roundRect">
            <a:avLst>
              <a:gd name="adj" fmla="val 0"/>
            </a:avLst>
          </a:prstGeom>
          <a:solidFill>
            <a:schemeClr val="bg2">
              <a:lumMod val="25000"/>
            </a:schemeClr>
          </a:solidFill>
        </p:spPr>
        <p:txBody>
          <a:bodyPr/>
          <a:lstStyle>
            <a:lvl1pPr>
              <a:defRPr lang="en-US"/>
            </a:lvl1pPr>
          </a:lstStyle>
          <a:p>
            <a:pPr lvl="0"/>
            <a:endParaRPr lang="en-US"/>
          </a:p>
        </p:txBody>
      </p:sp>
    </p:spTree>
    <p:extLst>
      <p:ext uri="{BB962C8B-B14F-4D97-AF65-F5344CB8AC3E}">
        <p14:creationId xmlns:p14="http://schemas.microsoft.com/office/powerpoint/2010/main" val="177506199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MAGE-Layout-26">
    <p:bg>
      <p:bgPr>
        <a:solidFill>
          <a:schemeClr val="tx1"/>
        </a:solidFill>
        <a:effectLst/>
      </p:bgPr>
    </p:bg>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A3D589A9-0690-4D70-AC6B-7E02C990809B}"/>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
        <p:nvSpPr>
          <p:cNvPr id="5" name="Picture Placeholder 2">
            <a:extLst>
              <a:ext uri="{FF2B5EF4-FFF2-40B4-BE49-F238E27FC236}">
                <a16:creationId xmlns:a16="http://schemas.microsoft.com/office/drawing/2014/main" id="{1D032E74-E98C-4A65-8348-308DC5A57330}"/>
              </a:ext>
            </a:extLst>
          </p:cNvPr>
          <p:cNvSpPr>
            <a:spLocks noGrp="1"/>
          </p:cNvSpPr>
          <p:nvPr>
            <p:ph type="pic" sz="quarter" idx="11"/>
          </p:nvPr>
        </p:nvSpPr>
        <p:spPr>
          <a:xfrm>
            <a:off x="1219200" y="1600200"/>
            <a:ext cx="3657600" cy="3657600"/>
          </a:xfrm>
          <a:prstGeom prst="ellipse">
            <a:avLst/>
          </a:prstGeom>
          <a:solidFill>
            <a:schemeClr val="bg2">
              <a:lumMod val="25000"/>
            </a:schemeClr>
          </a:solidFill>
          <a:ln w="38100">
            <a:noFill/>
          </a:ln>
          <a:effectLst/>
        </p:spPr>
        <p:txBody>
          <a:bodyPr/>
          <a:lstStyle>
            <a:lvl1pPr>
              <a:defRPr sz="1867">
                <a:solidFill>
                  <a:schemeClr val="bg1"/>
                </a:solidFill>
              </a:defRPr>
            </a:lvl1pPr>
          </a:lstStyle>
          <a:p>
            <a:endParaRPr lang="uk-UA"/>
          </a:p>
        </p:txBody>
      </p:sp>
    </p:spTree>
    <p:extLst>
      <p:ext uri="{BB962C8B-B14F-4D97-AF65-F5344CB8AC3E}">
        <p14:creationId xmlns:p14="http://schemas.microsoft.com/office/powerpoint/2010/main" val="329501699"/>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IMAGE-Layout-27">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DCC9E0-60A8-460E-B271-38AA5BD31AB6}"/>
              </a:ext>
            </a:extLst>
          </p:cNvPr>
          <p:cNvSpPr>
            <a:spLocks noGrp="1"/>
          </p:cNvSpPr>
          <p:nvPr>
            <p:ph type="pic" sz="quarter" idx="11"/>
          </p:nvPr>
        </p:nvSpPr>
        <p:spPr>
          <a:xfrm>
            <a:off x="43980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3">
            <a:extLst>
              <a:ext uri="{FF2B5EF4-FFF2-40B4-BE49-F238E27FC236}">
                <a16:creationId xmlns:a16="http://schemas.microsoft.com/office/drawing/2014/main" id="{078D1A29-CD71-43A6-99D6-836B5EBFDE5A}"/>
              </a:ext>
            </a:extLst>
          </p:cNvPr>
          <p:cNvSpPr>
            <a:spLocks noGrp="1"/>
          </p:cNvSpPr>
          <p:nvPr>
            <p:ph type="pic" sz="quarter" idx="12"/>
          </p:nvPr>
        </p:nvSpPr>
        <p:spPr>
          <a:xfrm>
            <a:off x="78816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5" name="Title 4">
            <a:extLst>
              <a:ext uri="{FF2B5EF4-FFF2-40B4-BE49-F238E27FC236}">
                <a16:creationId xmlns:a16="http://schemas.microsoft.com/office/drawing/2014/main" id="{051B3C81-37F1-45BE-8A36-6F5B922614FC}"/>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7540283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IMAGE-Layout-28">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E32D31ED-4C21-4996-B1F6-2801D562DEBA}"/>
              </a:ext>
            </a:extLst>
          </p:cNvPr>
          <p:cNvSpPr>
            <a:spLocks noGrp="1"/>
          </p:cNvSpPr>
          <p:nvPr>
            <p:ph type="pic" sz="quarter" idx="11"/>
          </p:nvPr>
        </p:nvSpPr>
        <p:spPr>
          <a:xfrm>
            <a:off x="8757600"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871AC328-6CDC-43DA-B810-E2F4FA4B78C0}"/>
              </a:ext>
            </a:extLst>
          </p:cNvPr>
          <p:cNvSpPr>
            <a:spLocks noGrp="1"/>
          </p:cNvSpPr>
          <p:nvPr>
            <p:ph type="pic" sz="quarter" idx="12"/>
          </p:nvPr>
        </p:nvSpPr>
        <p:spPr>
          <a:xfrm>
            <a:off x="6143201"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6" name="Picture Placeholder 3">
            <a:extLst>
              <a:ext uri="{FF2B5EF4-FFF2-40B4-BE49-F238E27FC236}">
                <a16:creationId xmlns:a16="http://schemas.microsoft.com/office/drawing/2014/main" id="{3BA56443-CF18-4C38-9575-5E1710AAB668}"/>
              </a:ext>
            </a:extLst>
          </p:cNvPr>
          <p:cNvSpPr>
            <a:spLocks noGrp="1"/>
          </p:cNvSpPr>
          <p:nvPr>
            <p:ph type="pic" sz="quarter" idx="13"/>
          </p:nvPr>
        </p:nvSpPr>
        <p:spPr>
          <a:xfrm>
            <a:off x="3528799"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BDE31C0E-ED7D-4FBC-B3FC-8850A717228D}"/>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70439277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IMAGE-Layout-29">
    <p:bg>
      <p:bgPr>
        <a:solidFill>
          <a:schemeClr val="tx1"/>
        </a:solidFill>
        <a:effectLst/>
      </p:bgPr>
    </p:bg>
    <p:spTree>
      <p:nvGrpSpPr>
        <p:cNvPr id="1" name=""/>
        <p:cNvGrpSpPr/>
        <p:nvPr/>
      </p:nvGrpSpPr>
      <p:grpSpPr>
        <a:xfrm>
          <a:off x="0" y="0"/>
          <a:ext cx="0" cy="0"/>
          <a:chOff x="0" y="0"/>
          <a:chExt cx="0" cy="0"/>
        </a:xfrm>
      </p:grpSpPr>
      <p:sp>
        <p:nvSpPr>
          <p:cNvPr id="12" name="Picture Placeholder 3">
            <a:extLst>
              <a:ext uri="{FF2B5EF4-FFF2-40B4-BE49-F238E27FC236}">
                <a16:creationId xmlns:a16="http://schemas.microsoft.com/office/drawing/2014/main" id="{A01E19A8-58F0-4680-BA37-243AA8D2479B}"/>
              </a:ext>
            </a:extLst>
          </p:cNvPr>
          <p:cNvSpPr>
            <a:spLocks noGrp="1"/>
          </p:cNvSpPr>
          <p:nvPr>
            <p:ph type="pic" sz="quarter" idx="10"/>
          </p:nvPr>
        </p:nvSpPr>
        <p:spPr>
          <a:xfrm>
            <a:off x="914400"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3" name="Picture Placeholder 3">
            <a:extLst>
              <a:ext uri="{FF2B5EF4-FFF2-40B4-BE49-F238E27FC236}">
                <a16:creationId xmlns:a16="http://schemas.microsoft.com/office/drawing/2014/main" id="{35F7524D-A316-4A4B-928A-66679129A8AC}"/>
              </a:ext>
            </a:extLst>
          </p:cNvPr>
          <p:cNvSpPr>
            <a:spLocks noGrp="1"/>
          </p:cNvSpPr>
          <p:nvPr>
            <p:ph type="pic" sz="quarter" idx="11"/>
          </p:nvPr>
        </p:nvSpPr>
        <p:spPr>
          <a:xfrm>
            <a:off x="6143201"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3F19A66A-71A3-45B9-B802-F3CD6C788920}"/>
              </a:ext>
            </a:extLst>
          </p:cNvPr>
          <p:cNvSpPr>
            <a:spLocks noGrp="1"/>
          </p:cNvSpPr>
          <p:nvPr>
            <p:ph type="pic" sz="quarter" idx="12"/>
          </p:nvPr>
        </p:nvSpPr>
        <p:spPr>
          <a:xfrm>
            <a:off x="6143201"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F34BF67E-4A08-4158-AB88-CA7B07B054DE}"/>
              </a:ext>
            </a:extLst>
          </p:cNvPr>
          <p:cNvSpPr>
            <a:spLocks noGrp="1"/>
          </p:cNvSpPr>
          <p:nvPr>
            <p:ph type="pic" sz="quarter" idx="13"/>
          </p:nvPr>
        </p:nvSpPr>
        <p:spPr>
          <a:xfrm>
            <a:off x="914400"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56E3EE0B-F4D7-4A15-858C-7B64D9236F77}"/>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06461797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IMAGE-Layout-30">
    <p:bg>
      <p:bgPr>
        <a:solidFill>
          <a:schemeClr val="tx1"/>
        </a:solidFill>
        <a:effectLst/>
      </p:bgPr>
    </p:bg>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DB8E2D95-DBF1-4838-AC3D-96F341E8EC32}"/>
              </a:ext>
            </a:extLst>
          </p:cNvPr>
          <p:cNvSpPr>
            <a:spLocks noGrp="1"/>
          </p:cNvSpPr>
          <p:nvPr>
            <p:ph type="pic" sz="quarter" idx="11"/>
          </p:nvPr>
        </p:nvSpPr>
        <p:spPr>
          <a:xfrm>
            <a:off x="6522720" y="1688785"/>
            <a:ext cx="1633728" cy="1633728"/>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5" name="Picture Placeholder 3">
            <a:extLst>
              <a:ext uri="{FF2B5EF4-FFF2-40B4-BE49-F238E27FC236}">
                <a16:creationId xmlns:a16="http://schemas.microsoft.com/office/drawing/2014/main" id="{90CB9292-A56B-4AF1-9C57-80C7BB9D0850}"/>
              </a:ext>
            </a:extLst>
          </p:cNvPr>
          <p:cNvSpPr>
            <a:spLocks noGrp="1"/>
          </p:cNvSpPr>
          <p:nvPr>
            <p:ph type="pic" sz="quarter" idx="10"/>
          </p:nvPr>
        </p:nvSpPr>
        <p:spPr>
          <a:xfrm>
            <a:off x="4035552" y="1688785"/>
            <a:ext cx="1633728" cy="1633728"/>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4" name="Title 4">
            <a:extLst>
              <a:ext uri="{FF2B5EF4-FFF2-40B4-BE49-F238E27FC236}">
                <a16:creationId xmlns:a16="http://schemas.microsoft.com/office/drawing/2014/main" id="{3EC904EB-B2A2-479C-9B2E-50DCB0CD54DA}"/>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406059615"/>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9D8E18-EFC7-BC9F-24F3-A824A7779621}"/>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D2F84D4E-6EC5-962E-06A9-A51A73FD39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908DE2F9-7B78-B933-DCAA-2C6B37552BD6}"/>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C841C9C5-A3C4-3A8D-6BE4-31C279F1B8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FFE0951B-C55B-6E94-77FC-BDC05D8A7DB6}"/>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FB1D33C8-6015-5D35-E924-D1A896AFBB8B}"/>
              </a:ext>
            </a:extLst>
          </p:cNvPr>
          <p:cNvSpPr>
            <a:spLocks noGrp="1"/>
          </p:cNvSpPr>
          <p:nvPr>
            <p:ph type="dt" sz="half" idx="10"/>
          </p:nvPr>
        </p:nvSpPr>
        <p:spPr/>
        <p:txBody>
          <a:bodyPr/>
          <a:lstStyle/>
          <a:p>
            <a:fld id="{0AB809CC-C1F3-46BB-A7E5-56BAF028CDA3}" type="datetimeFigureOut">
              <a:rPr lang="de-DE" smtClean="0"/>
              <a:t>18.03.2023</a:t>
            </a:fld>
            <a:endParaRPr lang="de-DE"/>
          </a:p>
        </p:txBody>
      </p:sp>
      <p:sp>
        <p:nvSpPr>
          <p:cNvPr id="8" name="Fußzeilenplatzhalter 7">
            <a:extLst>
              <a:ext uri="{FF2B5EF4-FFF2-40B4-BE49-F238E27FC236}">
                <a16:creationId xmlns:a16="http://schemas.microsoft.com/office/drawing/2014/main" id="{24D8695E-77C1-7435-D9F2-81BC494907F1}"/>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E11C84A0-9D83-9BAF-7F3D-AA86A68CFEA4}"/>
              </a:ext>
            </a:extLst>
          </p:cNvPr>
          <p:cNvSpPr>
            <a:spLocks noGrp="1"/>
          </p:cNvSpPr>
          <p:nvPr>
            <p:ph type="sldNum" sz="quarter" idx="12"/>
          </p:nvPr>
        </p:nvSpPr>
        <p:spPr/>
        <p:txBody>
          <a:bodyPr/>
          <a:lstStyle/>
          <a:p>
            <a:fld id="{30C01AD8-BC4B-4366-87DD-9B0F291B0EA2}" type="slidenum">
              <a:rPr lang="de-DE" smtClean="0"/>
              <a:t>‹Nr.›</a:t>
            </a:fld>
            <a:endParaRPr lang="de-DE"/>
          </a:p>
        </p:txBody>
      </p:sp>
    </p:spTree>
    <p:extLst>
      <p:ext uri="{BB962C8B-B14F-4D97-AF65-F5344CB8AC3E}">
        <p14:creationId xmlns:p14="http://schemas.microsoft.com/office/powerpoint/2010/main" val="381270652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MAGE-Layout-31">
    <p:bg>
      <p:bgPr>
        <a:solidFill>
          <a:schemeClr val="tx1"/>
        </a:solidFill>
        <a:effectLst/>
      </p:bgPr>
    </p:bg>
    <p:spTree>
      <p:nvGrpSpPr>
        <p:cNvPr id="1" name=""/>
        <p:cNvGrpSpPr/>
        <p:nvPr/>
      </p:nvGrpSpPr>
      <p:grpSpPr>
        <a:xfrm>
          <a:off x="0" y="0"/>
          <a:ext cx="0" cy="0"/>
          <a:chOff x="0" y="0"/>
          <a:chExt cx="0" cy="0"/>
        </a:xfrm>
      </p:grpSpPr>
      <p:sp>
        <p:nvSpPr>
          <p:cNvPr id="13" name="Picture Placeholder 2">
            <a:extLst>
              <a:ext uri="{FF2B5EF4-FFF2-40B4-BE49-F238E27FC236}">
                <a16:creationId xmlns:a16="http://schemas.microsoft.com/office/drawing/2014/main" id="{25D926C8-134F-4B4E-AFA6-422CF4396A99}"/>
              </a:ext>
            </a:extLst>
          </p:cNvPr>
          <p:cNvSpPr>
            <a:spLocks noGrp="1"/>
          </p:cNvSpPr>
          <p:nvPr>
            <p:ph type="pic" sz="quarter" idx="12"/>
          </p:nvPr>
        </p:nvSpPr>
        <p:spPr>
          <a:xfrm>
            <a:off x="3927933"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4" name="Picture Placeholder 2">
            <a:extLst>
              <a:ext uri="{FF2B5EF4-FFF2-40B4-BE49-F238E27FC236}">
                <a16:creationId xmlns:a16="http://schemas.microsoft.com/office/drawing/2014/main" id="{E7A03C44-8D2E-4BFD-9CA2-776A82F3D046}"/>
              </a:ext>
            </a:extLst>
          </p:cNvPr>
          <p:cNvSpPr>
            <a:spLocks noGrp="1"/>
          </p:cNvSpPr>
          <p:nvPr>
            <p:ph type="pic" sz="quarter" idx="13"/>
          </p:nvPr>
        </p:nvSpPr>
        <p:spPr>
          <a:xfrm>
            <a:off x="6484267"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5" name="Picture Placeholder 2">
            <a:extLst>
              <a:ext uri="{FF2B5EF4-FFF2-40B4-BE49-F238E27FC236}">
                <a16:creationId xmlns:a16="http://schemas.microsoft.com/office/drawing/2014/main" id="{F4B1582B-7009-4058-8A5C-E13B6D711671}"/>
              </a:ext>
            </a:extLst>
          </p:cNvPr>
          <p:cNvSpPr>
            <a:spLocks noGrp="1"/>
          </p:cNvSpPr>
          <p:nvPr>
            <p:ph type="pic" sz="quarter" idx="14"/>
          </p:nvPr>
        </p:nvSpPr>
        <p:spPr>
          <a:xfrm>
            <a:off x="904060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4" name="Picture Placeholder 2">
            <a:extLst>
              <a:ext uri="{FF2B5EF4-FFF2-40B4-BE49-F238E27FC236}">
                <a16:creationId xmlns:a16="http://schemas.microsoft.com/office/drawing/2014/main" id="{ECE65DF2-591D-4F3E-B1AE-7D36BDC98605}"/>
              </a:ext>
            </a:extLst>
          </p:cNvPr>
          <p:cNvSpPr>
            <a:spLocks noGrp="1"/>
          </p:cNvSpPr>
          <p:nvPr>
            <p:ph type="pic" sz="quarter" idx="11"/>
          </p:nvPr>
        </p:nvSpPr>
        <p:spPr>
          <a:xfrm>
            <a:off x="137160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764562628"/>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MAGE-Layout-32">
    <p:bg>
      <p:bgPr>
        <a:solidFill>
          <a:schemeClr val="tx1"/>
        </a:solidFill>
        <a:effectLst/>
      </p:bgPr>
    </p:bg>
    <p:spTree>
      <p:nvGrpSpPr>
        <p:cNvPr id="1" name=""/>
        <p:cNvGrpSpPr/>
        <p:nvPr/>
      </p:nvGrpSpPr>
      <p:grpSpPr>
        <a:xfrm>
          <a:off x="0" y="0"/>
          <a:ext cx="0" cy="0"/>
          <a:chOff x="0" y="0"/>
          <a:chExt cx="0" cy="0"/>
        </a:xfrm>
      </p:grpSpPr>
      <p:sp>
        <p:nvSpPr>
          <p:cNvPr id="13" name="Picture Placeholder 3">
            <a:extLst>
              <a:ext uri="{FF2B5EF4-FFF2-40B4-BE49-F238E27FC236}">
                <a16:creationId xmlns:a16="http://schemas.microsoft.com/office/drawing/2014/main" id="{35F7524D-A316-4A4B-928A-66679129A8AC}"/>
              </a:ext>
            </a:extLst>
          </p:cNvPr>
          <p:cNvSpPr>
            <a:spLocks noGrp="1"/>
          </p:cNvSpPr>
          <p:nvPr>
            <p:ph type="pic" sz="quarter" idx="11"/>
          </p:nvPr>
        </p:nvSpPr>
        <p:spPr>
          <a:xfrm>
            <a:off x="6143201"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3F19A66A-71A3-45B9-B802-F3CD6C788920}"/>
              </a:ext>
            </a:extLst>
          </p:cNvPr>
          <p:cNvSpPr>
            <a:spLocks noGrp="1"/>
          </p:cNvSpPr>
          <p:nvPr>
            <p:ph type="pic" sz="quarter" idx="12"/>
          </p:nvPr>
        </p:nvSpPr>
        <p:spPr>
          <a:xfrm>
            <a:off x="6143201"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F34BF67E-4A08-4158-AB88-CA7B07B054DE}"/>
              </a:ext>
            </a:extLst>
          </p:cNvPr>
          <p:cNvSpPr>
            <a:spLocks noGrp="1"/>
          </p:cNvSpPr>
          <p:nvPr>
            <p:ph type="pic" sz="quarter" idx="13"/>
          </p:nvPr>
        </p:nvSpPr>
        <p:spPr>
          <a:xfrm>
            <a:off x="914400"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D51E2876-E8C8-423C-9494-4CEF2FF3A976}"/>
              </a:ext>
            </a:extLst>
          </p:cNvPr>
          <p:cNvSpPr>
            <a:spLocks noGrp="1"/>
          </p:cNvSpPr>
          <p:nvPr>
            <p:ph type="pic" sz="quarter" idx="14"/>
          </p:nvPr>
        </p:nvSpPr>
        <p:spPr>
          <a:xfrm>
            <a:off x="3528799"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3">
            <a:extLst>
              <a:ext uri="{FF2B5EF4-FFF2-40B4-BE49-F238E27FC236}">
                <a16:creationId xmlns:a16="http://schemas.microsoft.com/office/drawing/2014/main" id="{FBEA9705-624D-467C-AF97-F2C06F54CF58}"/>
              </a:ext>
            </a:extLst>
          </p:cNvPr>
          <p:cNvSpPr>
            <a:spLocks noGrp="1"/>
          </p:cNvSpPr>
          <p:nvPr>
            <p:ph type="pic" sz="quarter" idx="15"/>
          </p:nvPr>
        </p:nvSpPr>
        <p:spPr>
          <a:xfrm>
            <a:off x="3528799"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52E7B9-C3A8-480E-B89A-1D9E52E70D05}"/>
              </a:ext>
            </a:extLst>
          </p:cNvPr>
          <p:cNvSpPr>
            <a:spLocks noGrp="1"/>
          </p:cNvSpPr>
          <p:nvPr>
            <p:ph type="pic" sz="quarter" idx="16"/>
          </p:nvPr>
        </p:nvSpPr>
        <p:spPr>
          <a:xfrm>
            <a:off x="8757600"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Title 4">
            <a:extLst>
              <a:ext uri="{FF2B5EF4-FFF2-40B4-BE49-F238E27FC236}">
                <a16:creationId xmlns:a16="http://schemas.microsoft.com/office/drawing/2014/main" id="{9362819E-B2B5-455B-AA2D-A8DAF1066AC6}"/>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23857694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IMAGE-Layout-33">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399"/>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4" name="Picture Placeholder 3">
            <a:extLst>
              <a:ext uri="{FF2B5EF4-FFF2-40B4-BE49-F238E27FC236}">
                <a16:creationId xmlns:a16="http://schemas.microsoft.com/office/drawing/2014/main" id="{4D6CAF51-6BDC-498B-A477-237F7A227F5F}"/>
              </a:ext>
            </a:extLst>
          </p:cNvPr>
          <p:cNvSpPr>
            <a:spLocks noGrp="1"/>
          </p:cNvSpPr>
          <p:nvPr>
            <p:ph type="pic" sz="quarter" idx="11"/>
          </p:nvPr>
        </p:nvSpPr>
        <p:spPr>
          <a:xfrm>
            <a:off x="2594400" y="914399"/>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5" name="Picture Placeholder 3">
            <a:extLst>
              <a:ext uri="{FF2B5EF4-FFF2-40B4-BE49-F238E27FC236}">
                <a16:creationId xmlns:a16="http://schemas.microsoft.com/office/drawing/2014/main" id="{90441955-A97F-4CDA-9F8E-65C8BCEFD3D4}"/>
              </a:ext>
            </a:extLst>
          </p:cNvPr>
          <p:cNvSpPr>
            <a:spLocks noGrp="1"/>
          </p:cNvSpPr>
          <p:nvPr>
            <p:ph type="pic" sz="quarter" idx="12"/>
          </p:nvPr>
        </p:nvSpPr>
        <p:spPr>
          <a:xfrm>
            <a:off x="4274400" y="914399"/>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6" name="Picture Placeholder 3">
            <a:extLst>
              <a:ext uri="{FF2B5EF4-FFF2-40B4-BE49-F238E27FC236}">
                <a16:creationId xmlns:a16="http://schemas.microsoft.com/office/drawing/2014/main" id="{34091CEE-A618-459D-8440-5B817743F9C9}"/>
              </a:ext>
            </a:extLst>
          </p:cNvPr>
          <p:cNvSpPr>
            <a:spLocks noGrp="1"/>
          </p:cNvSpPr>
          <p:nvPr>
            <p:ph type="pic" sz="quarter" idx="13"/>
          </p:nvPr>
        </p:nvSpPr>
        <p:spPr>
          <a:xfrm>
            <a:off x="914400" y="259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7" name="Picture Placeholder 3">
            <a:extLst>
              <a:ext uri="{FF2B5EF4-FFF2-40B4-BE49-F238E27FC236}">
                <a16:creationId xmlns:a16="http://schemas.microsoft.com/office/drawing/2014/main" id="{6A2A6811-5688-499E-AFFE-209FF0846F7B}"/>
              </a:ext>
            </a:extLst>
          </p:cNvPr>
          <p:cNvSpPr>
            <a:spLocks noGrp="1"/>
          </p:cNvSpPr>
          <p:nvPr>
            <p:ph type="pic" sz="quarter" idx="14"/>
          </p:nvPr>
        </p:nvSpPr>
        <p:spPr>
          <a:xfrm>
            <a:off x="2594400" y="259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8" name="Picture Placeholder 3">
            <a:extLst>
              <a:ext uri="{FF2B5EF4-FFF2-40B4-BE49-F238E27FC236}">
                <a16:creationId xmlns:a16="http://schemas.microsoft.com/office/drawing/2014/main" id="{6816AFA0-6B0E-411B-A44B-9433003B1E60}"/>
              </a:ext>
            </a:extLst>
          </p:cNvPr>
          <p:cNvSpPr>
            <a:spLocks noGrp="1"/>
          </p:cNvSpPr>
          <p:nvPr>
            <p:ph type="pic" sz="quarter" idx="15"/>
          </p:nvPr>
        </p:nvSpPr>
        <p:spPr>
          <a:xfrm>
            <a:off x="4274400" y="259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9" name="Picture Placeholder 3">
            <a:extLst>
              <a:ext uri="{FF2B5EF4-FFF2-40B4-BE49-F238E27FC236}">
                <a16:creationId xmlns:a16="http://schemas.microsoft.com/office/drawing/2014/main" id="{F33CACAB-EFD3-4423-A56F-67BF87122A24}"/>
              </a:ext>
            </a:extLst>
          </p:cNvPr>
          <p:cNvSpPr>
            <a:spLocks noGrp="1"/>
          </p:cNvSpPr>
          <p:nvPr>
            <p:ph type="pic" sz="quarter" idx="16"/>
          </p:nvPr>
        </p:nvSpPr>
        <p:spPr>
          <a:xfrm>
            <a:off x="914400" y="427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30" name="Picture Placeholder 3">
            <a:extLst>
              <a:ext uri="{FF2B5EF4-FFF2-40B4-BE49-F238E27FC236}">
                <a16:creationId xmlns:a16="http://schemas.microsoft.com/office/drawing/2014/main" id="{454B9E96-3F41-4112-B2F2-7C91659C962B}"/>
              </a:ext>
            </a:extLst>
          </p:cNvPr>
          <p:cNvSpPr>
            <a:spLocks noGrp="1"/>
          </p:cNvSpPr>
          <p:nvPr>
            <p:ph type="pic" sz="quarter" idx="17"/>
          </p:nvPr>
        </p:nvSpPr>
        <p:spPr>
          <a:xfrm>
            <a:off x="2594400" y="427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31" name="Picture Placeholder 3">
            <a:extLst>
              <a:ext uri="{FF2B5EF4-FFF2-40B4-BE49-F238E27FC236}">
                <a16:creationId xmlns:a16="http://schemas.microsoft.com/office/drawing/2014/main" id="{BC02999A-F922-4A21-97D6-ACA30F81B716}"/>
              </a:ext>
            </a:extLst>
          </p:cNvPr>
          <p:cNvSpPr>
            <a:spLocks noGrp="1"/>
          </p:cNvSpPr>
          <p:nvPr>
            <p:ph type="pic" sz="quarter" idx="18"/>
          </p:nvPr>
        </p:nvSpPr>
        <p:spPr>
          <a:xfrm>
            <a:off x="4274400" y="427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Title 4">
            <a:extLst>
              <a:ext uri="{FF2B5EF4-FFF2-40B4-BE49-F238E27FC236}">
                <a16:creationId xmlns:a16="http://schemas.microsoft.com/office/drawing/2014/main" id="{07ABEAF5-F661-4B13-AA84-91E5DCACEE8C}"/>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51378105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IMAGE-Layout-34">
    <p:bg>
      <p:bgPr>
        <a:solidFill>
          <a:schemeClr val="tx1"/>
        </a:solidFill>
        <a:effectLst/>
      </p:bgPr>
    </p:bg>
    <p:spTree>
      <p:nvGrpSpPr>
        <p:cNvPr id="1" name=""/>
        <p:cNvGrpSpPr/>
        <p:nvPr/>
      </p:nvGrpSpPr>
      <p:grpSpPr>
        <a:xfrm>
          <a:off x="0" y="0"/>
          <a:ext cx="0" cy="0"/>
          <a:chOff x="0" y="0"/>
          <a:chExt cx="0" cy="0"/>
        </a:xfrm>
      </p:grpSpPr>
      <p:sp>
        <p:nvSpPr>
          <p:cNvPr id="20" name="Picture Placeholder 3">
            <a:extLst>
              <a:ext uri="{FF2B5EF4-FFF2-40B4-BE49-F238E27FC236}">
                <a16:creationId xmlns:a16="http://schemas.microsoft.com/office/drawing/2014/main" id="{DB359F9B-D09D-41FC-A8A3-34B107216361}"/>
              </a:ext>
            </a:extLst>
          </p:cNvPr>
          <p:cNvSpPr>
            <a:spLocks noGrp="1"/>
          </p:cNvSpPr>
          <p:nvPr>
            <p:ph type="pic" sz="quarter" idx="11"/>
          </p:nvPr>
        </p:nvSpPr>
        <p:spPr>
          <a:xfrm>
            <a:off x="3657600" y="1244601"/>
            <a:ext cx="2093576" cy="15189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1" name="Picture Placeholder 3">
            <a:extLst>
              <a:ext uri="{FF2B5EF4-FFF2-40B4-BE49-F238E27FC236}">
                <a16:creationId xmlns:a16="http://schemas.microsoft.com/office/drawing/2014/main" id="{30340115-791E-436C-B1D2-4BA0EF313DD6}"/>
              </a:ext>
            </a:extLst>
          </p:cNvPr>
          <p:cNvSpPr>
            <a:spLocks noGrp="1"/>
          </p:cNvSpPr>
          <p:nvPr>
            <p:ph type="pic" sz="quarter" idx="12"/>
          </p:nvPr>
        </p:nvSpPr>
        <p:spPr>
          <a:xfrm>
            <a:off x="3657600" y="3581401"/>
            <a:ext cx="2093576" cy="15189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2" name="Picture Placeholder 3">
            <a:extLst>
              <a:ext uri="{FF2B5EF4-FFF2-40B4-BE49-F238E27FC236}">
                <a16:creationId xmlns:a16="http://schemas.microsoft.com/office/drawing/2014/main" id="{A7AFE5EF-FFAF-44D0-AE52-53409201E332}"/>
              </a:ext>
            </a:extLst>
          </p:cNvPr>
          <p:cNvSpPr>
            <a:spLocks noGrp="1"/>
          </p:cNvSpPr>
          <p:nvPr>
            <p:ph type="pic" sz="quarter" idx="13"/>
          </p:nvPr>
        </p:nvSpPr>
        <p:spPr>
          <a:xfrm>
            <a:off x="1259225" y="3581401"/>
            <a:ext cx="2093576" cy="15189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259225" y="1244601"/>
            <a:ext cx="2093576" cy="15189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066796E9-17FF-4B7C-BBAB-43BCEA9CC3F3}"/>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65357133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IMAGE-Layout-35">
    <p:bg>
      <p:bgPr>
        <a:solidFill>
          <a:schemeClr val="tx1"/>
        </a:solidFill>
        <a:effectLst/>
      </p:bgPr>
    </p:bg>
    <p:spTree>
      <p:nvGrpSpPr>
        <p:cNvPr id="1" name=""/>
        <p:cNvGrpSpPr/>
        <p:nvPr/>
      </p:nvGrpSpPr>
      <p:grpSpPr>
        <a:xfrm>
          <a:off x="0" y="0"/>
          <a:ext cx="0" cy="0"/>
          <a:chOff x="0" y="0"/>
          <a:chExt cx="0" cy="0"/>
        </a:xfrm>
      </p:grpSpPr>
      <p:sp>
        <p:nvSpPr>
          <p:cNvPr id="18" name="Picture Placeholder 3">
            <a:extLst>
              <a:ext uri="{FF2B5EF4-FFF2-40B4-BE49-F238E27FC236}">
                <a16:creationId xmlns:a16="http://schemas.microsoft.com/office/drawing/2014/main" id="{4F61D5AC-6B9A-4E76-9528-AC060A579713}"/>
              </a:ext>
            </a:extLst>
          </p:cNvPr>
          <p:cNvSpPr>
            <a:spLocks noGrp="1"/>
          </p:cNvSpPr>
          <p:nvPr>
            <p:ph type="pic" sz="quarter" idx="10"/>
          </p:nvPr>
        </p:nvSpPr>
        <p:spPr>
          <a:xfrm>
            <a:off x="4986454" y="1430453"/>
            <a:ext cx="1109547" cy="1109547"/>
          </a:xfrm>
          <a:prstGeom prst="rect">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9" name="Picture Placeholder 3">
            <a:extLst>
              <a:ext uri="{FF2B5EF4-FFF2-40B4-BE49-F238E27FC236}">
                <a16:creationId xmlns:a16="http://schemas.microsoft.com/office/drawing/2014/main" id="{182EF3E6-2533-4B75-8BBE-37A72D1F9537}"/>
              </a:ext>
            </a:extLst>
          </p:cNvPr>
          <p:cNvSpPr>
            <a:spLocks noGrp="1"/>
          </p:cNvSpPr>
          <p:nvPr>
            <p:ph type="pic" sz="quarter" idx="11"/>
          </p:nvPr>
        </p:nvSpPr>
        <p:spPr>
          <a:xfrm>
            <a:off x="4986454" y="2874227"/>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0" name="Picture Placeholder 3">
            <a:extLst>
              <a:ext uri="{FF2B5EF4-FFF2-40B4-BE49-F238E27FC236}">
                <a16:creationId xmlns:a16="http://schemas.microsoft.com/office/drawing/2014/main" id="{39BDB5CE-3845-49A2-B1DD-B21BA2398B5E}"/>
              </a:ext>
            </a:extLst>
          </p:cNvPr>
          <p:cNvSpPr>
            <a:spLocks noGrp="1"/>
          </p:cNvSpPr>
          <p:nvPr>
            <p:ph type="pic" sz="quarter" idx="12"/>
          </p:nvPr>
        </p:nvSpPr>
        <p:spPr>
          <a:xfrm>
            <a:off x="4986454" y="4318000"/>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1" name="Picture Placeholder 3">
            <a:extLst>
              <a:ext uri="{FF2B5EF4-FFF2-40B4-BE49-F238E27FC236}">
                <a16:creationId xmlns:a16="http://schemas.microsoft.com/office/drawing/2014/main" id="{87177F30-49A0-43D7-9750-F6537569BC0C}"/>
              </a:ext>
            </a:extLst>
          </p:cNvPr>
          <p:cNvSpPr>
            <a:spLocks noGrp="1"/>
          </p:cNvSpPr>
          <p:nvPr>
            <p:ph type="pic" sz="quarter" idx="13"/>
          </p:nvPr>
        </p:nvSpPr>
        <p:spPr>
          <a:xfrm>
            <a:off x="6485053" y="1430453"/>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2" name="Picture Placeholder 3">
            <a:extLst>
              <a:ext uri="{FF2B5EF4-FFF2-40B4-BE49-F238E27FC236}">
                <a16:creationId xmlns:a16="http://schemas.microsoft.com/office/drawing/2014/main" id="{A4D7A181-BF2B-4E2C-8DC6-9E9F93789422}"/>
              </a:ext>
            </a:extLst>
          </p:cNvPr>
          <p:cNvSpPr>
            <a:spLocks noGrp="1"/>
          </p:cNvSpPr>
          <p:nvPr>
            <p:ph type="pic" sz="quarter" idx="14"/>
          </p:nvPr>
        </p:nvSpPr>
        <p:spPr>
          <a:xfrm>
            <a:off x="6485053" y="2874227"/>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3" name="Picture Placeholder 3">
            <a:extLst>
              <a:ext uri="{FF2B5EF4-FFF2-40B4-BE49-F238E27FC236}">
                <a16:creationId xmlns:a16="http://schemas.microsoft.com/office/drawing/2014/main" id="{5656422B-2BD1-4349-AEF4-549C487EBAF9}"/>
              </a:ext>
            </a:extLst>
          </p:cNvPr>
          <p:cNvSpPr>
            <a:spLocks noGrp="1"/>
          </p:cNvSpPr>
          <p:nvPr>
            <p:ph type="pic" sz="quarter" idx="15"/>
          </p:nvPr>
        </p:nvSpPr>
        <p:spPr>
          <a:xfrm>
            <a:off x="6485053" y="4318000"/>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
        <p:nvSpPr>
          <p:cNvPr id="24" name="Picture Placeholder 3">
            <a:extLst>
              <a:ext uri="{FF2B5EF4-FFF2-40B4-BE49-F238E27FC236}">
                <a16:creationId xmlns:a16="http://schemas.microsoft.com/office/drawing/2014/main" id="{F5BEF3CE-BE91-482E-9A1D-F323D666EC82}"/>
              </a:ext>
            </a:extLst>
          </p:cNvPr>
          <p:cNvSpPr>
            <a:spLocks noGrp="1"/>
          </p:cNvSpPr>
          <p:nvPr>
            <p:ph type="pic" sz="quarter" idx="16"/>
          </p:nvPr>
        </p:nvSpPr>
        <p:spPr>
          <a:xfrm>
            <a:off x="7983653" y="1430453"/>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
        <p:nvSpPr>
          <p:cNvPr id="25" name="Picture Placeholder 3">
            <a:extLst>
              <a:ext uri="{FF2B5EF4-FFF2-40B4-BE49-F238E27FC236}">
                <a16:creationId xmlns:a16="http://schemas.microsoft.com/office/drawing/2014/main" id="{94CA472E-95A8-43F9-BA68-D9D29CFA582C}"/>
              </a:ext>
            </a:extLst>
          </p:cNvPr>
          <p:cNvSpPr>
            <a:spLocks noGrp="1"/>
          </p:cNvSpPr>
          <p:nvPr>
            <p:ph type="pic" sz="quarter" idx="17"/>
          </p:nvPr>
        </p:nvSpPr>
        <p:spPr>
          <a:xfrm>
            <a:off x="7983653" y="2874227"/>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6" name="Picture Placeholder 3">
            <a:extLst>
              <a:ext uri="{FF2B5EF4-FFF2-40B4-BE49-F238E27FC236}">
                <a16:creationId xmlns:a16="http://schemas.microsoft.com/office/drawing/2014/main" id="{B76B9EDF-B9FA-4D55-9CD3-DC606A762809}"/>
              </a:ext>
            </a:extLst>
          </p:cNvPr>
          <p:cNvSpPr>
            <a:spLocks noGrp="1"/>
          </p:cNvSpPr>
          <p:nvPr>
            <p:ph type="pic" sz="quarter" idx="18"/>
          </p:nvPr>
        </p:nvSpPr>
        <p:spPr>
          <a:xfrm>
            <a:off x="7983653" y="4318000"/>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
        <p:nvSpPr>
          <p:cNvPr id="27" name="Picture Placeholder 3">
            <a:extLst>
              <a:ext uri="{FF2B5EF4-FFF2-40B4-BE49-F238E27FC236}">
                <a16:creationId xmlns:a16="http://schemas.microsoft.com/office/drawing/2014/main" id="{338378F8-9586-4B0C-A232-3B726BB5670E}"/>
              </a:ext>
            </a:extLst>
          </p:cNvPr>
          <p:cNvSpPr>
            <a:spLocks noGrp="1"/>
          </p:cNvSpPr>
          <p:nvPr>
            <p:ph type="pic" sz="quarter" idx="19"/>
          </p:nvPr>
        </p:nvSpPr>
        <p:spPr>
          <a:xfrm>
            <a:off x="9482253" y="1430453"/>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
        <p:nvSpPr>
          <p:cNvPr id="28" name="Picture Placeholder 3">
            <a:extLst>
              <a:ext uri="{FF2B5EF4-FFF2-40B4-BE49-F238E27FC236}">
                <a16:creationId xmlns:a16="http://schemas.microsoft.com/office/drawing/2014/main" id="{DBAA4A7E-83F0-4DE1-8058-727D0D550AE8}"/>
              </a:ext>
            </a:extLst>
          </p:cNvPr>
          <p:cNvSpPr>
            <a:spLocks noGrp="1"/>
          </p:cNvSpPr>
          <p:nvPr>
            <p:ph type="pic" sz="quarter" idx="20"/>
          </p:nvPr>
        </p:nvSpPr>
        <p:spPr>
          <a:xfrm>
            <a:off x="9482253" y="2874227"/>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9" name="Picture Placeholder 3">
            <a:extLst>
              <a:ext uri="{FF2B5EF4-FFF2-40B4-BE49-F238E27FC236}">
                <a16:creationId xmlns:a16="http://schemas.microsoft.com/office/drawing/2014/main" id="{2D3DF732-700F-4626-B6E5-D4FE7CA7F750}"/>
              </a:ext>
            </a:extLst>
          </p:cNvPr>
          <p:cNvSpPr>
            <a:spLocks noGrp="1"/>
          </p:cNvSpPr>
          <p:nvPr>
            <p:ph type="pic" sz="quarter" idx="21"/>
          </p:nvPr>
        </p:nvSpPr>
        <p:spPr>
          <a:xfrm>
            <a:off x="9482253" y="4318000"/>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Tree>
    <p:extLst>
      <p:ext uri="{BB962C8B-B14F-4D97-AF65-F5344CB8AC3E}">
        <p14:creationId xmlns:p14="http://schemas.microsoft.com/office/powerpoint/2010/main" val="2296358229"/>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MAGE-Layout-36">
    <p:bg>
      <p:bgPr>
        <a:solidFill>
          <a:schemeClr val="tx1"/>
        </a:solidFill>
        <a:effectLst/>
      </p:bgPr>
    </p:bg>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9DE22400-4DFB-4070-BD11-796979D44517}"/>
              </a:ext>
            </a:extLst>
          </p:cNvPr>
          <p:cNvSpPr>
            <a:spLocks noGrp="1"/>
          </p:cNvSpPr>
          <p:nvPr>
            <p:ph type="pic" sz="quarter" idx="11"/>
          </p:nvPr>
        </p:nvSpPr>
        <p:spPr>
          <a:xfrm>
            <a:off x="3048001" y="3522134"/>
            <a:ext cx="1199847" cy="1199847"/>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8" name="Picture Placeholder 2">
            <a:extLst>
              <a:ext uri="{FF2B5EF4-FFF2-40B4-BE49-F238E27FC236}">
                <a16:creationId xmlns:a16="http://schemas.microsoft.com/office/drawing/2014/main" id="{F6B20438-F6EA-44E8-AE9B-E1D8927EDD45}"/>
              </a:ext>
            </a:extLst>
          </p:cNvPr>
          <p:cNvSpPr>
            <a:spLocks noGrp="1"/>
          </p:cNvSpPr>
          <p:nvPr>
            <p:ph type="pic" sz="quarter" idx="12"/>
          </p:nvPr>
        </p:nvSpPr>
        <p:spPr>
          <a:xfrm>
            <a:off x="7944153" y="3522134"/>
            <a:ext cx="1199847" cy="1199847"/>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717683949"/>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IMAGE-Layout-37">
    <p:bg>
      <p:bgPr>
        <a:solidFill>
          <a:schemeClr val="tx1"/>
        </a:solidFill>
        <a:effectLst/>
      </p:bgPr>
    </p:bg>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4167C466-06CA-4316-837F-DE41C6D25BBE}"/>
              </a:ext>
            </a:extLst>
          </p:cNvPr>
          <p:cNvSpPr>
            <a:spLocks noGrp="1"/>
          </p:cNvSpPr>
          <p:nvPr>
            <p:ph type="pic" sz="quarter" idx="12"/>
          </p:nvPr>
        </p:nvSpPr>
        <p:spPr>
          <a:xfrm>
            <a:off x="5630400" y="4754290"/>
            <a:ext cx="931200" cy="931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
        <p:nvSpPr>
          <p:cNvPr id="10" name="Picture Placeholder 2">
            <a:extLst>
              <a:ext uri="{FF2B5EF4-FFF2-40B4-BE49-F238E27FC236}">
                <a16:creationId xmlns:a16="http://schemas.microsoft.com/office/drawing/2014/main" id="{BEF702DF-314A-48F1-973E-85A0F00953B2}"/>
              </a:ext>
            </a:extLst>
          </p:cNvPr>
          <p:cNvSpPr>
            <a:spLocks noGrp="1"/>
          </p:cNvSpPr>
          <p:nvPr>
            <p:ph type="pic" sz="quarter" idx="13"/>
          </p:nvPr>
        </p:nvSpPr>
        <p:spPr>
          <a:xfrm>
            <a:off x="9144000" y="4754290"/>
            <a:ext cx="931200" cy="931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
        <p:nvSpPr>
          <p:cNvPr id="8" name="Picture Placeholder 2">
            <a:extLst>
              <a:ext uri="{FF2B5EF4-FFF2-40B4-BE49-F238E27FC236}">
                <a16:creationId xmlns:a16="http://schemas.microsoft.com/office/drawing/2014/main" id="{0498764A-68F6-42A7-8513-24CEA7D01CDF}"/>
              </a:ext>
            </a:extLst>
          </p:cNvPr>
          <p:cNvSpPr>
            <a:spLocks noGrp="1"/>
          </p:cNvSpPr>
          <p:nvPr>
            <p:ph type="pic" sz="quarter" idx="11"/>
          </p:nvPr>
        </p:nvSpPr>
        <p:spPr>
          <a:xfrm>
            <a:off x="2116800" y="4754290"/>
            <a:ext cx="931200" cy="931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884695460"/>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IMAGE-Layout-38">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5138399"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Picture Placeholder 3">
            <a:extLst>
              <a:ext uri="{FF2B5EF4-FFF2-40B4-BE49-F238E27FC236}">
                <a16:creationId xmlns:a16="http://schemas.microsoft.com/office/drawing/2014/main" id="{C2276A54-15F6-49F8-8236-5D53CB303591}"/>
              </a:ext>
            </a:extLst>
          </p:cNvPr>
          <p:cNvSpPr>
            <a:spLocks noGrp="1"/>
          </p:cNvSpPr>
          <p:nvPr>
            <p:ph type="pic" sz="quarter" idx="11"/>
          </p:nvPr>
        </p:nvSpPr>
        <p:spPr>
          <a:xfrm>
            <a:off x="6139201" y="914400"/>
            <a:ext cx="5138399"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28783185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IMAGE-Layout-39">
    <p:bg>
      <p:bgPr>
        <a:solidFill>
          <a:schemeClr val="tx1"/>
        </a:solidFill>
        <a:effectLst/>
      </p:bgPr>
    </p:bg>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90FCA33D-2064-4B79-A05B-33E02F45CC00}"/>
              </a:ext>
            </a:extLst>
          </p:cNvPr>
          <p:cNvSpPr>
            <a:spLocks noGrp="1"/>
          </p:cNvSpPr>
          <p:nvPr>
            <p:ph type="pic" sz="quarter" idx="10"/>
          </p:nvPr>
        </p:nvSpPr>
        <p:spPr>
          <a:xfrm>
            <a:off x="914400" y="914400"/>
            <a:ext cx="6577781"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3">
            <a:extLst>
              <a:ext uri="{FF2B5EF4-FFF2-40B4-BE49-F238E27FC236}">
                <a16:creationId xmlns:a16="http://schemas.microsoft.com/office/drawing/2014/main" id="{B3F2EB52-6437-443D-83F2-470160C639DE}"/>
              </a:ext>
            </a:extLst>
          </p:cNvPr>
          <p:cNvSpPr>
            <a:spLocks noGrp="1"/>
          </p:cNvSpPr>
          <p:nvPr>
            <p:ph type="pic" sz="quarter" idx="13"/>
          </p:nvPr>
        </p:nvSpPr>
        <p:spPr>
          <a:xfrm>
            <a:off x="914400" y="3471598"/>
            <a:ext cx="6577781" cy="2472001"/>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65590509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IMAGE-Layout-40">
    <p:bg>
      <p:bgPr>
        <a:solidFill>
          <a:schemeClr val="tx1"/>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F5D57908-4AFF-424F-A126-737853EA3FE9}"/>
              </a:ext>
            </a:extLst>
          </p:cNvPr>
          <p:cNvSpPr>
            <a:spLocks noGrp="1"/>
          </p:cNvSpPr>
          <p:nvPr>
            <p:ph type="pic" sz="quarter" idx="10"/>
          </p:nvPr>
        </p:nvSpPr>
        <p:spPr>
          <a:xfrm>
            <a:off x="914400" y="914400"/>
            <a:ext cx="25680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6" name="Picture Placeholder 3">
            <a:extLst>
              <a:ext uri="{FF2B5EF4-FFF2-40B4-BE49-F238E27FC236}">
                <a16:creationId xmlns:a16="http://schemas.microsoft.com/office/drawing/2014/main" id="{9E22C849-BA60-407D-AF15-5F2874C1B427}"/>
              </a:ext>
            </a:extLst>
          </p:cNvPr>
          <p:cNvSpPr>
            <a:spLocks noGrp="1"/>
          </p:cNvSpPr>
          <p:nvPr>
            <p:ph type="pic" sz="quarter" idx="13"/>
          </p:nvPr>
        </p:nvSpPr>
        <p:spPr>
          <a:xfrm>
            <a:off x="3528000" y="3452400"/>
            <a:ext cx="2570400" cy="2491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3">
            <a:extLst>
              <a:ext uri="{FF2B5EF4-FFF2-40B4-BE49-F238E27FC236}">
                <a16:creationId xmlns:a16="http://schemas.microsoft.com/office/drawing/2014/main" id="{6EA590BF-BEF4-4611-8EE4-786523DD517B}"/>
              </a:ext>
            </a:extLst>
          </p:cNvPr>
          <p:cNvSpPr>
            <a:spLocks noGrp="1"/>
          </p:cNvSpPr>
          <p:nvPr>
            <p:ph type="pic" sz="quarter" idx="14"/>
          </p:nvPr>
        </p:nvSpPr>
        <p:spPr>
          <a:xfrm>
            <a:off x="3528000" y="914400"/>
            <a:ext cx="2570400" cy="2491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098460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13121A-477C-427E-8BEA-9A4EB23D9FFD}"/>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DD12E31F-D2A0-2684-7E96-D4B8396DCF23}"/>
              </a:ext>
            </a:extLst>
          </p:cNvPr>
          <p:cNvSpPr>
            <a:spLocks noGrp="1"/>
          </p:cNvSpPr>
          <p:nvPr>
            <p:ph type="dt" sz="half" idx="10"/>
          </p:nvPr>
        </p:nvSpPr>
        <p:spPr/>
        <p:txBody>
          <a:bodyPr/>
          <a:lstStyle/>
          <a:p>
            <a:fld id="{0AB809CC-C1F3-46BB-A7E5-56BAF028CDA3}" type="datetimeFigureOut">
              <a:rPr lang="de-DE" smtClean="0"/>
              <a:t>18.03.2023</a:t>
            </a:fld>
            <a:endParaRPr lang="de-DE"/>
          </a:p>
        </p:txBody>
      </p:sp>
      <p:sp>
        <p:nvSpPr>
          <p:cNvPr id="4" name="Fußzeilenplatzhalter 3">
            <a:extLst>
              <a:ext uri="{FF2B5EF4-FFF2-40B4-BE49-F238E27FC236}">
                <a16:creationId xmlns:a16="http://schemas.microsoft.com/office/drawing/2014/main" id="{E639414F-D595-809C-C90A-B3A97A57DD47}"/>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0A1F6F67-F026-B7FD-1674-CEB0298C8412}"/>
              </a:ext>
            </a:extLst>
          </p:cNvPr>
          <p:cNvSpPr>
            <a:spLocks noGrp="1"/>
          </p:cNvSpPr>
          <p:nvPr>
            <p:ph type="sldNum" sz="quarter" idx="12"/>
          </p:nvPr>
        </p:nvSpPr>
        <p:spPr/>
        <p:txBody>
          <a:bodyPr/>
          <a:lstStyle/>
          <a:p>
            <a:fld id="{30C01AD8-BC4B-4366-87DD-9B0F291B0EA2}" type="slidenum">
              <a:rPr lang="de-DE" smtClean="0"/>
              <a:t>‹Nr.›</a:t>
            </a:fld>
            <a:endParaRPr lang="de-DE"/>
          </a:p>
        </p:txBody>
      </p:sp>
    </p:spTree>
    <p:extLst>
      <p:ext uri="{BB962C8B-B14F-4D97-AF65-F5344CB8AC3E}">
        <p14:creationId xmlns:p14="http://schemas.microsoft.com/office/powerpoint/2010/main" val="329645879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IMAGE-Layout-41">
    <p:bg>
      <p:bgPr>
        <a:solidFill>
          <a:schemeClr val="tx1"/>
        </a:solidFill>
        <a:effectLst/>
      </p:bgPr>
    </p:bg>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57030164-06EA-4D37-9C6D-49853C2FD302}"/>
              </a:ext>
            </a:extLst>
          </p:cNvPr>
          <p:cNvSpPr>
            <a:spLocks noGrp="1"/>
          </p:cNvSpPr>
          <p:nvPr>
            <p:ph type="pic" sz="quarter" idx="13"/>
          </p:nvPr>
        </p:nvSpPr>
        <p:spPr>
          <a:xfrm>
            <a:off x="914400" y="3452400"/>
            <a:ext cx="70032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7" name="Picture Placeholder 3">
            <a:extLst>
              <a:ext uri="{FF2B5EF4-FFF2-40B4-BE49-F238E27FC236}">
                <a16:creationId xmlns:a16="http://schemas.microsoft.com/office/drawing/2014/main" id="{C00E378F-86E7-4993-B91B-1784EE997AAF}"/>
              </a:ext>
            </a:extLst>
          </p:cNvPr>
          <p:cNvSpPr>
            <a:spLocks noGrp="1"/>
          </p:cNvSpPr>
          <p:nvPr>
            <p:ph type="pic" sz="quarter" idx="14"/>
          </p:nvPr>
        </p:nvSpPr>
        <p:spPr>
          <a:xfrm>
            <a:off x="7965600" y="914400"/>
            <a:ext cx="3312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1EC91ED1-A8F9-42ED-8B48-4C358265977D}"/>
              </a:ext>
            </a:extLst>
          </p:cNvPr>
          <p:cNvSpPr>
            <a:spLocks noGrp="1"/>
          </p:cNvSpPr>
          <p:nvPr>
            <p:ph type="pic" sz="quarter" idx="15"/>
          </p:nvPr>
        </p:nvSpPr>
        <p:spPr>
          <a:xfrm>
            <a:off x="914399" y="914400"/>
            <a:ext cx="34872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3" name="Picture Placeholder 3">
            <a:extLst>
              <a:ext uri="{FF2B5EF4-FFF2-40B4-BE49-F238E27FC236}">
                <a16:creationId xmlns:a16="http://schemas.microsoft.com/office/drawing/2014/main" id="{47B720D8-3A04-4E2B-8D9E-02FDA88BF576}"/>
              </a:ext>
            </a:extLst>
          </p:cNvPr>
          <p:cNvSpPr>
            <a:spLocks noGrp="1"/>
          </p:cNvSpPr>
          <p:nvPr>
            <p:ph type="pic" sz="quarter" idx="16"/>
          </p:nvPr>
        </p:nvSpPr>
        <p:spPr>
          <a:xfrm>
            <a:off x="4452000" y="914400"/>
            <a:ext cx="34632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46288827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IMAGE-Layout-42">
    <p:bg>
      <p:bgPr>
        <a:solidFill>
          <a:schemeClr val="tx1"/>
        </a:solidFill>
        <a:effectLst/>
      </p:bgPr>
    </p:bg>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62DC44A5-0817-457C-9553-79307753C2B7}"/>
              </a:ext>
            </a:extLst>
          </p:cNvPr>
          <p:cNvSpPr>
            <a:spLocks noGrp="1"/>
          </p:cNvSpPr>
          <p:nvPr>
            <p:ph type="pic" sz="quarter" idx="13"/>
          </p:nvPr>
        </p:nvSpPr>
        <p:spPr>
          <a:xfrm>
            <a:off x="3429601" y="3452400"/>
            <a:ext cx="78480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1" name="Picture Placeholder 3">
            <a:extLst>
              <a:ext uri="{FF2B5EF4-FFF2-40B4-BE49-F238E27FC236}">
                <a16:creationId xmlns:a16="http://schemas.microsoft.com/office/drawing/2014/main" id="{D49F64A6-006D-4964-ADA8-191336165E77}"/>
              </a:ext>
            </a:extLst>
          </p:cNvPr>
          <p:cNvSpPr>
            <a:spLocks noGrp="1"/>
          </p:cNvSpPr>
          <p:nvPr>
            <p:ph type="pic" sz="quarter" idx="15"/>
          </p:nvPr>
        </p:nvSpPr>
        <p:spPr>
          <a:xfrm>
            <a:off x="914400" y="3452400"/>
            <a:ext cx="25152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4" name="Picture Placeholder 3">
            <a:extLst>
              <a:ext uri="{FF2B5EF4-FFF2-40B4-BE49-F238E27FC236}">
                <a16:creationId xmlns:a16="http://schemas.microsoft.com/office/drawing/2014/main" id="{4E1F1C57-80A2-45AD-980A-D7B8D6595E8C}"/>
              </a:ext>
            </a:extLst>
          </p:cNvPr>
          <p:cNvSpPr>
            <a:spLocks noGrp="1"/>
          </p:cNvSpPr>
          <p:nvPr>
            <p:ph type="pic" sz="quarter" idx="18"/>
          </p:nvPr>
        </p:nvSpPr>
        <p:spPr>
          <a:xfrm>
            <a:off x="914399" y="914400"/>
            <a:ext cx="53088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58431362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IMAGE-Layout-43">
    <p:bg>
      <p:bgPr>
        <a:solidFill>
          <a:schemeClr val="tx1"/>
        </a:solidFill>
        <a:effectLst/>
      </p:bgPr>
    </p:bg>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E6195AC3-CE2F-4B7C-9152-7B81DB7FCAD2}"/>
              </a:ext>
            </a:extLst>
          </p:cNvPr>
          <p:cNvSpPr>
            <a:spLocks noGrp="1"/>
          </p:cNvSpPr>
          <p:nvPr>
            <p:ph type="pic" sz="quarter" idx="13"/>
          </p:nvPr>
        </p:nvSpPr>
        <p:spPr>
          <a:xfrm>
            <a:off x="914399" y="2456565"/>
            <a:ext cx="42168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7" name="Picture Placeholder 3">
            <a:extLst>
              <a:ext uri="{FF2B5EF4-FFF2-40B4-BE49-F238E27FC236}">
                <a16:creationId xmlns:a16="http://schemas.microsoft.com/office/drawing/2014/main" id="{8EAB607D-A34C-4A17-ACEF-CD3480C6BB11}"/>
              </a:ext>
            </a:extLst>
          </p:cNvPr>
          <p:cNvSpPr>
            <a:spLocks noGrp="1"/>
          </p:cNvSpPr>
          <p:nvPr>
            <p:ph type="pic" sz="quarter" idx="14"/>
          </p:nvPr>
        </p:nvSpPr>
        <p:spPr>
          <a:xfrm>
            <a:off x="5179199" y="914400"/>
            <a:ext cx="6098400" cy="4033365"/>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5BB50CE9-A1AB-4ED4-8678-11C119D84DFB}"/>
              </a:ext>
            </a:extLst>
          </p:cNvPr>
          <p:cNvSpPr>
            <a:spLocks noGrp="1"/>
          </p:cNvSpPr>
          <p:nvPr>
            <p:ph type="pic" sz="quarter" idx="15"/>
          </p:nvPr>
        </p:nvSpPr>
        <p:spPr>
          <a:xfrm>
            <a:off x="914399" y="914400"/>
            <a:ext cx="2097600" cy="1471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2" name="Picture Placeholder 3">
            <a:extLst>
              <a:ext uri="{FF2B5EF4-FFF2-40B4-BE49-F238E27FC236}">
                <a16:creationId xmlns:a16="http://schemas.microsoft.com/office/drawing/2014/main" id="{D9B87A15-EFFB-4AFD-B17A-2D9576F8DB71}"/>
              </a:ext>
            </a:extLst>
          </p:cNvPr>
          <p:cNvSpPr>
            <a:spLocks noGrp="1"/>
          </p:cNvSpPr>
          <p:nvPr>
            <p:ph type="pic" sz="quarter" idx="16"/>
          </p:nvPr>
        </p:nvSpPr>
        <p:spPr>
          <a:xfrm>
            <a:off x="3070799" y="914400"/>
            <a:ext cx="2049600" cy="1471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91176825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IMAGE-Layout-44">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5138397" cy="2472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Picture Placeholder 3">
            <a:extLst>
              <a:ext uri="{FF2B5EF4-FFF2-40B4-BE49-F238E27FC236}">
                <a16:creationId xmlns:a16="http://schemas.microsoft.com/office/drawing/2014/main" id="{28CC71D8-1B64-4A1A-A2BC-928D2CD5DEE4}"/>
              </a:ext>
            </a:extLst>
          </p:cNvPr>
          <p:cNvSpPr>
            <a:spLocks noGrp="1"/>
          </p:cNvSpPr>
          <p:nvPr>
            <p:ph type="pic" sz="quarter" idx="11"/>
          </p:nvPr>
        </p:nvSpPr>
        <p:spPr>
          <a:xfrm>
            <a:off x="6139201" y="3471597"/>
            <a:ext cx="5138399" cy="2472003"/>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8" name="Picture Placeholder 3">
            <a:extLst>
              <a:ext uri="{FF2B5EF4-FFF2-40B4-BE49-F238E27FC236}">
                <a16:creationId xmlns:a16="http://schemas.microsoft.com/office/drawing/2014/main" id="{9D389867-A538-4B05-B3E9-D87EEAE66B5A}"/>
              </a:ext>
            </a:extLst>
          </p:cNvPr>
          <p:cNvSpPr>
            <a:spLocks noGrp="1"/>
          </p:cNvSpPr>
          <p:nvPr>
            <p:ph type="pic" sz="quarter" idx="12"/>
          </p:nvPr>
        </p:nvSpPr>
        <p:spPr>
          <a:xfrm>
            <a:off x="6139201" y="914400"/>
            <a:ext cx="5138399" cy="2472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9" name="Picture Placeholder 3">
            <a:extLst>
              <a:ext uri="{FF2B5EF4-FFF2-40B4-BE49-F238E27FC236}">
                <a16:creationId xmlns:a16="http://schemas.microsoft.com/office/drawing/2014/main" id="{62DC44A5-0817-457C-9553-79307753C2B7}"/>
              </a:ext>
            </a:extLst>
          </p:cNvPr>
          <p:cNvSpPr>
            <a:spLocks noGrp="1"/>
          </p:cNvSpPr>
          <p:nvPr>
            <p:ph type="pic" sz="quarter" idx="13"/>
          </p:nvPr>
        </p:nvSpPr>
        <p:spPr>
          <a:xfrm>
            <a:off x="914400" y="3471598"/>
            <a:ext cx="5138397" cy="2472002"/>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72466095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IMAGE-Layout-45">
    <p:bg>
      <p:bgPr>
        <a:solidFill>
          <a:schemeClr val="tx1"/>
        </a:solidFill>
        <a:effectLst/>
      </p:bgPr>
    </p:bg>
    <p:spTree>
      <p:nvGrpSpPr>
        <p:cNvPr id="1" name=""/>
        <p:cNvGrpSpPr/>
        <p:nvPr/>
      </p:nvGrpSpPr>
      <p:grpSpPr>
        <a:xfrm>
          <a:off x="0" y="0"/>
          <a:ext cx="0" cy="0"/>
          <a:chOff x="0" y="0"/>
          <a:chExt cx="0" cy="0"/>
        </a:xfrm>
      </p:grpSpPr>
      <p:sp>
        <p:nvSpPr>
          <p:cNvPr id="13" name="Picture Placeholder 3">
            <a:extLst>
              <a:ext uri="{FF2B5EF4-FFF2-40B4-BE49-F238E27FC236}">
                <a16:creationId xmlns:a16="http://schemas.microsoft.com/office/drawing/2014/main" id="{35F7524D-A316-4A4B-928A-66679129A8AC}"/>
              </a:ext>
            </a:extLst>
          </p:cNvPr>
          <p:cNvSpPr>
            <a:spLocks noGrp="1"/>
          </p:cNvSpPr>
          <p:nvPr>
            <p:ph type="pic" sz="quarter" idx="11"/>
          </p:nvPr>
        </p:nvSpPr>
        <p:spPr>
          <a:xfrm>
            <a:off x="6143201"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3F19A66A-71A3-45B9-B802-F3CD6C788920}"/>
              </a:ext>
            </a:extLst>
          </p:cNvPr>
          <p:cNvSpPr>
            <a:spLocks noGrp="1"/>
          </p:cNvSpPr>
          <p:nvPr>
            <p:ph type="pic" sz="quarter" idx="12"/>
          </p:nvPr>
        </p:nvSpPr>
        <p:spPr>
          <a:xfrm>
            <a:off x="6143201"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F34BF67E-4A08-4158-AB88-CA7B07B054DE}"/>
              </a:ext>
            </a:extLst>
          </p:cNvPr>
          <p:cNvSpPr>
            <a:spLocks noGrp="1"/>
          </p:cNvSpPr>
          <p:nvPr>
            <p:ph type="pic" sz="quarter" idx="13"/>
          </p:nvPr>
        </p:nvSpPr>
        <p:spPr>
          <a:xfrm>
            <a:off x="914400"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D51E2876-E8C8-423C-9494-4CEF2FF3A976}"/>
              </a:ext>
            </a:extLst>
          </p:cNvPr>
          <p:cNvSpPr>
            <a:spLocks noGrp="1"/>
          </p:cNvSpPr>
          <p:nvPr>
            <p:ph type="pic" sz="quarter" idx="14"/>
          </p:nvPr>
        </p:nvSpPr>
        <p:spPr>
          <a:xfrm>
            <a:off x="3528799"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3">
            <a:extLst>
              <a:ext uri="{FF2B5EF4-FFF2-40B4-BE49-F238E27FC236}">
                <a16:creationId xmlns:a16="http://schemas.microsoft.com/office/drawing/2014/main" id="{FBEA9705-624D-467C-AF97-F2C06F54CF58}"/>
              </a:ext>
            </a:extLst>
          </p:cNvPr>
          <p:cNvSpPr>
            <a:spLocks noGrp="1"/>
          </p:cNvSpPr>
          <p:nvPr>
            <p:ph type="pic" sz="quarter" idx="15"/>
          </p:nvPr>
        </p:nvSpPr>
        <p:spPr>
          <a:xfrm>
            <a:off x="3528799"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52E7B9-C3A8-480E-B89A-1D9E52E70D05}"/>
              </a:ext>
            </a:extLst>
          </p:cNvPr>
          <p:cNvSpPr>
            <a:spLocks noGrp="1"/>
          </p:cNvSpPr>
          <p:nvPr>
            <p:ph type="pic" sz="quarter" idx="16"/>
          </p:nvPr>
        </p:nvSpPr>
        <p:spPr>
          <a:xfrm>
            <a:off x="8757600"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56427445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IMAGE-Layout-46">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914400" y="914400"/>
            <a:ext cx="11277600" cy="59436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9B6E5E6E-DD3D-4F05-B4F6-C317A8A5C5A4}"/>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18923992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IMAGE-Layout-47">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4699000" y="914400"/>
            <a:ext cx="20574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8" name="Picture Placeholder 3">
            <a:extLst>
              <a:ext uri="{FF2B5EF4-FFF2-40B4-BE49-F238E27FC236}">
                <a16:creationId xmlns:a16="http://schemas.microsoft.com/office/drawing/2014/main" id="{69BEAD33-76BE-4CAF-B375-E999A680F839}"/>
              </a:ext>
            </a:extLst>
          </p:cNvPr>
          <p:cNvSpPr>
            <a:spLocks noGrp="1"/>
          </p:cNvSpPr>
          <p:nvPr>
            <p:ph type="pic" sz="quarter" idx="11"/>
          </p:nvPr>
        </p:nvSpPr>
        <p:spPr>
          <a:xfrm>
            <a:off x="6959600" y="914400"/>
            <a:ext cx="20574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3">
            <a:extLst>
              <a:ext uri="{FF2B5EF4-FFF2-40B4-BE49-F238E27FC236}">
                <a16:creationId xmlns:a16="http://schemas.microsoft.com/office/drawing/2014/main" id="{FC5AF0A1-D71D-4DD2-A802-8F21C1EDDD04}"/>
              </a:ext>
            </a:extLst>
          </p:cNvPr>
          <p:cNvSpPr>
            <a:spLocks noGrp="1"/>
          </p:cNvSpPr>
          <p:nvPr>
            <p:ph type="pic" sz="quarter" idx="12"/>
          </p:nvPr>
        </p:nvSpPr>
        <p:spPr>
          <a:xfrm>
            <a:off x="9220200" y="914400"/>
            <a:ext cx="20574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85947193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IMAGE-Layout-48">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DCC9E0-60A8-460E-B271-38AA5BD31AB6}"/>
              </a:ext>
            </a:extLst>
          </p:cNvPr>
          <p:cNvSpPr>
            <a:spLocks noGrp="1"/>
          </p:cNvSpPr>
          <p:nvPr>
            <p:ph type="pic" sz="quarter" idx="11"/>
          </p:nvPr>
        </p:nvSpPr>
        <p:spPr>
          <a:xfrm>
            <a:off x="43980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3">
            <a:extLst>
              <a:ext uri="{FF2B5EF4-FFF2-40B4-BE49-F238E27FC236}">
                <a16:creationId xmlns:a16="http://schemas.microsoft.com/office/drawing/2014/main" id="{078D1A29-CD71-43A6-99D6-836B5EBFDE5A}"/>
              </a:ext>
            </a:extLst>
          </p:cNvPr>
          <p:cNvSpPr>
            <a:spLocks noGrp="1"/>
          </p:cNvSpPr>
          <p:nvPr>
            <p:ph type="pic" sz="quarter" idx="12"/>
          </p:nvPr>
        </p:nvSpPr>
        <p:spPr>
          <a:xfrm>
            <a:off x="78816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99245543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IMAGE-Layout-49">
    <p:bg>
      <p:bgPr>
        <a:solidFill>
          <a:schemeClr val="tx1"/>
        </a:solidFill>
        <a:effectLst/>
      </p:bgPr>
    </p:bg>
    <p:spTree>
      <p:nvGrpSpPr>
        <p:cNvPr id="1" name=""/>
        <p:cNvGrpSpPr/>
        <p:nvPr/>
      </p:nvGrpSpPr>
      <p:grpSpPr>
        <a:xfrm>
          <a:off x="0" y="0"/>
          <a:ext cx="0" cy="0"/>
          <a:chOff x="0" y="0"/>
          <a:chExt cx="0" cy="0"/>
        </a:xfrm>
      </p:grpSpPr>
      <p:sp>
        <p:nvSpPr>
          <p:cNvPr id="11" name="Picture Placeholder 3">
            <a:extLst>
              <a:ext uri="{FF2B5EF4-FFF2-40B4-BE49-F238E27FC236}">
                <a16:creationId xmlns:a16="http://schemas.microsoft.com/office/drawing/2014/main" id="{D2742DDA-BD5D-4F67-A96E-7DB1DBD7D7C3}"/>
              </a:ext>
            </a:extLst>
          </p:cNvPr>
          <p:cNvSpPr>
            <a:spLocks noGrp="1"/>
          </p:cNvSpPr>
          <p:nvPr>
            <p:ph type="pic" sz="quarter" idx="10"/>
          </p:nvPr>
        </p:nvSpPr>
        <p:spPr>
          <a:xfrm>
            <a:off x="914400" y="914400"/>
            <a:ext cx="33960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2" name="Picture Placeholder 3">
            <a:extLst>
              <a:ext uri="{FF2B5EF4-FFF2-40B4-BE49-F238E27FC236}">
                <a16:creationId xmlns:a16="http://schemas.microsoft.com/office/drawing/2014/main" id="{0C2BEC9C-F7F4-45F2-BE52-C02716CCE40A}"/>
              </a:ext>
            </a:extLst>
          </p:cNvPr>
          <p:cNvSpPr>
            <a:spLocks noGrp="1"/>
          </p:cNvSpPr>
          <p:nvPr>
            <p:ph type="pic" sz="quarter" idx="11"/>
          </p:nvPr>
        </p:nvSpPr>
        <p:spPr>
          <a:xfrm>
            <a:off x="4398000" y="914400"/>
            <a:ext cx="33960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3" name="Picture Placeholder 3">
            <a:extLst>
              <a:ext uri="{FF2B5EF4-FFF2-40B4-BE49-F238E27FC236}">
                <a16:creationId xmlns:a16="http://schemas.microsoft.com/office/drawing/2014/main" id="{5AD3325F-8DD8-4D2F-B33D-278CDFB34443}"/>
              </a:ext>
            </a:extLst>
          </p:cNvPr>
          <p:cNvSpPr>
            <a:spLocks noGrp="1"/>
          </p:cNvSpPr>
          <p:nvPr>
            <p:ph type="pic" sz="quarter" idx="12"/>
          </p:nvPr>
        </p:nvSpPr>
        <p:spPr>
          <a:xfrm>
            <a:off x="7881600" y="914400"/>
            <a:ext cx="33960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0689070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IMAGE-Layout-50">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2520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E32D31ED-4C21-4996-B1F6-2801D562DEBA}"/>
              </a:ext>
            </a:extLst>
          </p:cNvPr>
          <p:cNvSpPr>
            <a:spLocks noGrp="1"/>
          </p:cNvSpPr>
          <p:nvPr>
            <p:ph type="pic" sz="quarter" idx="11"/>
          </p:nvPr>
        </p:nvSpPr>
        <p:spPr>
          <a:xfrm>
            <a:off x="8757600" y="914400"/>
            <a:ext cx="2520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871AC328-6CDC-43DA-B810-E2F4FA4B78C0}"/>
              </a:ext>
            </a:extLst>
          </p:cNvPr>
          <p:cNvSpPr>
            <a:spLocks noGrp="1"/>
          </p:cNvSpPr>
          <p:nvPr>
            <p:ph type="pic" sz="quarter" idx="12"/>
          </p:nvPr>
        </p:nvSpPr>
        <p:spPr>
          <a:xfrm>
            <a:off x="6143201" y="914400"/>
            <a:ext cx="2520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6" name="Picture Placeholder 3">
            <a:extLst>
              <a:ext uri="{FF2B5EF4-FFF2-40B4-BE49-F238E27FC236}">
                <a16:creationId xmlns:a16="http://schemas.microsoft.com/office/drawing/2014/main" id="{3BA56443-CF18-4C38-9575-5E1710AAB668}"/>
              </a:ext>
            </a:extLst>
          </p:cNvPr>
          <p:cNvSpPr>
            <a:spLocks noGrp="1"/>
          </p:cNvSpPr>
          <p:nvPr>
            <p:ph type="pic" sz="quarter" idx="13"/>
          </p:nvPr>
        </p:nvSpPr>
        <p:spPr>
          <a:xfrm>
            <a:off x="3528799" y="914400"/>
            <a:ext cx="2520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740670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BAB14DD-73F3-A38C-E2A8-5B60A96C2103}"/>
              </a:ext>
            </a:extLst>
          </p:cNvPr>
          <p:cNvSpPr>
            <a:spLocks noGrp="1"/>
          </p:cNvSpPr>
          <p:nvPr>
            <p:ph type="dt" sz="half" idx="10"/>
          </p:nvPr>
        </p:nvSpPr>
        <p:spPr/>
        <p:txBody>
          <a:bodyPr/>
          <a:lstStyle/>
          <a:p>
            <a:fld id="{0AB809CC-C1F3-46BB-A7E5-56BAF028CDA3}" type="datetimeFigureOut">
              <a:rPr lang="de-DE" smtClean="0"/>
              <a:t>18.03.2023</a:t>
            </a:fld>
            <a:endParaRPr lang="de-DE"/>
          </a:p>
        </p:txBody>
      </p:sp>
      <p:sp>
        <p:nvSpPr>
          <p:cNvPr id="3" name="Fußzeilenplatzhalter 2">
            <a:extLst>
              <a:ext uri="{FF2B5EF4-FFF2-40B4-BE49-F238E27FC236}">
                <a16:creationId xmlns:a16="http://schemas.microsoft.com/office/drawing/2014/main" id="{C5276CA6-2DCE-B75F-4161-D03A7A5D4886}"/>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E36C3B88-879B-7377-A900-6596A4BA99C1}"/>
              </a:ext>
            </a:extLst>
          </p:cNvPr>
          <p:cNvSpPr>
            <a:spLocks noGrp="1"/>
          </p:cNvSpPr>
          <p:nvPr>
            <p:ph type="sldNum" sz="quarter" idx="12"/>
          </p:nvPr>
        </p:nvSpPr>
        <p:spPr/>
        <p:txBody>
          <a:bodyPr/>
          <a:lstStyle/>
          <a:p>
            <a:fld id="{30C01AD8-BC4B-4366-87DD-9B0F291B0EA2}" type="slidenum">
              <a:rPr lang="de-DE" smtClean="0"/>
              <a:t>‹Nr.›</a:t>
            </a:fld>
            <a:endParaRPr lang="de-DE"/>
          </a:p>
        </p:txBody>
      </p:sp>
    </p:spTree>
    <p:extLst>
      <p:ext uri="{BB962C8B-B14F-4D97-AF65-F5344CB8AC3E}">
        <p14:creationId xmlns:p14="http://schemas.microsoft.com/office/powerpoint/2010/main" val="235472625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IMAGE-Layout-51">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E32D31ED-4C21-4996-B1F6-2801D562DEBA}"/>
              </a:ext>
            </a:extLst>
          </p:cNvPr>
          <p:cNvSpPr>
            <a:spLocks noGrp="1"/>
          </p:cNvSpPr>
          <p:nvPr>
            <p:ph type="pic" sz="quarter" idx="11"/>
          </p:nvPr>
        </p:nvSpPr>
        <p:spPr>
          <a:xfrm>
            <a:off x="8757600"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871AC328-6CDC-43DA-B810-E2F4FA4B78C0}"/>
              </a:ext>
            </a:extLst>
          </p:cNvPr>
          <p:cNvSpPr>
            <a:spLocks noGrp="1"/>
          </p:cNvSpPr>
          <p:nvPr>
            <p:ph type="pic" sz="quarter" idx="12"/>
          </p:nvPr>
        </p:nvSpPr>
        <p:spPr>
          <a:xfrm>
            <a:off x="6143201"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6" name="Picture Placeholder 3">
            <a:extLst>
              <a:ext uri="{FF2B5EF4-FFF2-40B4-BE49-F238E27FC236}">
                <a16:creationId xmlns:a16="http://schemas.microsoft.com/office/drawing/2014/main" id="{3BA56443-CF18-4C38-9575-5E1710AAB668}"/>
              </a:ext>
            </a:extLst>
          </p:cNvPr>
          <p:cNvSpPr>
            <a:spLocks noGrp="1"/>
          </p:cNvSpPr>
          <p:nvPr>
            <p:ph type="pic" sz="quarter" idx="13"/>
          </p:nvPr>
        </p:nvSpPr>
        <p:spPr>
          <a:xfrm>
            <a:off x="3528799"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23673499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IMAGE-Layout-52">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DCC9E0-60A8-460E-B271-38AA5BD31AB6}"/>
              </a:ext>
            </a:extLst>
          </p:cNvPr>
          <p:cNvSpPr>
            <a:spLocks noGrp="1"/>
          </p:cNvSpPr>
          <p:nvPr>
            <p:ph type="pic" sz="quarter" idx="11"/>
          </p:nvPr>
        </p:nvSpPr>
        <p:spPr>
          <a:xfrm>
            <a:off x="4398000" y="914400"/>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3">
            <a:extLst>
              <a:ext uri="{FF2B5EF4-FFF2-40B4-BE49-F238E27FC236}">
                <a16:creationId xmlns:a16="http://schemas.microsoft.com/office/drawing/2014/main" id="{078D1A29-CD71-43A6-99D6-836B5EBFDE5A}"/>
              </a:ext>
            </a:extLst>
          </p:cNvPr>
          <p:cNvSpPr>
            <a:spLocks noGrp="1"/>
          </p:cNvSpPr>
          <p:nvPr>
            <p:ph type="pic" sz="quarter" idx="12"/>
          </p:nvPr>
        </p:nvSpPr>
        <p:spPr>
          <a:xfrm>
            <a:off x="7881600" y="914400"/>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6" name="Picture Placeholder 3">
            <a:extLst>
              <a:ext uri="{FF2B5EF4-FFF2-40B4-BE49-F238E27FC236}">
                <a16:creationId xmlns:a16="http://schemas.microsoft.com/office/drawing/2014/main" id="{15A66BDF-7867-487E-BD05-90820D1AE42F}"/>
              </a:ext>
            </a:extLst>
          </p:cNvPr>
          <p:cNvSpPr>
            <a:spLocks noGrp="1"/>
          </p:cNvSpPr>
          <p:nvPr>
            <p:ph type="pic" sz="quarter" idx="13"/>
          </p:nvPr>
        </p:nvSpPr>
        <p:spPr>
          <a:xfrm>
            <a:off x="914400" y="3471599"/>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7" name="Picture Placeholder 3">
            <a:extLst>
              <a:ext uri="{FF2B5EF4-FFF2-40B4-BE49-F238E27FC236}">
                <a16:creationId xmlns:a16="http://schemas.microsoft.com/office/drawing/2014/main" id="{8505305E-90B1-4FC8-841C-CA5C48C9CA6F}"/>
              </a:ext>
            </a:extLst>
          </p:cNvPr>
          <p:cNvSpPr>
            <a:spLocks noGrp="1"/>
          </p:cNvSpPr>
          <p:nvPr>
            <p:ph type="pic" sz="quarter" idx="14"/>
          </p:nvPr>
        </p:nvSpPr>
        <p:spPr>
          <a:xfrm>
            <a:off x="4398000" y="3471599"/>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8" name="Picture Placeholder 3">
            <a:extLst>
              <a:ext uri="{FF2B5EF4-FFF2-40B4-BE49-F238E27FC236}">
                <a16:creationId xmlns:a16="http://schemas.microsoft.com/office/drawing/2014/main" id="{7CDA6529-604C-4B16-9E5D-87D4CD114D94}"/>
              </a:ext>
            </a:extLst>
          </p:cNvPr>
          <p:cNvSpPr>
            <a:spLocks noGrp="1"/>
          </p:cNvSpPr>
          <p:nvPr>
            <p:ph type="pic" sz="quarter" idx="15"/>
          </p:nvPr>
        </p:nvSpPr>
        <p:spPr>
          <a:xfrm>
            <a:off x="7881600" y="3471599"/>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45530490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IMAGE-Layout-53">
    <p:bg>
      <p:bgPr>
        <a:solidFill>
          <a:schemeClr val="tx1"/>
        </a:solidFill>
        <a:effectLst/>
      </p:bgPr>
    </p:bg>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62DC44A5-0817-457C-9553-79307753C2B7}"/>
              </a:ext>
            </a:extLst>
          </p:cNvPr>
          <p:cNvSpPr>
            <a:spLocks noGrp="1"/>
          </p:cNvSpPr>
          <p:nvPr>
            <p:ph type="pic" sz="quarter" idx="13"/>
          </p:nvPr>
        </p:nvSpPr>
        <p:spPr>
          <a:xfrm>
            <a:off x="914401" y="914400"/>
            <a:ext cx="5946019" cy="2040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0" name="Picture Placeholder 3">
            <a:extLst>
              <a:ext uri="{FF2B5EF4-FFF2-40B4-BE49-F238E27FC236}">
                <a16:creationId xmlns:a16="http://schemas.microsoft.com/office/drawing/2014/main" id="{9AA3B0D7-8EEE-40CB-9A33-9F9360474B55}"/>
              </a:ext>
            </a:extLst>
          </p:cNvPr>
          <p:cNvSpPr>
            <a:spLocks noGrp="1"/>
          </p:cNvSpPr>
          <p:nvPr>
            <p:ph type="pic" sz="quarter" idx="14"/>
          </p:nvPr>
        </p:nvSpPr>
        <p:spPr>
          <a:xfrm>
            <a:off x="6860420" y="914400"/>
            <a:ext cx="4417181" cy="40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C4AB4514-60E6-454B-8051-E8C2CD922934}"/>
              </a:ext>
            </a:extLst>
          </p:cNvPr>
          <p:cNvSpPr>
            <a:spLocks noGrp="1"/>
          </p:cNvSpPr>
          <p:nvPr>
            <p:ph type="pic" sz="quarter" idx="15"/>
          </p:nvPr>
        </p:nvSpPr>
        <p:spPr>
          <a:xfrm>
            <a:off x="914401" y="2954400"/>
            <a:ext cx="5946019" cy="2040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79315360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userDrawn="1">
  <p:cSld name="IMAGE-Layout-54">
    <p:bg>
      <p:bgPr>
        <a:solidFill>
          <a:schemeClr val="tx1"/>
        </a:solidFill>
        <a:effectLst/>
      </p:bgPr>
    </p:bg>
    <p:spTree>
      <p:nvGrpSpPr>
        <p:cNvPr id="1" name=""/>
        <p:cNvGrpSpPr/>
        <p:nvPr/>
      </p:nvGrpSpPr>
      <p:grpSpPr>
        <a:xfrm>
          <a:off x="0" y="0"/>
          <a:ext cx="0" cy="0"/>
          <a:chOff x="0" y="0"/>
          <a:chExt cx="0" cy="0"/>
        </a:xfrm>
      </p:grpSpPr>
      <p:sp>
        <p:nvSpPr>
          <p:cNvPr id="21" name="Picture Placeholder 2"/>
          <p:cNvSpPr>
            <a:spLocks noGrp="1"/>
          </p:cNvSpPr>
          <p:nvPr>
            <p:ph type="pic" sz="quarter" idx="11"/>
          </p:nvPr>
        </p:nvSpPr>
        <p:spPr>
          <a:xfrm>
            <a:off x="4267200" y="1600200"/>
            <a:ext cx="3657600" cy="3657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6733637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userDrawn="1">
  <p:cSld name="IMAGE-Layout-55">
    <p:spTree>
      <p:nvGrpSpPr>
        <p:cNvPr id="1" name=""/>
        <p:cNvGrpSpPr/>
        <p:nvPr/>
      </p:nvGrpSpPr>
      <p:grpSpPr>
        <a:xfrm>
          <a:off x="0" y="0"/>
          <a:ext cx="0" cy="0"/>
          <a:chOff x="0" y="0"/>
          <a:chExt cx="0" cy="0"/>
        </a:xfrm>
      </p:grpSpPr>
      <p:sp>
        <p:nvSpPr>
          <p:cNvPr id="7" name="Picture Placeholder 6"/>
          <p:cNvSpPr>
            <a:spLocks noGrp="1"/>
          </p:cNvSpPr>
          <p:nvPr>
            <p:ph type="pic" sz="quarter" idx="15"/>
          </p:nvPr>
        </p:nvSpPr>
        <p:spPr>
          <a:xfrm>
            <a:off x="0" y="0"/>
            <a:ext cx="12192000" cy="2870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95265674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userDrawn="1">
  <p:cSld name="IMAGE-Layout-56">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7518400" y="0"/>
            <a:ext cx="4673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38081178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userDrawn="1">
  <p:cSld name="IMAGE-Layout-57">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7112000" y="1600200"/>
            <a:ext cx="3505200" cy="36576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Tree>
    <p:extLst>
      <p:ext uri="{BB962C8B-B14F-4D97-AF65-F5344CB8AC3E}">
        <p14:creationId xmlns:p14="http://schemas.microsoft.com/office/powerpoint/2010/main" val="373785185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userDrawn="1">
  <p:cSld name="IMAGE-Layout-58">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2997200" y="1685925"/>
            <a:ext cx="6197600" cy="3486151"/>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73659983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userDrawn="1">
  <p:cSld name="IMAGE-Layout-59">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5966489" y="888999"/>
            <a:ext cx="5080001" cy="5080001"/>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56495359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userDrawn="1">
  <p:cSld name="IMAGE-Layout-60">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1153484" y="888999"/>
            <a:ext cx="5080001" cy="5080001"/>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691063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D7EE46-35EB-64EB-5DEB-060535A18C2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A75063FB-B083-8DB3-DFB3-BCE13C1070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4B63C65B-8331-2885-2C59-394BB123D6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D7A3319-26BB-AA9A-E372-4F56757434F2}"/>
              </a:ext>
            </a:extLst>
          </p:cNvPr>
          <p:cNvSpPr>
            <a:spLocks noGrp="1"/>
          </p:cNvSpPr>
          <p:nvPr>
            <p:ph type="dt" sz="half" idx="10"/>
          </p:nvPr>
        </p:nvSpPr>
        <p:spPr/>
        <p:txBody>
          <a:bodyPr/>
          <a:lstStyle/>
          <a:p>
            <a:fld id="{0AB809CC-C1F3-46BB-A7E5-56BAF028CDA3}" type="datetimeFigureOut">
              <a:rPr lang="de-DE" smtClean="0"/>
              <a:t>18.03.2023</a:t>
            </a:fld>
            <a:endParaRPr lang="de-DE"/>
          </a:p>
        </p:txBody>
      </p:sp>
      <p:sp>
        <p:nvSpPr>
          <p:cNvPr id="6" name="Fußzeilenplatzhalter 5">
            <a:extLst>
              <a:ext uri="{FF2B5EF4-FFF2-40B4-BE49-F238E27FC236}">
                <a16:creationId xmlns:a16="http://schemas.microsoft.com/office/drawing/2014/main" id="{ACD78391-C2A0-0F90-CF55-F87D6074BCE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4BAC477-D334-3C36-FE25-E2C49078346F}"/>
              </a:ext>
            </a:extLst>
          </p:cNvPr>
          <p:cNvSpPr>
            <a:spLocks noGrp="1"/>
          </p:cNvSpPr>
          <p:nvPr>
            <p:ph type="sldNum" sz="quarter" idx="12"/>
          </p:nvPr>
        </p:nvSpPr>
        <p:spPr/>
        <p:txBody>
          <a:bodyPr/>
          <a:lstStyle/>
          <a:p>
            <a:fld id="{30C01AD8-BC4B-4366-87DD-9B0F291B0EA2}" type="slidenum">
              <a:rPr lang="de-DE" smtClean="0"/>
              <a:t>‹Nr.›</a:t>
            </a:fld>
            <a:endParaRPr lang="de-DE"/>
          </a:p>
        </p:txBody>
      </p:sp>
    </p:spTree>
    <p:extLst>
      <p:ext uri="{BB962C8B-B14F-4D97-AF65-F5344CB8AC3E}">
        <p14:creationId xmlns:p14="http://schemas.microsoft.com/office/powerpoint/2010/main" val="220553203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userDrawn="1">
  <p:cSld name="IMAGE-Layout-61">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52324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11642020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userDrawn="1">
  <p:cSld name="IMAGE-Layout-62">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959600" y="0"/>
            <a:ext cx="52324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98383001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userDrawn="1">
  <p:cSld name="IMAGE-Layout-63">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480000" y="479400"/>
            <a:ext cx="11232000" cy="5899200"/>
          </a:xfrm>
          <a:prstGeom prst="roundRect">
            <a:avLst>
              <a:gd name="adj" fmla="val 223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22278062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userDrawn="1">
  <p:cSld name="IMAGE-Layout-64">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3860800" y="1549400"/>
            <a:ext cx="8331200" cy="53086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01642473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userDrawn="1">
  <p:cSld name="IMAGE-Layout-65">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64008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02485886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userDrawn="1">
  <p:cSld name="IMAGE-Layout-66">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096000" y="0"/>
            <a:ext cx="78740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03765015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userDrawn="1">
  <p:cSld name="IMAGE-Layout-67">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12192000" cy="5156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85001211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userDrawn="1">
  <p:cSld name="IMAGE-Layout-68">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50292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72197822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userDrawn="1">
  <p:cSld name="IMAGE-Layout-69">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654800" y="0"/>
            <a:ext cx="55372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22213966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userDrawn="1">
  <p:cSld name="IMAGE-Layout-70">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5689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659917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3F0ADD-BA5A-9539-DD99-847DAFDA582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BB022483-0662-9FFC-2E90-D0496F2682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58A764CA-D4CA-5C83-17B5-FC8A974231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E0F767B-2A53-5EA6-9D1A-EDF7085D7319}"/>
              </a:ext>
            </a:extLst>
          </p:cNvPr>
          <p:cNvSpPr>
            <a:spLocks noGrp="1"/>
          </p:cNvSpPr>
          <p:nvPr>
            <p:ph type="dt" sz="half" idx="10"/>
          </p:nvPr>
        </p:nvSpPr>
        <p:spPr/>
        <p:txBody>
          <a:bodyPr/>
          <a:lstStyle/>
          <a:p>
            <a:fld id="{0AB809CC-C1F3-46BB-A7E5-56BAF028CDA3}" type="datetimeFigureOut">
              <a:rPr lang="de-DE" smtClean="0"/>
              <a:t>18.03.2023</a:t>
            </a:fld>
            <a:endParaRPr lang="de-DE"/>
          </a:p>
        </p:txBody>
      </p:sp>
      <p:sp>
        <p:nvSpPr>
          <p:cNvPr id="6" name="Fußzeilenplatzhalter 5">
            <a:extLst>
              <a:ext uri="{FF2B5EF4-FFF2-40B4-BE49-F238E27FC236}">
                <a16:creationId xmlns:a16="http://schemas.microsoft.com/office/drawing/2014/main" id="{D90C51D6-50C1-EB70-E65D-EA2F60931EB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A518B1F-FE42-3154-05A8-D39F11E6352C}"/>
              </a:ext>
            </a:extLst>
          </p:cNvPr>
          <p:cNvSpPr>
            <a:spLocks noGrp="1"/>
          </p:cNvSpPr>
          <p:nvPr>
            <p:ph type="sldNum" sz="quarter" idx="12"/>
          </p:nvPr>
        </p:nvSpPr>
        <p:spPr/>
        <p:txBody>
          <a:bodyPr/>
          <a:lstStyle/>
          <a:p>
            <a:fld id="{30C01AD8-BC4B-4366-87DD-9B0F291B0EA2}" type="slidenum">
              <a:rPr lang="de-DE" smtClean="0"/>
              <a:t>‹Nr.›</a:t>
            </a:fld>
            <a:endParaRPr lang="de-DE"/>
          </a:p>
        </p:txBody>
      </p:sp>
    </p:spTree>
    <p:extLst>
      <p:ext uri="{BB962C8B-B14F-4D97-AF65-F5344CB8AC3E}">
        <p14:creationId xmlns:p14="http://schemas.microsoft.com/office/powerpoint/2010/main" val="59627371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userDrawn="1">
  <p:cSld name="IMAGE-Layout-71">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3556000" y="433400"/>
            <a:ext cx="8175600" cy="5991200"/>
          </a:xfrm>
          <a:prstGeom prst="parallelogram">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Tree>
    <p:extLst>
      <p:ext uri="{BB962C8B-B14F-4D97-AF65-F5344CB8AC3E}">
        <p14:creationId xmlns:p14="http://schemas.microsoft.com/office/powerpoint/2010/main" val="10635565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userDrawn="1">
  <p:cSld name="IMAGE-Layout-72">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3860800" y="0"/>
            <a:ext cx="83312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94077888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userDrawn="1">
  <p:cSld name="IMAGE-Layout-73">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83312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88726782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IMAGE-Layout-74">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4978400" y="0"/>
            <a:ext cx="7213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35899582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userDrawn="1">
  <p:cSld name="IMAGE-Layout-75">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3454400" y="0"/>
            <a:ext cx="8737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19071838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userDrawn="1">
  <p:cSld name="IMAGE-Layout-76">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4724401" y="0"/>
            <a:ext cx="6095999" cy="6858000"/>
          </a:xfrm>
          <a:prstGeom prst="parallelogram">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18671725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userDrawn="1">
  <p:cSld name="IMAGE-Layout-77">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3048001" y="0"/>
            <a:ext cx="6095999" cy="6858000"/>
          </a:xfrm>
          <a:prstGeom prst="parallelogram">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2484441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userDrawn="1">
  <p:cSld name="IMAGE-Layout-78">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371601" y="0"/>
            <a:ext cx="6095999" cy="6858000"/>
          </a:xfrm>
          <a:prstGeom prst="parallelogram">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56150101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userDrawn="1">
  <p:cSld name="IMAGE-Layout-79">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096000" y="0"/>
            <a:ext cx="60960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72548450"/>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userDrawn="1">
  <p:cSld name="IMAGE-Layout-80">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6473A6D7-DE33-354E-BEC6-4712BD5E04DE}"/>
              </a:ext>
            </a:extLst>
          </p:cNvPr>
          <p:cNvSpPr>
            <a:spLocks noGrp="1"/>
          </p:cNvSpPr>
          <p:nvPr>
            <p:ph type="pic" sz="quarter" idx="11"/>
          </p:nvPr>
        </p:nvSpPr>
        <p:spPr>
          <a:xfrm>
            <a:off x="609600" y="624840"/>
            <a:ext cx="7332000" cy="5608320"/>
          </a:xfrm>
          <a:prstGeom prst="roundRect">
            <a:avLst>
              <a:gd name="adj" fmla="val 0"/>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Tree>
    <p:extLst>
      <p:ext uri="{BB962C8B-B14F-4D97-AF65-F5344CB8AC3E}">
        <p14:creationId xmlns:p14="http://schemas.microsoft.com/office/powerpoint/2010/main" val="3142835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17" Type="http://schemas.openxmlformats.org/officeDocument/2006/relationships/slideLayout" Target="../slideLayouts/slideLayout128.xml"/><Relationship Id="rId21" Type="http://schemas.openxmlformats.org/officeDocument/2006/relationships/slideLayout" Target="../slideLayouts/slideLayout32.xml"/><Relationship Id="rId42" Type="http://schemas.openxmlformats.org/officeDocument/2006/relationships/slideLayout" Target="../slideLayouts/slideLayout53.xml"/><Relationship Id="rId63" Type="http://schemas.openxmlformats.org/officeDocument/2006/relationships/slideLayout" Target="../slideLayouts/slideLayout74.xml"/><Relationship Id="rId84" Type="http://schemas.openxmlformats.org/officeDocument/2006/relationships/slideLayout" Target="../slideLayouts/slideLayout95.xml"/><Relationship Id="rId138" Type="http://schemas.openxmlformats.org/officeDocument/2006/relationships/slideLayout" Target="../slideLayouts/slideLayout149.xml"/><Relationship Id="rId159" Type="http://schemas.openxmlformats.org/officeDocument/2006/relationships/slideLayout" Target="../slideLayouts/slideLayout170.xml"/><Relationship Id="rId170" Type="http://schemas.openxmlformats.org/officeDocument/2006/relationships/slideLayout" Target="../slideLayouts/slideLayout181.xml"/><Relationship Id="rId191" Type="http://schemas.openxmlformats.org/officeDocument/2006/relationships/slideLayout" Target="../slideLayouts/slideLayout202.xml"/><Relationship Id="rId205" Type="http://schemas.openxmlformats.org/officeDocument/2006/relationships/slideLayout" Target="../slideLayouts/slideLayout216.xml"/><Relationship Id="rId226" Type="http://schemas.openxmlformats.org/officeDocument/2006/relationships/slideLayout" Target="../slideLayouts/slideLayout237.xml"/><Relationship Id="rId107" Type="http://schemas.openxmlformats.org/officeDocument/2006/relationships/slideLayout" Target="../slideLayouts/slideLayout118.xml"/><Relationship Id="rId11" Type="http://schemas.openxmlformats.org/officeDocument/2006/relationships/slideLayout" Target="../slideLayouts/slideLayout22.xml"/><Relationship Id="rId32" Type="http://schemas.openxmlformats.org/officeDocument/2006/relationships/slideLayout" Target="../slideLayouts/slideLayout43.xml"/><Relationship Id="rId53" Type="http://schemas.openxmlformats.org/officeDocument/2006/relationships/slideLayout" Target="../slideLayouts/slideLayout64.xml"/><Relationship Id="rId74" Type="http://schemas.openxmlformats.org/officeDocument/2006/relationships/slideLayout" Target="../slideLayouts/slideLayout85.xml"/><Relationship Id="rId128" Type="http://schemas.openxmlformats.org/officeDocument/2006/relationships/slideLayout" Target="../slideLayouts/slideLayout139.xml"/><Relationship Id="rId149" Type="http://schemas.openxmlformats.org/officeDocument/2006/relationships/slideLayout" Target="../slideLayouts/slideLayout160.xml"/><Relationship Id="rId5" Type="http://schemas.openxmlformats.org/officeDocument/2006/relationships/slideLayout" Target="../slideLayouts/slideLayout16.xml"/><Relationship Id="rId95" Type="http://schemas.openxmlformats.org/officeDocument/2006/relationships/slideLayout" Target="../slideLayouts/slideLayout106.xml"/><Relationship Id="rId160" Type="http://schemas.openxmlformats.org/officeDocument/2006/relationships/slideLayout" Target="../slideLayouts/slideLayout171.xml"/><Relationship Id="rId181" Type="http://schemas.openxmlformats.org/officeDocument/2006/relationships/slideLayout" Target="../slideLayouts/slideLayout192.xml"/><Relationship Id="rId216" Type="http://schemas.openxmlformats.org/officeDocument/2006/relationships/slideLayout" Target="../slideLayouts/slideLayout227.xml"/><Relationship Id="rId22" Type="http://schemas.openxmlformats.org/officeDocument/2006/relationships/slideLayout" Target="../slideLayouts/slideLayout33.xml"/><Relationship Id="rId43" Type="http://schemas.openxmlformats.org/officeDocument/2006/relationships/slideLayout" Target="../slideLayouts/slideLayout54.xml"/><Relationship Id="rId64" Type="http://schemas.openxmlformats.org/officeDocument/2006/relationships/slideLayout" Target="../slideLayouts/slideLayout75.xml"/><Relationship Id="rId118" Type="http://schemas.openxmlformats.org/officeDocument/2006/relationships/slideLayout" Target="../slideLayouts/slideLayout129.xml"/><Relationship Id="rId139" Type="http://schemas.openxmlformats.org/officeDocument/2006/relationships/slideLayout" Target="../slideLayouts/slideLayout150.xml"/><Relationship Id="rId85" Type="http://schemas.openxmlformats.org/officeDocument/2006/relationships/slideLayout" Target="../slideLayouts/slideLayout96.xml"/><Relationship Id="rId150" Type="http://schemas.openxmlformats.org/officeDocument/2006/relationships/slideLayout" Target="../slideLayouts/slideLayout161.xml"/><Relationship Id="rId171" Type="http://schemas.openxmlformats.org/officeDocument/2006/relationships/slideLayout" Target="../slideLayouts/slideLayout182.xml"/><Relationship Id="rId192" Type="http://schemas.openxmlformats.org/officeDocument/2006/relationships/slideLayout" Target="../slideLayouts/slideLayout203.xml"/><Relationship Id="rId206" Type="http://schemas.openxmlformats.org/officeDocument/2006/relationships/slideLayout" Target="../slideLayouts/slideLayout217.xml"/><Relationship Id="rId227" Type="http://schemas.openxmlformats.org/officeDocument/2006/relationships/slideLayout" Target="../slideLayouts/slideLayout238.xml"/><Relationship Id="rId12" Type="http://schemas.openxmlformats.org/officeDocument/2006/relationships/slideLayout" Target="../slideLayouts/slideLayout23.xml"/><Relationship Id="rId33" Type="http://schemas.openxmlformats.org/officeDocument/2006/relationships/slideLayout" Target="../slideLayouts/slideLayout44.xml"/><Relationship Id="rId108" Type="http://schemas.openxmlformats.org/officeDocument/2006/relationships/slideLayout" Target="../slideLayouts/slideLayout119.xml"/><Relationship Id="rId129" Type="http://schemas.openxmlformats.org/officeDocument/2006/relationships/slideLayout" Target="../slideLayouts/slideLayout140.xml"/><Relationship Id="rId54" Type="http://schemas.openxmlformats.org/officeDocument/2006/relationships/slideLayout" Target="../slideLayouts/slideLayout65.xml"/><Relationship Id="rId75" Type="http://schemas.openxmlformats.org/officeDocument/2006/relationships/slideLayout" Target="../slideLayouts/slideLayout86.xml"/><Relationship Id="rId96" Type="http://schemas.openxmlformats.org/officeDocument/2006/relationships/slideLayout" Target="../slideLayouts/slideLayout107.xml"/><Relationship Id="rId140" Type="http://schemas.openxmlformats.org/officeDocument/2006/relationships/slideLayout" Target="../slideLayouts/slideLayout151.xml"/><Relationship Id="rId161" Type="http://schemas.openxmlformats.org/officeDocument/2006/relationships/slideLayout" Target="../slideLayouts/slideLayout172.xml"/><Relationship Id="rId182" Type="http://schemas.openxmlformats.org/officeDocument/2006/relationships/slideLayout" Target="../slideLayouts/slideLayout193.xml"/><Relationship Id="rId217" Type="http://schemas.openxmlformats.org/officeDocument/2006/relationships/slideLayout" Target="../slideLayouts/slideLayout228.xml"/><Relationship Id="rId6" Type="http://schemas.openxmlformats.org/officeDocument/2006/relationships/slideLayout" Target="../slideLayouts/slideLayout17.xml"/><Relationship Id="rId23" Type="http://schemas.openxmlformats.org/officeDocument/2006/relationships/slideLayout" Target="../slideLayouts/slideLayout34.xml"/><Relationship Id="rId119" Type="http://schemas.openxmlformats.org/officeDocument/2006/relationships/slideLayout" Target="../slideLayouts/slideLayout130.xml"/><Relationship Id="rId44" Type="http://schemas.openxmlformats.org/officeDocument/2006/relationships/slideLayout" Target="../slideLayouts/slideLayout55.xml"/><Relationship Id="rId65" Type="http://schemas.openxmlformats.org/officeDocument/2006/relationships/slideLayout" Target="../slideLayouts/slideLayout76.xml"/><Relationship Id="rId86" Type="http://schemas.openxmlformats.org/officeDocument/2006/relationships/slideLayout" Target="../slideLayouts/slideLayout97.xml"/><Relationship Id="rId130" Type="http://schemas.openxmlformats.org/officeDocument/2006/relationships/slideLayout" Target="../slideLayouts/slideLayout141.xml"/><Relationship Id="rId151" Type="http://schemas.openxmlformats.org/officeDocument/2006/relationships/slideLayout" Target="../slideLayouts/slideLayout162.xml"/><Relationship Id="rId172" Type="http://schemas.openxmlformats.org/officeDocument/2006/relationships/slideLayout" Target="../slideLayouts/slideLayout183.xml"/><Relationship Id="rId193" Type="http://schemas.openxmlformats.org/officeDocument/2006/relationships/slideLayout" Target="../slideLayouts/slideLayout204.xml"/><Relationship Id="rId207" Type="http://schemas.openxmlformats.org/officeDocument/2006/relationships/slideLayout" Target="../slideLayouts/slideLayout218.xml"/><Relationship Id="rId228" Type="http://schemas.openxmlformats.org/officeDocument/2006/relationships/slideLayout" Target="../slideLayouts/slideLayout239.xml"/><Relationship Id="rId13" Type="http://schemas.openxmlformats.org/officeDocument/2006/relationships/slideLayout" Target="../slideLayouts/slideLayout24.xml"/><Relationship Id="rId109" Type="http://schemas.openxmlformats.org/officeDocument/2006/relationships/slideLayout" Target="../slideLayouts/slideLayout120.xml"/><Relationship Id="rId34" Type="http://schemas.openxmlformats.org/officeDocument/2006/relationships/slideLayout" Target="../slideLayouts/slideLayout45.xml"/><Relationship Id="rId55" Type="http://schemas.openxmlformats.org/officeDocument/2006/relationships/slideLayout" Target="../slideLayouts/slideLayout66.xml"/><Relationship Id="rId76" Type="http://schemas.openxmlformats.org/officeDocument/2006/relationships/slideLayout" Target="../slideLayouts/slideLayout87.xml"/><Relationship Id="rId97" Type="http://schemas.openxmlformats.org/officeDocument/2006/relationships/slideLayout" Target="../slideLayouts/slideLayout108.xml"/><Relationship Id="rId120" Type="http://schemas.openxmlformats.org/officeDocument/2006/relationships/slideLayout" Target="../slideLayouts/slideLayout131.xml"/><Relationship Id="rId141" Type="http://schemas.openxmlformats.org/officeDocument/2006/relationships/slideLayout" Target="../slideLayouts/slideLayout152.xml"/><Relationship Id="rId7" Type="http://schemas.openxmlformats.org/officeDocument/2006/relationships/slideLayout" Target="../slideLayouts/slideLayout18.xml"/><Relationship Id="rId162" Type="http://schemas.openxmlformats.org/officeDocument/2006/relationships/slideLayout" Target="../slideLayouts/slideLayout173.xml"/><Relationship Id="rId183" Type="http://schemas.openxmlformats.org/officeDocument/2006/relationships/slideLayout" Target="../slideLayouts/slideLayout194.xml"/><Relationship Id="rId218" Type="http://schemas.openxmlformats.org/officeDocument/2006/relationships/slideLayout" Target="../slideLayouts/slideLayout229.xml"/><Relationship Id="rId24" Type="http://schemas.openxmlformats.org/officeDocument/2006/relationships/slideLayout" Target="../slideLayouts/slideLayout35.xml"/><Relationship Id="rId45" Type="http://schemas.openxmlformats.org/officeDocument/2006/relationships/slideLayout" Target="../slideLayouts/slideLayout56.xml"/><Relationship Id="rId66" Type="http://schemas.openxmlformats.org/officeDocument/2006/relationships/slideLayout" Target="../slideLayouts/slideLayout77.xml"/><Relationship Id="rId87" Type="http://schemas.openxmlformats.org/officeDocument/2006/relationships/slideLayout" Target="../slideLayouts/slideLayout98.xml"/><Relationship Id="rId110" Type="http://schemas.openxmlformats.org/officeDocument/2006/relationships/slideLayout" Target="../slideLayouts/slideLayout121.xml"/><Relationship Id="rId131" Type="http://schemas.openxmlformats.org/officeDocument/2006/relationships/slideLayout" Target="../slideLayouts/slideLayout142.xml"/><Relationship Id="rId152" Type="http://schemas.openxmlformats.org/officeDocument/2006/relationships/slideLayout" Target="../slideLayouts/slideLayout163.xml"/><Relationship Id="rId173" Type="http://schemas.openxmlformats.org/officeDocument/2006/relationships/slideLayout" Target="../slideLayouts/slideLayout184.xml"/><Relationship Id="rId194" Type="http://schemas.openxmlformats.org/officeDocument/2006/relationships/slideLayout" Target="../slideLayouts/slideLayout205.xml"/><Relationship Id="rId208" Type="http://schemas.openxmlformats.org/officeDocument/2006/relationships/slideLayout" Target="../slideLayouts/slideLayout219.xml"/><Relationship Id="rId229" Type="http://schemas.openxmlformats.org/officeDocument/2006/relationships/slideLayout" Target="../slideLayouts/slideLayout240.xml"/><Relationship Id="rId14" Type="http://schemas.openxmlformats.org/officeDocument/2006/relationships/slideLayout" Target="../slideLayouts/slideLayout25.xml"/><Relationship Id="rId35" Type="http://schemas.openxmlformats.org/officeDocument/2006/relationships/slideLayout" Target="../slideLayouts/slideLayout46.xml"/><Relationship Id="rId56" Type="http://schemas.openxmlformats.org/officeDocument/2006/relationships/slideLayout" Target="../slideLayouts/slideLayout67.xml"/><Relationship Id="rId77" Type="http://schemas.openxmlformats.org/officeDocument/2006/relationships/slideLayout" Target="../slideLayouts/slideLayout88.xml"/><Relationship Id="rId100" Type="http://schemas.openxmlformats.org/officeDocument/2006/relationships/slideLayout" Target="../slideLayouts/slideLayout111.xml"/><Relationship Id="rId8" Type="http://schemas.openxmlformats.org/officeDocument/2006/relationships/slideLayout" Target="../slideLayouts/slideLayout19.xml"/><Relationship Id="rId98" Type="http://schemas.openxmlformats.org/officeDocument/2006/relationships/slideLayout" Target="../slideLayouts/slideLayout109.xml"/><Relationship Id="rId121" Type="http://schemas.openxmlformats.org/officeDocument/2006/relationships/slideLayout" Target="../slideLayouts/slideLayout132.xml"/><Relationship Id="rId142" Type="http://schemas.openxmlformats.org/officeDocument/2006/relationships/slideLayout" Target="../slideLayouts/slideLayout153.xml"/><Relationship Id="rId163" Type="http://schemas.openxmlformats.org/officeDocument/2006/relationships/slideLayout" Target="../slideLayouts/slideLayout174.xml"/><Relationship Id="rId184" Type="http://schemas.openxmlformats.org/officeDocument/2006/relationships/slideLayout" Target="../slideLayouts/slideLayout195.xml"/><Relationship Id="rId219" Type="http://schemas.openxmlformats.org/officeDocument/2006/relationships/slideLayout" Target="../slideLayouts/slideLayout230.xml"/><Relationship Id="rId230" Type="http://schemas.openxmlformats.org/officeDocument/2006/relationships/slideLayout" Target="../slideLayouts/slideLayout241.xml"/><Relationship Id="rId25" Type="http://schemas.openxmlformats.org/officeDocument/2006/relationships/slideLayout" Target="../slideLayouts/slideLayout36.xml"/><Relationship Id="rId46" Type="http://schemas.openxmlformats.org/officeDocument/2006/relationships/slideLayout" Target="../slideLayouts/slideLayout57.xml"/><Relationship Id="rId67" Type="http://schemas.openxmlformats.org/officeDocument/2006/relationships/slideLayout" Target="../slideLayouts/slideLayout78.xml"/><Relationship Id="rId116" Type="http://schemas.openxmlformats.org/officeDocument/2006/relationships/slideLayout" Target="../slideLayouts/slideLayout127.xml"/><Relationship Id="rId137" Type="http://schemas.openxmlformats.org/officeDocument/2006/relationships/slideLayout" Target="../slideLayouts/slideLayout148.xml"/><Relationship Id="rId158" Type="http://schemas.openxmlformats.org/officeDocument/2006/relationships/slideLayout" Target="../slideLayouts/slideLayout169.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62" Type="http://schemas.openxmlformats.org/officeDocument/2006/relationships/slideLayout" Target="../slideLayouts/slideLayout73.xml"/><Relationship Id="rId83" Type="http://schemas.openxmlformats.org/officeDocument/2006/relationships/slideLayout" Target="../slideLayouts/slideLayout94.xml"/><Relationship Id="rId88" Type="http://schemas.openxmlformats.org/officeDocument/2006/relationships/slideLayout" Target="../slideLayouts/slideLayout99.xml"/><Relationship Id="rId111" Type="http://schemas.openxmlformats.org/officeDocument/2006/relationships/slideLayout" Target="../slideLayouts/slideLayout122.xml"/><Relationship Id="rId132" Type="http://schemas.openxmlformats.org/officeDocument/2006/relationships/slideLayout" Target="../slideLayouts/slideLayout143.xml"/><Relationship Id="rId153" Type="http://schemas.openxmlformats.org/officeDocument/2006/relationships/slideLayout" Target="../slideLayouts/slideLayout164.xml"/><Relationship Id="rId174" Type="http://schemas.openxmlformats.org/officeDocument/2006/relationships/slideLayout" Target="../slideLayouts/slideLayout185.xml"/><Relationship Id="rId179" Type="http://schemas.openxmlformats.org/officeDocument/2006/relationships/slideLayout" Target="../slideLayouts/slideLayout190.xml"/><Relationship Id="rId195" Type="http://schemas.openxmlformats.org/officeDocument/2006/relationships/slideLayout" Target="../slideLayouts/slideLayout206.xml"/><Relationship Id="rId209" Type="http://schemas.openxmlformats.org/officeDocument/2006/relationships/slideLayout" Target="../slideLayouts/slideLayout220.xml"/><Relationship Id="rId190" Type="http://schemas.openxmlformats.org/officeDocument/2006/relationships/slideLayout" Target="../slideLayouts/slideLayout201.xml"/><Relationship Id="rId204" Type="http://schemas.openxmlformats.org/officeDocument/2006/relationships/slideLayout" Target="../slideLayouts/slideLayout215.xml"/><Relationship Id="rId220" Type="http://schemas.openxmlformats.org/officeDocument/2006/relationships/slideLayout" Target="../slideLayouts/slideLayout231.xml"/><Relationship Id="rId225" Type="http://schemas.openxmlformats.org/officeDocument/2006/relationships/slideLayout" Target="../slideLayouts/slideLayout236.xml"/><Relationship Id="rId15" Type="http://schemas.openxmlformats.org/officeDocument/2006/relationships/slideLayout" Target="../slideLayouts/slideLayout26.xml"/><Relationship Id="rId36" Type="http://schemas.openxmlformats.org/officeDocument/2006/relationships/slideLayout" Target="../slideLayouts/slideLayout47.xml"/><Relationship Id="rId57" Type="http://schemas.openxmlformats.org/officeDocument/2006/relationships/slideLayout" Target="../slideLayouts/slideLayout68.xml"/><Relationship Id="rId106" Type="http://schemas.openxmlformats.org/officeDocument/2006/relationships/slideLayout" Target="../slideLayouts/slideLayout117.xml"/><Relationship Id="rId127" Type="http://schemas.openxmlformats.org/officeDocument/2006/relationships/slideLayout" Target="../slideLayouts/slideLayout138.xml"/><Relationship Id="rId10" Type="http://schemas.openxmlformats.org/officeDocument/2006/relationships/slideLayout" Target="../slideLayouts/slideLayout21.xml"/><Relationship Id="rId31" Type="http://schemas.openxmlformats.org/officeDocument/2006/relationships/slideLayout" Target="../slideLayouts/slideLayout42.xml"/><Relationship Id="rId52" Type="http://schemas.openxmlformats.org/officeDocument/2006/relationships/slideLayout" Target="../slideLayouts/slideLayout63.xml"/><Relationship Id="rId73" Type="http://schemas.openxmlformats.org/officeDocument/2006/relationships/slideLayout" Target="../slideLayouts/slideLayout84.xml"/><Relationship Id="rId78" Type="http://schemas.openxmlformats.org/officeDocument/2006/relationships/slideLayout" Target="../slideLayouts/slideLayout89.xml"/><Relationship Id="rId94" Type="http://schemas.openxmlformats.org/officeDocument/2006/relationships/slideLayout" Target="../slideLayouts/slideLayout105.xml"/><Relationship Id="rId99" Type="http://schemas.openxmlformats.org/officeDocument/2006/relationships/slideLayout" Target="../slideLayouts/slideLayout110.xml"/><Relationship Id="rId101" Type="http://schemas.openxmlformats.org/officeDocument/2006/relationships/slideLayout" Target="../slideLayouts/slideLayout112.xml"/><Relationship Id="rId122" Type="http://schemas.openxmlformats.org/officeDocument/2006/relationships/slideLayout" Target="../slideLayouts/slideLayout133.xml"/><Relationship Id="rId143" Type="http://schemas.openxmlformats.org/officeDocument/2006/relationships/slideLayout" Target="../slideLayouts/slideLayout154.xml"/><Relationship Id="rId148" Type="http://schemas.openxmlformats.org/officeDocument/2006/relationships/slideLayout" Target="../slideLayouts/slideLayout159.xml"/><Relationship Id="rId164" Type="http://schemas.openxmlformats.org/officeDocument/2006/relationships/slideLayout" Target="../slideLayouts/slideLayout175.xml"/><Relationship Id="rId169" Type="http://schemas.openxmlformats.org/officeDocument/2006/relationships/slideLayout" Target="../slideLayouts/slideLayout180.xml"/><Relationship Id="rId185" Type="http://schemas.openxmlformats.org/officeDocument/2006/relationships/slideLayout" Target="../slideLayouts/slideLayout196.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80" Type="http://schemas.openxmlformats.org/officeDocument/2006/relationships/slideLayout" Target="../slideLayouts/slideLayout191.xml"/><Relationship Id="rId210" Type="http://schemas.openxmlformats.org/officeDocument/2006/relationships/slideLayout" Target="../slideLayouts/slideLayout221.xml"/><Relationship Id="rId215" Type="http://schemas.openxmlformats.org/officeDocument/2006/relationships/slideLayout" Target="../slideLayouts/slideLayout226.xml"/><Relationship Id="rId26" Type="http://schemas.openxmlformats.org/officeDocument/2006/relationships/slideLayout" Target="../slideLayouts/slideLayout37.xml"/><Relationship Id="rId231" Type="http://schemas.openxmlformats.org/officeDocument/2006/relationships/theme" Target="../theme/theme2.xml"/><Relationship Id="rId47" Type="http://schemas.openxmlformats.org/officeDocument/2006/relationships/slideLayout" Target="../slideLayouts/slideLayout58.xml"/><Relationship Id="rId68" Type="http://schemas.openxmlformats.org/officeDocument/2006/relationships/slideLayout" Target="../slideLayouts/slideLayout79.xml"/><Relationship Id="rId89" Type="http://schemas.openxmlformats.org/officeDocument/2006/relationships/slideLayout" Target="../slideLayouts/slideLayout100.xml"/><Relationship Id="rId112" Type="http://schemas.openxmlformats.org/officeDocument/2006/relationships/slideLayout" Target="../slideLayouts/slideLayout123.xml"/><Relationship Id="rId133" Type="http://schemas.openxmlformats.org/officeDocument/2006/relationships/slideLayout" Target="../slideLayouts/slideLayout144.xml"/><Relationship Id="rId154" Type="http://schemas.openxmlformats.org/officeDocument/2006/relationships/slideLayout" Target="../slideLayouts/slideLayout165.xml"/><Relationship Id="rId175" Type="http://schemas.openxmlformats.org/officeDocument/2006/relationships/slideLayout" Target="../slideLayouts/slideLayout186.xml"/><Relationship Id="rId196" Type="http://schemas.openxmlformats.org/officeDocument/2006/relationships/slideLayout" Target="../slideLayouts/slideLayout207.xml"/><Relationship Id="rId200" Type="http://schemas.openxmlformats.org/officeDocument/2006/relationships/slideLayout" Target="../slideLayouts/slideLayout211.xml"/><Relationship Id="rId16" Type="http://schemas.openxmlformats.org/officeDocument/2006/relationships/slideLayout" Target="../slideLayouts/slideLayout27.xml"/><Relationship Id="rId221" Type="http://schemas.openxmlformats.org/officeDocument/2006/relationships/slideLayout" Target="../slideLayouts/slideLayout232.xml"/><Relationship Id="rId37" Type="http://schemas.openxmlformats.org/officeDocument/2006/relationships/slideLayout" Target="../slideLayouts/slideLayout48.xml"/><Relationship Id="rId58" Type="http://schemas.openxmlformats.org/officeDocument/2006/relationships/slideLayout" Target="../slideLayouts/slideLayout69.xml"/><Relationship Id="rId79" Type="http://schemas.openxmlformats.org/officeDocument/2006/relationships/slideLayout" Target="../slideLayouts/slideLayout90.xml"/><Relationship Id="rId102" Type="http://schemas.openxmlformats.org/officeDocument/2006/relationships/slideLayout" Target="../slideLayouts/slideLayout113.xml"/><Relationship Id="rId123" Type="http://schemas.openxmlformats.org/officeDocument/2006/relationships/slideLayout" Target="../slideLayouts/slideLayout134.xml"/><Relationship Id="rId144" Type="http://schemas.openxmlformats.org/officeDocument/2006/relationships/slideLayout" Target="../slideLayouts/slideLayout155.xml"/><Relationship Id="rId90" Type="http://schemas.openxmlformats.org/officeDocument/2006/relationships/slideLayout" Target="../slideLayouts/slideLayout101.xml"/><Relationship Id="rId165" Type="http://schemas.openxmlformats.org/officeDocument/2006/relationships/slideLayout" Target="../slideLayouts/slideLayout176.xml"/><Relationship Id="rId186" Type="http://schemas.openxmlformats.org/officeDocument/2006/relationships/slideLayout" Target="../slideLayouts/slideLayout197.xml"/><Relationship Id="rId211" Type="http://schemas.openxmlformats.org/officeDocument/2006/relationships/slideLayout" Target="../slideLayouts/slideLayout222.xml"/><Relationship Id="rId27" Type="http://schemas.openxmlformats.org/officeDocument/2006/relationships/slideLayout" Target="../slideLayouts/slideLayout38.xml"/><Relationship Id="rId48" Type="http://schemas.openxmlformats.org/officeDocument/2006/relationships/slideLayout" Target="../slideLayouts/slideLayout59.xml"/><Relationship Id="rId69" Type="http://schemas.openxmlformats.org/officeDocument/2006/relationships/slideLayout" Target="../slideLayouts/slideLayout80.xml"/><Relationship Id="rId113" Type="http://schemas.openxmlformats.org/officeDocument/2006/relationships/slideLayout" Target="../slideLayouts/slideLayout124.xml"/><Relationship Id="rId134" Type="http://schemas.openxmlformats.org/officeDocument/2006/relationships/slideLayout" Target="../slideLayouts/slideLayout145.xml"/><Relationship Id="rId80" Type="http://schemas.openxmlformats.org/officeDocument/2006/relationships/slideLayout" Target="../slideLayouts/slideLayout91.xml"/><Relationship Id="rId155" Type="http://schemas.openxmlformats.org/officeDocument/2006/relationships/slideLayout" Target="../slideLayouts/slideLayout166.xml"/><Relationship Id="rId176" Type="http://schemas.openxmlformats.org/officeDocument/2006/relationships/slideLayout" Target="../slideLayouts/slideLayout187.xml"/><Relationship Id="rId197" Type="http://schemas.openxmlformats.org/officeDocument/2006/relationships/slideLayout" Target="../slideLayouts/slideLayout208.xml"/><Relationship Id="rId201" Type="http://schemas.openxmlformats.org/officeDocument/2006/relationships/slideLayout" Target="../slideLayouts/slideLayout212.xml"/><Relationship Id="rId222" Type="http://schemas.openxmlformats.org/officeDocument/2006/relationships/slideLayout" Target="../slideLayouts/slideLayout233.xml"/><Relationship Id="rId17" Type="http://schemas.openxmlformats.org/officeDocument/2006/relationships/slideLayout" Target="../slideLayouts/slideLayout28.xml"/><Relationship Id="rId38" Type="http://schemas.openxmlformats.org/officeDocument/2006/relationships/slideLayout" Target="../slideLayouts/slideLayout49.xml"/><Relationship Id="rId59" Type="http://schemas.openxmlformats.org/officeDocument/2006/relationships/slideLayout" Target="../slideLayouts/slideLayout70.xml"/><Relationship Id="rId103" Type="http://schemas.openxmlformats.org/officeDocument/2006/relationships/slideLayout" Target="../slideLayouts/slideLayout114.xml"/><Relationship Id="rId124" Type="http://schemas.openxmlformats.org/officeDocument/2006/relationships/slideLayout" Target="../slideLayouts/slideLayout135.xml"/><Relationship Id="rId70" Type="http://schemas.openxmlformats.org/officeDocument/2006/relationships/slideLayout" Target="../slideLayouts/slideLayout81.xml"/><Relationship Id="rId91" Type="http://schemas.openxmlformats.org/officeDocument/2006/relationships/slideLayout" Target="../slideLayouts/slideLayout102.xml"/><Relationship Id="rId145" Type="http://schemas.openxmlformats.org/officeDocument/2006/relationships/slideLayout" Target="../slideLayouts/slideLayout156.xml"/><Relationship Id="rId166" Type="http://schemas.openxmlformats.org/officeDocument/2006/relationships/slideLayout" Target="../slideLayouts/slideLayout177.xml"/><Relationship Id="rId187" Type="http://schemas.openxmlformats.org/officeDocument/2006/relationships/slideLayout" Target="../slideLayouts/slideLayout198.xml"/><Relationship Id="rId1" Type="http://schemas.openxmlformats.org/officeDocument/2006/relationships/slideLayout" Target="../slideLayouts/slideLayout12.xml"/><Relationship Id="rId212" Type="http://schemas.openxmlformats.org/officeDocument/2006/relationships/slideLayout" Target="../slideLayouts/slideLayout223.xml"/><Relationship Id="rId28" Type="http://schemas.openxmlformats.org/officeDocument/2006/relationships/slideLayout" Target="../slideLayouts/slideLayout39.xml"/><Relationship Id="rId49" Type="http://schemas.openxmlformats.org/officeDocument/2006/relationships/slideLayout" Target="../slideLayouts/slideLayout60.xml"/><Relationship Id="rId114" Type="http://schemas.openxmlformats.org/officeDocument/2006/relationships/slideLayout" Target="../slideLayouts/slideLayout125.xml"/><Relationship Id="rId60" Type="http://schemas.openxmlformats.org/officeDocument/2006/relationships/slideLayout" Target="../slideLayouts/slideLayout71.xml"/><Relationship Id="rId81" Type="http://schemas.openxmlformats.org/officeDocument/2006/relationships/slideLayout" Target="../slideLayouts/slideLayout92.xml"/><Relationship Id="rId135" Type="http://schemas.openxmlformats.org/officeDocument/2006/relationships/slideLayout" Target="../slideLayouts/slideLayout146.xml"/><Relationship Id="rId156" Type="http://schemas.openxmlformats.org/officeDocument/2006/relationships/slideLayout" Target="../slideLayouts/slideLayout167.xml"/><Relationship Id="rId177" Type="http://schemas.openxmlformats.org/officeDocument/2006/relationships/slideLayout" Target="../slideLayouts/slideLayout188.xml"/><Relationship Id="rId198" Type="http://schemas.openxmlformats.org/officeDocument/2006/relationships/slideLayout" Target="../slideLayouts/slideLayout209.xml"/><Relationship Id="rId202" Type="http://schemas.openxmlformats.org/officeDocument/2006/relationships/slideLayout" Target="../slideLayouts/slideLayout213.xml"/><Relationship Id="rId223" Type="http://schemas.openxmlformats.org/officeDocument/2006/relationships/slideLayout" Target="../slideLayouts/slideLayout234.xml"/><Relationship Id="rId18" Type="http://schemas.openxmlformats.org/officeDocument/2006/relationships/slideLayout" Target="../slideLayouts/slideLayout29.xml"/><Relationship Id="rId39" Type="http://schemas.openxmlformats.org/officeDocument/2006/relationships/slideLayout" Target="../slideLayouts/slideLayout50.xml"/><Relationship Id="rId50" Type="http://schemas.openxmlformats.org/officeDocument/2006/relationships/slideLayout" Target="../slideLayouts/slideLayout61.xml"/><Relationship Id="rId104" Type="http://schemas.openxmlformats.org/officeDocument/2006/relationships/slideLayout" Target="../slideLayouts/slideLayout115.xml"/><Relationship Id="rId125" Type="http://schemas.openxmlformats.org/officeDocument/2006/relationships/slideLayout" Target="../slideLayouts/slideLayout136.xml"/><Relationship Id="rId146" Type="http://schemas.openxmlformats.org/officeDocument/2006/relationships/slideLayout" Target="../slideLayouts/slideLayout157.xml"/><Relationship Id="rId167" Type="http://schemas.openxmlformats.org/officeDocument/2006/relationships/slideLayout" Target="../slideLayouts/slideLayout178.xml"/><Relationship Id="rId188" Type="http://schemas.openxmlformats.org/officeDocument/2006/relationships/slideLayout" Target="../slideLayouts/slideLayout199.xml"/><Relationship Id="rId71" Type="http://schemas.openxmlformats.org/officeDocument/2006/relationships/slideLayout" Target="../slideLayouts/slideLayout82.xml"/><Relationship Id="rId92" Type="http://schemas.openxmlformats.org/officeDocument/2006/relationships/slideLayout" Target="../slideLayouts/slideLayout103.xml"/><Relationship Id="rId213" Type="http://schemas.openxmlformats.org/officeDocument/2006/relationships/slideLayout" Target="../slideLayouts/slideLayout224.xml"/><Relationship Id="rId2" Type="http://schemas.openxmlformats.org/officeDocument/2006/relationships/slideLayout" Target="../slideLayouts/slideLayout13.xml"/><Relationship Id="rId29" Type="http://schemas.openxmlformats.org/officeDocument/2006/relationships/slideLayout" Target="../slideLayouts/slideLayout40.xml"/><Relationship Id="rId40" Type="http://schemas.openxmlformats.org/officeDocument/2006/relationships/slideLayout" Target="../slideLayouts/slideLayout51.xml"/><Relationship Id="rId115" Type="http://schemas.openxmlformats.org/officeDocument/2006/relationships/slideLayout" Target="../slideLayouts/slideLayout126.xml"/><Relationship Id="rId136" Type="http://schemas.openxmlformats.org/officeDocument/2006/relationships/slideLayout" Target="../slideLayouts/slideLayout147.xml"/><Relationship Id="rId157" Type="http://schemas.openxmlformats.org/officeDocument/2006/relationships/slideLayout" Target="../slideLayouts/slideLayout168.xml"/><Relationship Id="rId178" Type="http://schemas.openxmlformats.org/officeDocument/2006/relationships/slideLayout" Target="../slideLayouts/slideLayout189.xml"/><Relationship Id="rId61" Type="http://schemas.openxmlformats.org/officeDocument/2006/relationships/slideLayout" Target="../slideLayouts/slideLayout72.xml"/><Relationship Id="rId82" Type="http://schemas.openxmlformats.org/officeDocument/2006/relationships/slideLayout" Target="../slideLayouts/slideLayout93.xml"/><Relationship Id="rId199" Type="http://schemas.openxmlformats.org/officeDocument/2006/relationships/slideLayout" Target="../slideLayouts/slideLayout210.xml"/><Relationship Id="rId203" Type="http://schemas.openxmlformats.org/officeDocument/2006/relationships/slideLayout" Target="../slideLayouts/slideLayout214.xml"/><Relationship Id="rId19" Type="http://schemas.openxmlformats.org/officeDocument/2006/relationships/slideLayout" Target="../slideLayouts/slideLayout30.xml"/><Relationship Id="rId224" Type="http://schemas.openxmlformats.org/officeDocument/2006/relationships/slideLayout" Target="../slideLayouts/slideLayout235.xml"/><Relationship Id="rId30" Type="http://schemas.openxmlformats.org/officeDocument/2006/relationships/slideLayout" Target="../slideLayouts/slideLayout41.xml"/><Relationship Id="rId105" Type="http://schemas.openxmlformats.org/officeDocument/2006/relationships/slideLayout" Target="../slideLayouts/slideLayout116.xml"/><Relationship Id="rId126" Type="http://schemas.openxmlformats.org/officeDocument/2006/relationships/slideLayout" Target="../slideLayouts/slideLayout137.xml"/><Relationship Id="rId147" Type="http://schemas.openxmlformats.org/officeDocument/2006/relationships/slideLayout" Target="../slideLayouts/slideLayout158.xml"/><Relationship Id="rId168" Type="http://schemas.openxmlformats.org/officeDocument/2006/relationships/slideLayout" Target="../slideLayouts/slideLayout179.xml"/><Relationship Id="rId51" Type="http://schemas.openxmlformats.org/officeDocument/2006/relationships/slideLayout" Target="../slideLayouts/slideLayout62.xml"/><Relationship Id="rId72" Type="http://schemas.openxmlformats.org/officeDocument/2006/relationships/slideLayout" Target="../slideLayouts/slideLayout83.xml"/><Relationship Id="rId93" Type="http://schemas.openxmlformats.org/officeDocument/2006/relationships/slideLayout" Target="../slideLayouts/slideLayout104.xml"/><Relationship Id="rId189" Type="http://schemas.openxmlformats.org/officeDocument/2006/relationships/slideLayout" Target="../slideLayouts/slideLayout200.xml"/><Relationship Id="rId3" Type="http://schemas.openxmlformats.org/officeDocument/2006/relationships/slideLayout" Target="../slideLayouts/slideLayout14.xml"/><Relationship Id="rId214" Type="http://schemas.openxmlformats.org/officeDocument/2006/relationships/slideLayout" Target="../slideLayouts/slideLayout2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1CB8ABB5-4AD6-3119-9A7B-D1A0EE918B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A481C2AC-7300-0614-82CB-2019B977E7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BDD2C74-BE08-16E3-4A83-4C52013C5F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B809CC-C1F3-46BB-A7E5-56BAF028CDA3}" type="datetimeFigureOut">
              <a:rPr lang="de-DE" smtClean="0"/>
              <a:t>18.03.2023</a:t>
            </a:fld>
            <a:endParaRPr lang="de-DE"/>
          </a:p>
        </p:txBody>
      </p:sp>
      <p:sp>
        <p:nvSpPr>
          <p:cNvPr id="5" name="Fußzeilenplatzhalter 4">
            <a:extLst>
              <a:ext uri="{FF2B5EF4-FFF2-40B4-BE49-F238E27FC236}">
                <a16:creationId xmlns:a16="http://schemas.microsoft.com/office/drawing/2014/main" id="{77F68DED-E845-8224-2EDF-89A3899352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F369120A-B8AB-6E6D-F383-974100D5E0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C01AD8-BC4B-4366-87DD-9B0F291B0EA2}" type="slidenum">
              <a:rPr lang="de-DE" smtClean="0"/>
              <a:t>‹Nr.›</a:t>
            </a:fld>
            <a:endParaRPr lang="de-DE"/>
          </a:p>
        </p:txBody>
      </p:sp>
    </p:spTree>
    <p:extLst>
      <p:ext uri="{BB962C8B-B14F-4D97-AF65-F5344CB8AC3E}">
        <p14:creationId xmlns:p14="http://schemas.microsoft.com/office/powerpoint/2010/main" val="22245674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3575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 id="2147483723" r:id="rId63"/>
    <p:sldLayoutId id="2147483724" r:id="rId64"/>
    <p:sldLayoutId id="2147483725" r:id="rId65"/>
    <p:sldLayoutId id="2147483726" r:id="rId66"/>
    <p:sldLayoutId id="2147483727" r:id="rId67"/>
    <p:sldLayoutId id="2147483728" r:id="rId68"/>
    <p:sldLayoutId id="2147483729" r:id="rId69"/>
    <p:sldLayoutId id="2147483730" r:id="rId70"/>
    <p:sldLayoutId id="2147483731" r:id="rId71"/>
    <p:sldLayoutId id="2147483732" r:id="rId72"/>
    <p:sldLayoutId id="2147483733" r:id="rId73"/>
    <p:sldLayoutId id="2147483734" r:id="rId74"/>
    <p:sldLayoutId id="2147483735" r:id="rId75"/>
    <p:sldLayoutId id="2147483736" r:id="rId76"/>
    <p:sldLayoutId id="2147483737" r:id="rId77"/>
    <p:sldLayoutId id="2147483738" r:id="rId78"/>
    <p:sldLayoutId id="2147483739" r:id="rId79"/>
    <p:sldLayoutId id="2147483740" r:id="rId80"/>
    <p:sldLayoutId id="2147483741" r:id="rId81"/>
    <p:sldLayoutId id="2147483742" r:id="rId82"/>
    <p:sldLayoutId id="2147483743" r:id="rId83"/>
    <p:sldLayoutId id="2147483744" r:id="rId84"/>
    <p:sldLayoutId id="2147483745" r:id="rId85"/>
    <p:sldLayoutId id="2147483746" r:id="rId86"/>
    <p:sldLayoutId id="2147483747" r:id="rId87"/>
    <p:sldLayoutId id="2147483748" r:id="rId88"/>
    <p:sldLayoutId id="2147483749" r:id="rId89"/>
    <p:sldLayoutId id="2147483750" r:id="rId90"/>
    <p:sldLayoutId id="2147483751" r:id="rId91"/>
    <p:sldLayoutId id="2147483752" r:id="rId92"/>
    <p:sldLayoutId id="2147483753" r:id="rId93"/>
    <p:sldLayoutId id="2147483754" r:id="rId94"/>
    <p:sldLayoutId id="2147483755" r:id="rId95"/>
    <p:sldLayoutId id="2147483756" r:id="rId96"/>
    <p:sldLayoutId id="2147483757" r:id="rId97"/>
    <p:sldLayoutId id="2147483758" r:id="rId98"/>
    <p:sldLayoutId id="2147483759" r:id="rId99"/>
    <p:sldLayoutId id="2147483760" r:id="rId100"/>
    <p:sldLayoutId id="2147483761" r:id="rId101"/>
    <p:sldLayoutId id="2147483762" r:id="rId102"/>
    <p:sldLayoutId id="2147483763" r:id="rId103"/>
    <p:sldLayoutId id="2147483764" r:id="rId104"/>
    <p:sldLayoutId id="2147483765" r:id="rId105"/>
    <p:sldLayoutId id="2147483766" r:id="rId106"/>
    <p:sldLayoutId id="2147483767" r:id="rId107"/>
    <p:sldLayoutId id="2147483768" r:id="rId108"/>
    <p:sldLayoutId id="2147483769" r:id="rId109"/>
    <p:sldLayoutId id="2147483770" r:id="rId110"/>
    <p:sldLayoutId id="2147483771" r:id="rId111"/>
    <p:sldLayoutId id="2147483772" r:id="rId112"/>
    <p:sldLayoutId id="2147483773" r:id="rId113"/>
    <p:sldLayoutId id="2147483774" r:id="rId114"/>
    <p:sldLayoutId id="2147483775" r:id="rId115"/>
    <p:sldLayoutId id="2147483776" r:id="rId116"/>
    <p:sldLayoutId id="2147483777" r:id="rId117"/>
    <p:sldLayoutId id="2147483778" r:id="rId118"/>
    <p:sldLayoutId id="2147483779" r:id="rId119"/>
    <p:sldLayoutId id="2147483780" r:id="rId120"/>
    <p:sldLayoutId id="2147483781" r:id="rId121"/>
    <p:sldLayoutId id="2147483782" r:id="rId122"/>
    <p:sldLayoutId id="2147483783" r:id="rId123"/>
    <p:sldLayoutId id="2147483784" r:id="rId124"/>
    <p:sldLayoutId id="2147483785" r:id="rId125"/>
    <p:sldLayoutId id="2147483786" r:id="rId126"/>
    <p:sldLayoutId id="2147483787" r:id="rId127"/>
    <p:sldLayoutId id="2147483788" r:id="rId128"/>
    <p:sldLayoutId id="2147483789" r:id="rId129"/>
    <p:sldLayoutId id="2147483790" r:id="rId130"/>
    <p:sldLayoutId id="2147483791" r:id="rId131"/>
    <p:sldLayoutId id="2147483792" r:id="rId132"/>
    <p:sldLayoutId id="2147483793" r:id="rId133"/>
    <p:sldLayoutId id="2147483794" r:id="rId134"/>
    <p:sldLayoutId id="2147483795" r:id="rId135"/>
    <p:sldLayoutId id="2147483796" r:id="rId136"/>
    <p:sldLayoutId id="2147483797" r:id="rId137"/>
    <p:sldLayoutId id="2147483798" r:id="rId138"/>
    <p:sldLayoutId id="2147483799" r:id="rId139"/>
    <p:sldLayoutId id="2147483800" r:id="rId140"/>
    <p:sldLayoutId id="2147483801" r:id="rId141"/>
    <p:sldLayoutId id="2147483802" r:id="rId142"/>
    <p:sldLayoutId id="2147483803" r:id="rId143"/>
    <p:sldLayoutId id="2147483804" r:id="rId144"/>
    <p:sldLayoutId id="2147483805" r:id="rId145"/>
    <p:sldLayoutId id="2147483806" r:id="rId146"/>
    <p:sldLayoutId id="2147483807" r:id="rId147"/>
    <p:sldLayoutId id="2147483808" r:id="rId148"/>
    <p:sldLayoutId id="2147483809" r:id="rId149"/>
    <p:sldLayoutId id="2147483810" r:id="rId150"/>
    <p:sldLayoutId id="2147483811" r:id="rId151"/>
    <p:sldLayoutId id="2147483812" r:id="rId152"/>
    <p:sldLayoutId id="2147483813" r:id="rId153"/>
    <p:sldLayoutId id="2147483814" r:id="rId154"/>
    <p:sldLayoutId id="2147483815" r:id="rId155"/>
    <p:sldLayoutId id="2147483816" r:id="rId156"/>
    <p:sldLayoutId id="2147483817" r:id="rId157"/>
    <p:sldLayoutId id="2147483818" r:id="rId158"/>
    <p:sldLayoutId id="2147483819" r:id="rId159"/>
    <p:sldLayoutId id="2147483820" r:id="rId160"/>
    <p:sldLayoutId id="2147483821" r:id="rId161"/>
    <p:sldLayoutId id="2147483822" r:id="rId162"/>
    <p:sldLayoutId id="2147483823" r:id="rId163"/>
    <p:sldLayoutId id="2147483824" r:id="rId164"/>
    <p:sldLayoutId id="2147483825" r:id="rId165"/>
    <p:sldLayoutId id="2147483826" r:id="rId166"/>
    <p:sldLayoutId id="2147483827" r:id="rId167"/>
    <p:sldLayoutId id="2147483828" r:id="rId168"/>
    <p:sldLayoutId id="2147483829" r:id="rId169"/>
    <p:sldLayoutId id="2147483830" r:id="rId170"/>
    <p:sldLayoutId id="2147483831" r:id="rId171"/>
    <p:sldLayoutId id="2147483832" r:id="rId172"/>
    <p:sldLayoutId id="2147483833" r:id="rId173"/>
    <p:sldLayoutId id="2147483834" r:id="rId174"/>
    <p:sldLayoutId id="2147483835" r:id="rId175"/>
    <p:sldLayoutId id="2147483836" r:id="rId176"/>
    <p:sldLayoutId id="2147483837" r:id="rId177"/>
    <p:sldLayoutId id="2147483838" r:id="rId178"/>
    <p:sldLayoutId id="2147483839" r:id="rId179"/>
    <p:sldLayoutId id="2147483840" r:id="rId180"/>
    <p:sldLayoutId id="2147483841" r:id="rId181"/>
    <p:sldLayoutId id="2147483842" r:id="rId182"/>
    <p:sldLayoutId id="2147483843" r:id="rId183"/>
    <p:sldLayoutId id="2147483844" r:id="rId184"/>
    <p:sldLayoutId id="2147483845" r:id="rId185"/>
    <p:sldLayoutId id="2147483846" r:id="rId186"/>
    <p:sldLayoutId id="2147483847" r:id="rId187"/>
    <p:sldLayoutId id="2147483848" r:id="rId188"/>
    <p:sldLayoutId id="2147483849" r:id="rId189"/>
    <p:sldLayoutId id="2147483850" r:id="rId190"/>
    <p:sldLayoutId id="2147483851" r:id="rId191"/>
    <p:sldLayoutId id="2147483852" r:id="rId192"/>
    <p:sldLayoutId id="2147483853" r:id="rId193"/>
    <p:sldLayoutId id="2147483854" r:id="rId194"/>
    <p:sldLayoutId id="2147483855" r:id="rId195"/>
    <p:sldLayoutId id="2147483856" r:id="rId196"/>
    <p:sldLayoutId id="2147483857" r:id="rId197"/>
    <p:sldLayoutId id="2147483858" r:id="rId198"/>
    <p:sldLayoutId id="2147483859" r:id="rId199"/>
    <p:sldLayoutId id="2147483860" r:id="rId200"/>
    <p:sldLayoutId id="2147483861" r:id="rId201"/>
    <p:sldLayoutId id="2147483862" r:id="rId202"/>
    <p:sldLayoutId id="2147483863" r:id="rId203"/>
    <p:sldLayoutId id="2147483864" r:id="rId204"/>
    <p:sldLayoutId id="2147483865" r:id="rId205"/>
    <p:sldLayoutId id="2147483866" r:id="rId206"/>
    <p:sldLayoutId id="2147483867" r:id="rId207"/>
    <p:sldLayoutId id="2147483868" r:id="rId208"/>
    <p:sldLayoutId id="2147483869" r:id="rId209"/>
    <p:sldLayoutId id="2147483870" r:id="rId210"/>
    <p:sldLayoutId id="2147483871" r:id="rId211"/>
    <p:sldLayoutId id="2147483872" r:id="rId212"/>
    <p:sldLayoutId id="2147483873" r:id="rId213"/>
    <p:sldLayoutId id="2147483874" r:id="rId214"/>
    <p:sldLayoutId id="2147483875" r:id="rId215"/>
    <p:sldLayoutId id="2147483876" r:id="rId216"/>
    <p:sldLayoutId id="2147483877" r:id="rId217"/>
    <p:sldLayoutId id="2147483878" r:id="rId218"/>
    <p:sldLayoutId id="2147483879" r:id="rId219"/>
    <p:sldLayoutId id="2147483880" r:id="rId220"/>
    <p:sldLayoutId id="2147483881" r:id="rId221"/>
    <p:sldLayoutId id="2147483882" r:id="rId222"/>
    <p:sldLayoutId id="2147483883" r:id="rId223"/>
    <p:sldLayoutId id="2147483884" r:id="rId224"/>
    <p:sldLayoutId id="2147483885" r:id="rId225"/>
    <p:sldLayoutId id="2147483886" r:id="rId226"/>
    <p:sldLayoutId id="2147483887" r:id="rId227"/>
    <p:sldLayoutId id="2147483888" r:id="rId228"/>
    <p:sldLayoutId id="2147483889" r:id="rId229"/>
    <p:sldLayoutId id="2147483890" r:id="rId230"/>
  </p:sldLayoutIdLst>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hf hdr="0" ftr="0" dt="0"/>
  <p:txStyles>
    <p:titleStyle>
      <a:lvl1pPr algn="l" defTabSz="91444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11" indent="-228611" algn="l" defTabSz="91444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34" indent="-228611" algn="l" defTabSz="91444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57" indent="-228611" algn="l" defTabSz="91444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80"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03"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5.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5.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D21F8C7-12E0-4CE2-B2B4-3DEE3BB47035}"/>
              </a:ext>
            </a:extLst>
          </p:cNvPr>
          <p:cNvSpPr txBox="1"/>
          <p:nvPr/>
        </p:nvSpPr>
        <p:spPr>
          <a:xfrm>
            <a:off x="1306712" y="3411639"/>
            <a:ext cx="5612248" cy="954300"/>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867" b="0" i="0" u="none" strike="noStrike" kern="1200" cap="none" spc="0" normalizeH="0" baseline="0" noProof="0" dirty="0">
                <a:ln>
                  <a:noFill/>
                </a:ln>
                <a:solidFill>
                  <a:srgbClr val="B6B6BD"/>
                </a:solidFill>
                <a:effectLst/>
                <a:uLnTx/>
                <a:uFillTx/>
                <a:latin typeface="Source Sans Pro"/>
                <a:ea typeface="+mn-ea"/>
                <a:cs typeface="+mn-cs"/>
              </a:rPr>
              <a:t>Was ist die Cloud, wieso verwendet man Sie und warum sollten wir uns darum kümmern. </a:t>
            </a:r>
            <a:r>
              <a:rPr lang="de-DE" sz="1867" dirty="0">
                <a:solidFill>
                  <a:srgbClr val="B6B6BD"/>
                </a:solidFill>
                <a:latin typeface="Source Sans Pro"/>
              </a:rPr>
              <a:t>Sie erfahren hier alles Grundwissen welches Sie benötigen</a:t>
            </a:r>
            <a:endParaRPr kumimoji="0" lang="de-DE" sz="1867" b="0" i="0" u="none" strike="noStrike" kern="1200" cap="none" spc="0" normalizeH="0" baseline="0" noProof="0" dirty="0">
              <a:ln>
                <a:noFill/>
              </a:ln>
              <a:solidFill>
                <a:srgbClr val="B6B6BD"/>
              </a:solidFill>
              <a:effectLst/>
              <a:uLnTx/>
              <a:uFillTx/>
              <a:latin typeface="Source Sans Pro"/>
              <a:ea typeface="+mn-ea"/>
              <a:cs typeface="+mn-cs"/>
            </a:endParaRPr>
          </a:p>
        </p:txBody>
      </p:sp>
      <p:sp>
        <p:nvSpPr>
          <p:cNvPr id="20" name="TextBox 19">
            <a:extLst>
              <a:ext uri="{FF2B5EF4-FFF2-40B4-BE49-F238E27FC236}">
                <a16:creationId xmlns:a16="http://schemas.microsoft.com/office/drawing/2014/main" id="{1FD57414-E1D7-4B68-AE57-2C22A4B1A300}"/>
              </a:ext>
            </a:extLst>
          </p:cNvPr>
          <p:cNvSpPr txBox="1"/>
          <p:nvPr/>
        </p:nvSpPr>
        <p:spPr>
          <a:xfrm>
            <a:off x="1335531" y="2108200"/>
            <a:ext cx="5612248" cy="1118319"/>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333" b="1" i="0" u="none" strike="noStrike" kern="1200" cap="none" spc="0" normalizeH="0" baseline="0" noProof="0" dirty="0">
                <a:ln>
                  <a:noFill/>
                </a:ln>
                <a:solidFill>
                  <a:srgbClr val="FFFFFF"/>
                </a:solidFill>
                <a:effectLst/>
                <a:uLnTx/>
                <a:uFillTx/>
                <a:latin typeface="Source Sans Pro"/>
                <a:ea typeface="Roboto Black" panose="02000000000000000000" pitchFamily="2" charset="0"/>
                <a:cs typeface="+mn-cs"/>
              </a:rPr>
              <a:t>Cloud Architekturen</a:t>
            </a:r>
            <a:endParaRPr kumimoji="0" lang="de-DE" sz="1333" b="0" i="0" u="none" strike="noStrike" kern="1200" cap="none" spc="0" normalizeH="0" baseline="0" noProof="0" dirty="0">
              <a:ln>
                <a:noFill/>
              </a:ln>
              <a:solidFill>
                <a:srgbClr val="FFFFFF"/>
              </a:solidFill>
              <a:effectLst/>
              <a:uLnTx/>
              <a:uFillTx/>
              <a:latin typeface="Bebas Neue" panose="020B0606020202050201" pitchFamily="34" charset="0"/>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5334" b="0" i="0" u="none" strike="noStrike" kern="1200" cap="none" spc="0" normalizeH="0" baseline="0" noProof="0" dirty="0">
                <a:ln>
                  <a:noFill/>
                </a:ln>
                <a:gradFill>
                  <a:gsLst>
                    <a:gs pos="50000">
                      <a:srgbClr val="FF5355"/>
                    </a:gs>
                    <a:gs pos="100000">
                      <a:srgbClr val="CE59C4"/>
                    </a:gs>
                    <a:gs pos="1000">
                      <a:srgbClr val="FFC955"/>
                    </a:gs>
                  </a:gsLst>
                  <a:lin ang="8100000" scaled="0"/>
                </a:gradFill>
                <a:effectLst/>
                <a:uLnTx/>
                <a:uFillTx/>
                <a:latin typeface="Source Sans Pro Black"/>
                <a:ea typeface="+mn-ea"/>
                <a:cs typeface="+mn-cs"/>
              </a:rPr>
              <a:t>Einführung</a:t>
            </a:r>
          </a:p>
        </p:txBody>
      </p:sp>
      <p:sp>
        <p:nvSpPr>
          <p:cNvPr id="5" name="TextBox 4">
            <a:extLst>
              <a:ext uri="{FF2B5EF4-FFF2-40B4-BE49-F238E27FC236}">
                <a16:creationId xmlns:a16="http://schemas.microsoft.com/office/drawing/2014/main" id="{827B051B-E820-4754-9C07-E245C0DA7850}"/>
              </a:ext>
            </a:extLst>
          </p:cNvPr>
          <p:cNvSpPr txBox="1"/>
          <p:nvPr/>
        </p:nvSpPr>
        <p:spPr>
          <a:xfrm>
            <a:off x="609600" y="6076279"/>
            <a:ext cx="2641600" cy="29745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en-US" sz="1333" b="1" i="0" u="none" strike="noStrike" kern="1200" cap="none" spc="0" normalizeH="0" baseline="0" noProof="0" dirty="0">
                <a:ln>
                  <a:noFill/>
                </a:ln>
                <a:solidFill>
                  <a:srgbClr val="F2F2F5"/>
                </a:solidFill>
                <a:effectLst/>
                <a:uLnTx/>
                <a:uFillTx/>
                <a:latin typeface="Source Sans Pro"/>
                <a:ea typeface="+mn-ea"/>
                <a:cs typeface="+mn-cs"/>
              </a:rPr>
              <a:t>© 2023 Ben Coepp Publishing</a:t>
            </a:r>
          </a:p>
        </p:txBody>
      </p:sp>
      <p:sp>
        <p:nvSpPr>
          <p:cNvPr id="6" name="TextBox 5">
            <a:extLst>
              <a:ext uri="{FF2B5EF4-FFF2-40B4-BE49-F238E27FC236}">
                <a16:creationId xmlns:a16="http://schemas.microsoft.com/office/drawing/2014/main" id="{771DBB7B-0480-4D69-AB1A-CBC77C7904BB}"/>
              </a:ext>
            </a:extLst>
          </p:cNvPr>
          <p:cNvSpPr txBox="1"/>
          <p:nvPr/>
        </p:nvSpPr>
        <p:spPr>
          <a:xfrm>
            <a:off x="609600" y="408258"/>
            <a:ext cx="1828800" cy="461665"/>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955"/>
                </a:solidFill>
                <a:effectLst/>
                <a:uLnTx/>
                <a:uFillTx/>
                <a:latin typeface="Source Sans Pro Black"/>
                <a:ea typeface="+mn-ea"/>
                <a:cs typeface="+mn-cs"/>
              </a:rPr>
              <a:t>Cloud</a:t>
            </a:r>
            <a:endParaRPr kumimoji="0" lang="en-US" sz="2400" b="1" i="0" u="none" strike="noStrike" kern="1200" cap="none" spc="0" normalizeH="0" baseline="0" noProof="0" dirty="0">
              <a:ln>
                <a:noFill/>
              </a:ln>
              <a:solidFill>
                <a:srgbClr val="FFC955"/>
              </a:solidFill>
              <a:effectLst/>
              <a:uLnTx/>
              <a:uFillTx/>
              <a:latin typeface="Source Sans Pro"/>
              <a:ea typeface="+mn-ea"/>
              <a:cs typeface="+mn-cs"/>
            </a:endParaRPr>
          </a:p>
        </p:txBody>
      </p:sp>
      <p:cxnSp>
        <p:nvCxnSpPr>
          <p:cNvPr id="11" name="Straight Connector 10">
            <a:extLst>
              <a:ext uri="{FF2B5EF4-FFF2-40B4-BE49-F238E27FC236}">
                <a16:creationId xmlns:a16="http://schemas.microsoft.com/office/drawing/2014/main" id="{9E8B2DFD-0BD6-4013-8B00-B7D217A68CD6}"/>
              </a:ext>
            </a:extLst>
          </p:cNvPr>
          <p:cNvCxnSpPr>
            <a:cxnSpLocks/>
          </p:cNvCxnSpPr>
          <p:nvPr/>
        </p:nvCxnSpPr>
        <p:spPr>
          <a:xfrm>
            <a:off x="609600" y="6420523"/>
            <a:ext cx="2990490" cy="0"/>
          </a:xfrm>
          <a:prstGeom prst="line">
            <a:avLst/>
          </a:prstGeom>
          <a:ln w="38100" cap="sq">
            <a:solidFill>
              <a:schemeClr val="accent1"/>
            </a:solidFill>
            <a:bevel/>
            <a:headEnd type="none"/>
            <a:tailEnd type="none"/>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28590D2E-BA9E-4B34-9BC6-3A57DB73BB8E}"/>
              </a:ext>
            </a:extLst>
          </p:cNvPr>
          <p:cNvSpPr>
            <a:spLocks noGrp="1"/>
          </p:cNvSpPr>
          <p:nvPr>
            <p:ph type="pic" sz="quarter" idx="11"/>
          </p:nvPr>
        </p:nvSpPr>
        <p:spPr>
          <a:xfrm flipH="1">
            <a:off x="7851649" y="-20531"/>
            <a:ext cx="4340351" cy="6858000"/>
          </a:xfrm>
        </p:spPr>
      </p:sp>
    </p:spTree>
    <p:extLst>
      <p:ext uri="{BB962C8B-B14F-4D97-AF65-F5344CB8AC3E}">
        <p14:creationId xmlns:p14="http://schemas.microsoft.com/office/powerpoint/2010/main" val="107367899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Types of Cloud Computing — an Extensive Guide on Cloud Solutions and  Technologies in 2023">
            <a:extLst>
              <a:ext uri="{FF2B5EF4-FFF2-40B4-BE49-F238E27FC236}">
                <a16:creationId xmlns:a16="http://schemas.microsoft.com/office/drawing/2014/main" id="{CE4B6556-7585-2001-E5A3-E17320D18E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2319" y="64294"/>
            <a:ext cx="8107362" cy="7546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165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959FC21-BFC7-499C-AF8C-2E89CF56BF1D}"/>
              </a:ext>
            </a:extLst>
          </p:cNvPr>
          <p:cNvSpPr/>
          <p:nvPr/>
        </p:nvSpPr>
        <p:spPr>
          <a:xfrm>
            <a:off x="6096000" y="0"/>
            <a:ext cx="6096000" cy="6858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 name="TextBox 3">
            <a:extLst>
              <a:ext uri="{FF2B5EF4-FFF2-40B4-BE49-F238E27FC236}">
                <a16:creationId xmlns:a16="http://schemas.microsoft.com/office/drawing/2014/main" id="{10C80821-88F8-4154-A2E5-1D83A2AEFB98}"/>
              </a:ext>
            </a:extLst>
          </p:cNvPr>
          <p:cNvSpPr txBox="1"/>
          <p:nvPr/>
        </p:nvSpPr>
        <p:spPr>
          <a:xfrm>
            <a:off x="711200" y="2167116"/>
            <a:ext cx="4526692" cy="3170099"/>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lang="de-DE" sz="4000" b="1" dirty="0">
                <a:solidFill>
                  <a:srgbClr val="FFFFFF"/>
                </a:solidFill>
                <a:latin typeface="Source Sans Pro Black"/>
              </a:rPr>
              <a:t>Warum ist die Cloud ein relevantes Thema in der modernen Entwicklung</a:t>
            </a:r>
            <a:endParaRPr kumimoji="0" lang="de-DE" sz="4000" b="1" i="0" u="none" strike="noStrike" kern="1200" cap="none" spc="0" normalizeH="0" baseline="0" noProof="0" dirty="0">
              <a:ln>
                <a:noFill/>
              </a:ln>
              <a:solidFill>
                <a:srgbClr val="FFFFFF"/>
              </a:solidFill>
              <a:effectLst/>
              <a:uLnTx/>
              <a:uFillTx/>
              <a:latin typeface="Source Sans Pro Black"/>
              <a:ea typeface="+mn-ea"/>
              <a:cs typeface="+mn-cs"/>
            </a:endParaRPr>
          </a:p>
        </p:txBody>
      </p:sp>
      <p:sp>
        <p:nvSpPr>
          <p:cNvPr id="5" name="TextBox 4">
            <a:extLst>
              <a:ext uri="{FF2B5EF4-FFF2-40B4-BE49-F238E27FC236}">
                <a16:creationId xmlns:a16="http://schemas.microsoft.com/office/drawing/2014/main" id="{D663DDAE-A3E0-4006-A14F-75583D8C4086}"/>
              </a:ext>
            </a:extLst>
          </p:cNvPr>
          <p:cNvSpPr txBox="1"/>
          <p:nvPr/>
        </p:nvSpPr>
        <p:spPr>
          <a:xfrm>
            <a:off x="8026400" y="1279695"/>
            <a:ext cx="2235200" cy="4329647"/>
          </a:xfrm>
          <a:prstGeom prst="rect">
            <a:avLst/>
          </a:prstGeom>
          <a:noFill/>
        </p:spPr>
        <p:txBody>
          <a:bodyPr wrap="square" rtlCol="0">
            <a:spAutoFit/>
          </a:body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0" lang="en-US" sz="27535" b="1" i="0" u="none" strike="noStrike" kern="1200" cap="none" spc="0" normalizeH="0" baseline="0" noProof="0" dirty="0">
                <a:ln>
                  <a:noFill/>
                </a:ln>
                <a:gradFill>
                  <a:gsLst>
                    <a:gs pos="0">
                      <a:srgbClr val="FF5355"/>
                    </a:gs>
                    <a:gs pos="100000">
                      <a:srgbClr val="CE59C4"/>
                    </a:gs>
                  </a:gsLst>
                  <a:lin ang="5400000" scaled="1"/>
                </a:gradFill>
                <a:effectLst/>
                <a:uLnTx/>
                <a:uFillTx/>
                <a:latin typeface="Source Sans Pro"/>
                <a:ea typeface="+mn-ea"/>
                <a:cs typeface="+mn-cs"/>
              </a:rPr>
              <a:t>?</a:t>
            </a:r>
            <a:endParaRPr kumimoji="0" lang="uk-UA" sz="27535" b="1" i="0" u="none" strike="noStrike" kern="1200" cap="none" spc="0" normalizeH="0" baseline="0" noProof="0" dirty="0">
              <a:ln>
                <a:noFill/>
              </a:ln>
              <a:gradFill>
                <a:gsLst>
                  <a:gs pos="0">
                    <a:srgbClr val="FF5355"/>
                  </a:gs>
                  <a:gs pos="100000">
                    <a:srgbClr val="CE59C4"/>
                  </a:gs>
                </a:gsLst>
                <a:lin ang="5400000" scaled="1"/>
              </a:gradFill>
              <a:effectLst/>
              <a:uLnTx/>
              <a:uFillTx/>
              <a:latin typeface="Source Sans Pro"/>
              <a:ea typeface="+mn-ea"/>
              <a:cs typeface="+mn-cs"/>
            </a:endParaRPr>
          </a:p>
        </p:txBody>
      </p:sp>
      <p:cxnSp>
        <p:nvCxnSpPr>
          <p:cNvPr id="8" name="Straight Connector 7">
            <a:extLst>
              <a:ext uri="{FF2B5EF4-FFF2-40B4-BE49-F238E27FC236}">
                <a16:creationId xmlns:a16="http://schemas.microsoft.com/office/drawing/2014/main" id="{D6A577BE-0B81-4A3F-8C26-EAAF72E9EF0D}"/>
              </a:ext>
            </a:extLst>
          </p:cNvPr>
          <p:cNvCxnSpPr>
            <a:cxnSpLocks/>
          </p:cNvCxnSpPr>
          <p:nvPr/>
        </p:nvCxnSpPr>
        <p:spPr>
          <a:xfrm>
            <a:off x="11277600" y="3429000"/>
            <a:ext cx="914400" cy="0"/>
          </a:xfrm>
          <a:prstGeom prst="line">
            <a:avLst/>
          </a:prstGeom>
          <a:ln w="38100">
            <a:solidFill>
              <a:schemeClr val="tx2"/>
            </a:solidFill>
            <a:headEnd type="ova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040240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28CC38F-6EB8-49DA-9CA9-8F7C2A1E789C}"/>
              </a:ext>
            </a:extLst>
          </p:cNvPr>
          <p:cNvSpPr/>
          <p:nvPr/>
        </p:nvSpPr>
        <p:spPr>
          <a:xfrm>
            <a:off x="0" y="0"/>
            <a:ext cx="6096000" cy="6858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 name="Freeform 15">
            <a:extLst>
              <a:ext uri="{FF2B5EF4-FFF2-40B4-BE49-F238E27FC236}">
                <a16:creationId xmlns:a16="http://schemas.microsoft.com/office/drawing/2014/main" id="{3C5B59F0-5303-4DCB-96DC-27ECDC3CF9D6}"/>
              </a:ext>
            </a:extLst>
          </p:cNvPr>
          <p:cNvSpPr>
            <a:spLocks noEditPoints="1"/>
          </p:cNvSpPr>
          <p:nvPr/>
        </p:nvSpPr>
        <p:spPr bwMode="auto">
          <a:xfrm>
            <a:off x="1625600" y="2006600"/>
            <a:ext cx="2844800" cy="2844800"/>
          </a:xfrm>
          <a:custGeom>
            <a:avLst/>
            <a:gdLst>
              <a:gd name="T0" fmla="*/ 144 w 176"/>
              <a:gd name="T1" fmla="*/ 88 h 176"/>
              <a:gd name="T2" fmla="*/ 152 w 176"/>
              <a:gd name="T3" fmla="*/ 88 h 176"/>
              <a:gd name="T4" fmla="*/ 60 w 176"/>
              <a:gd name="T5" fmla="*/ 136 h 176"/>
              <a:gd name="T6" fmla="*/ 56 w 176"/>
              <a:gd name="T7" fmla="*/ 143 h 176"/>
              <a:gd name="T8" fmla="*/ 60 w 176"/>
              <a:gd name="T9" fmla="*/ 136 h 176"/>
              <a:gd name="T10" fmla="*/ 33 w 176"/>
              <a:gd name="T11" fmla="*/ 120 h 176"/>
              <a:gd name="T12" fmla="*/ 40 w 176"/>
              <a:gd name="T13" fmla="*/ 116 h 176"/>
              <a:gd name="T14" fmla="*/ 56 w 176"/>
              <a:gd name="T15" fmla="*/ 33 h 176"/>
              <a:gd name="T16" fmla="*/ 60 w 176"/>
              <a:gd name="T17" fmla="*/ 40 h 176"/>
              <a:gd name="T18" fmla="*/ 56 w 176"/>
              <a:gd name="T19" fmla="*/ 33 h 176"/>
              <a:gd name="T20" fmla="*/ 24 w 176"/>
              <a:gd name="T21" fmla="*/ 88 h 176"/>
              <a:gd name="T22" fmla="*/ 32 w 176"/>
              <a:gd name="T23" fmla="*/ 88 h 176"/>
              <a:gd name="T24" fmla="*/ 116 w 176"/>
              <a:gd name="T25" fmla="*/ 40 h 176"/>
              <a:gd name="T26" fmla="*/ 120 w 176"/>
              <a:gd name="T27" fmla="*/ 33 h 176"/>
              <a:gd name="T28" fmla="*/ 116 w 176"/>
              <a:gd name="T29" fmla="*/ 40 h 176"/>
              <a:gd name="T30" fmla="*/ 33 w 176"/>
              <a:gd name="T31" fmla="*/ 56 h 176"/>
              <a:gd name="T32" fmla="*/ 40 w 176"/>
              <a:gd name="T33" fmla="*/ 60 h 176"/>
              <a:gd name="T34" fmla="*/ 142 w 176"/>
              <a:gd name="T35" fmla="*/ 115 h 176"/>
              <a:gd name="T36" fmla="*/ 138 w 176"/>
              <a:gd name="T37" fmla="*/ 121 h 176"/>
              <a:gd name="T38" fmla="*/ 142 w 176"/>
              <a:gd name="T39" fmla="*/ 115 h 176"/>
              <a:gd name="T40" fmla="*/ 84 w 176"/>
              <a:gd name="T41" fmla="*/ 148 h 176"/>
              <a:gd name="T42" fmla="*/ 92 w 176"/>
              <a:gd name="T43" fmla="*/ 148 h 176"/>
              <a:gd name="T44" fmla="*/ 138 w 176"/>
              <a:gd name="T45" fmla="*/ 55 h 176"/>
              <a:gd name="T46" fmla="*/ 142 w 176"/>
              <a:gd name="T47" fmla="*/ 61 h 176"/>
              <a:gd name="T48" fmla="*/ 138 w 176"/>
              <a:gd name="T49" fmla="*/ 55 h 176"/>
              <a:gd name="T50" fmla="*/ 103 w 176"/>
              <a:gd name="T51" fmla="*/ 84 h 176"/>
              <a:gd name="T52" fmla="*/ 92 w 176"/>
              <a:gd name="T53" fmla="*/ 28 h 176"/>
              <a:gd name="T54" fmla="*/ 84 w 176"/>
              <a:gd name="T55" fmla="*/ 28 h 176"/>
              <a:gd name="T56" fmla="*/ 72 w 176"/>
              <a:gd name="T57" fmla="*/ 88 h 176"/>
              <a:gd name="T58" fmla="*/ 103 w 176"/>
              <a:gd name="T59" fmla="*/ 92 h 176"/>
              <a:gd name="T60" fmla="*/ 128 w 176"/>
              <a:gd name="T61" fmla="*/ 88 h 176"/>
              <a:gd name="T62" fmla="*/ 88 w 176"/>
              <a:gd name="T63" fmla="*/ 96 h 176"/>
              <a:gd name="T64" fmla="*/ 88 w 176"/>
              <a:gd name="T65" fmla="*/ 80 h 176"/>
              <a:gd name="T66" fmla="*/ 88 w 176"/>
              <a:gd name="T67" fmla="*/ 96 h 176"/>
              <a:gd name="T68" fmla="*/ 115 w 176"/>
              <a:gd name="T69" fmla="*/ 142 h 176"/>
              <a:gd name="T70" fmla="*/ 121 w 176"/>
              <a:gd name="T71" fmla="*/ 138 h 176"/>
              <a:gd name="T72" fmla="*/ 88 w 176"/>
              <a:gd name="T73" fmla="*/ 0 h 176"/>
              <a:gd name="T74" fmla="*/ 88 w 176"/>
              <a:gd name="T75" fmla="*/ 176 h 176"/>
              <a:gd name="T76" fmla="*/ 88 w 176"/>
              <a:gd name="T77" fmla="*/ 0 h 176"/>
              <a:gd name="T78" fmla="*/ 8 w 176"/>
              <a:gd name="T79" fmla="*/ 88 h 176"/>
              <a:gd name="T80" fmla="*/ 168 w 176"/>
              <a:gd name="T81"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6" h="176">
                <a:moveTo>
                  <a:pt x="148" y="84"/>
                </a:moveTo>
                <a:cubicBezTo>
                  <a:pt x="146" y="84"/>
                  <a:pt x="144" y="86"/>
                  <a:pt x="144" y="88"/>
                </a:cubicBezTo>
                <a:cubicBezTo>
                  <a:pt x="144" y="90"/>
                  <a:pt x="146" y="92"/>
                  <a:pt x="148" y="92"/>
                </a:cubicBezTo>
                <a:cubicBezTo>
                  <a:pt x="150" y="92"/>
                  <a:pt x="152" y="90"/>
                  <a:pt x="152" y="88"/>
                </a:cubicBezTo>
                <a:cubicBezTo>
                  <a:pt x="152" y="86"/>
                  <a:pt x="150" y="84"/>
                  <a:pt x="148" y="84"/>
                </a:cubicBezTo>
                <a:moveTo>
                  <a:pt x="60" y="136"/>
                </a:moveTo>
                <a:cubicBezTo>
                  <a:pt x="58" y="135"/>
                  <a:pt x="56" y="136"/>
                  <a:pt x="55" y="138"/>
                </a:cubicBezTo>
                <a:cubicBezTo>
                  <a:pt x="53" y="140"/>
                  <a:pt x="54" y="142"/>
                  <a:pt x="56" y="143"/>
                </a:cubicBezTo>
                <a:cubicBezTo>
                  <a:pt x="58" y="145"/>
                  <a:pt x="60" y="144"/>
                  <a:pt x="61" y="142"/>
                </a:cubicBezTo>
                <a:cubicBezTo>
                  <a:pt x="63" y="140"/>
                  <a:pt x="62" y="138"/>
                  <a:pt x="60" y="136"/>
                </a:cubicBezTo>
                <a:moveTo>
                  <a:pt x="34" y="115"/>
                </a:moveTo>
                <a:cubicBezTo>
                  <a:pt x="32" y="116"/>
                  <a:pt x="31" y="118"/>
                  <a:pt x="33" y="120"/>
                </a:cubicBezTo>
                <a:cubicBezTo>
                  <a:pt x="34" y="122"/>
                  <a:pt x="36" y="123"/>
                  <a:pt x="38" y="121"/>
                </a:cubicBezTo>
                <a:cubicBezTo>
                  <a:pt x="40" y="120"/>
                  <a:pt x="41" y="118"/>
                  <a:pt x="40" y="116"/>
                </a:cubicBezTo>
                <a:cubicBezTo>
                  <a:pt x="38" y="114"/>
                  <a:pt x="36" y="113"/>
                  <a:pt x="34" y="115"/>
                </a:cubicBezTo>
                <a:moveTo>
                  <a:pt x="56" y="33"/>
                </a:moveTo>
                <a:cubicBezTo>
                  <a:pt x="54" y="34"/>
                  <a:pt x="53" y="36"/>
                  <a:pt x="55" y="38"/>
                </a:cubicBezTo>
                <a:cubicBezTo>
                  <a:pt x="56" y="40"/>
                  <a:pt x="58" y="41"/>
                  <a:pt x="60" y="40"/>
                </a:cubicBezTo>
                <a:cubicBezTo>
                  <a:pt x="62" y="38"/>
                  <a:pt x="63" y="36"/>
                  <a:pt x="61" y="34"/>
                </a:cubicBezTo>
                <a:cubicBezTo>
                  <a:pt x="60" y="32"/>
                  <a:pt x="58" y="31"/>
                  <a:pt x="56" y="33"/>
                </a:cubicBezTo>
                <a:moveTo>
                  <a:pt x="28" y="84"/>
                </a:moveTo>
                <a:cubicBezTo>
                  <a:pt x="26" y="84"/>
                  <a:pt x="24" y="86"/>
                  <a:pt x="24" y="88"/>
                </a:cubicBezTo>
                <a:cubicBezTo>
                  <a:pt x="24" y="90"/>
                  <a:pt x="26" y="92"/>
                  <a:pt x="28" y="92"/>
                </a:cubicBezTo>
                <a:cubicBezTo>
                  <a:pt x="30" y="92"/>
                  <a:pt x="32" y="90"/>
                  <a:pt x="32" y="88"/>
                </a:cubicBezTo>
                <a:cubicBezTo>
                  <a:pt x="32" y="86"/>
                  <a:pt x="30" y="84"/>
                  <a:pt x="28" y="84"/>
                </a:cubicBezTo>
                <a:moveTo>
                  <a:pt x="116" y="40"/>
                </a:moveTo>
                <a:cubicBezTo>
                  <a:pt x="118" y="41"/>
                  <a:pt x="120" y="40"/>
                  <a:pt x="121" y="38"/>
                </a:cubicBezTo>
                <a:cubicBezTo>
                  <a:pt x="123" y="36"/>
                  <a:pt x="122" y="34"/>
                  <a:pt x="120" y="33"/>
                </a:cubicBezTo>
                <a:cubicBezTo>
                  <a:pt x="118" y="31"/>
                  <a:pt x="116" y="32"/>
                  <a:pt x="115" y="34"/>
                </a:cubicBezTo>
                <a:cubicBezTo>
                  <a:pt x="113" y="36"/>
                  <a:pt x="114" y="38"/>
                  <a:pt x="116" y="40"/>
                </a:cubicBezTo>
                <a:moveTo>
                  <a:pt x="38" y="55"/>
                </a:moveTo>
                <a:cubicBezTo>
                  <a:pt x="36" y="53"/>
                  <a:pt x="34" y="54"/>
                  <a:pt x="33" y="56"/>
                </a:cubicBezTo>
                <a:cubicBezTo>
                  <a:pt x="31" y="58"/>
                  <a:pt x="32" y="60"/>
                  <a:pt x="34" y="61"/>
                </a:cubicBezTo>
                <a:cubicBezTo>
                  <a:pt x="36" y="63"/>
                  <a:pt x="38" y="62"/>
                  <a:pt x="40" y="60"/>
                </a:cubicBezTo>
                <a:cubicBezTo>
                  <a:pt x="41" y="58"/>
                  <a:pt x="40" y="56"/>
                  <a:pt x="38" y="55"/>
                </a:cubicBezTo>
                <a:moveTo>
                  <a:pt x="142" y="115"/>
                </a:moveTo>
                <a:cubicBezTo>
                  <a:pt x="140" y="113"/>
                  <a:pt x="138" y="114"/>
                  <a:pt x="137" y="116"/>
                </a:cubicBezTo>
                <a:cubicBezTo>
                  <a:pt x="135" y="118"/>
                  <a:pt x="136" y="120"/>
                  <a:pt x="138" y="121"/>
                </a:cubicBezTo>
                <a:cubicBezTo>
                  <a:pt x="140" y="123"/>
                  <a:pt x="142" y="122"/>
                  <a:pt x="143" y="120"/>
                </a:cubicBezTo>
                <a:cubicBezTo>
                  <a:pt x="145" y="118"/>
                  <a:pt x="144" y="116"/>
                  <a:pt x="142" y="115"/>
                </a:cubicBezTo>
                <a:moveTo>
                  <a:pt x="88" y="144"/>
                </a:moveTo>
                <a:cubicBezTo>
                  <a:pt x="86" y="144"/>
                  <a:pt x="84" y="146"/>
                  <a:pt x="84" y="148"/>
                </a:cubicBezTo>
                <a:cubicBezTo>
                  <a:pt x="84" y="150"/>
                  <a:pt x="86" y="152"/>
                  <a:pt x="88" y="152"/>
                </a:cubicBezTo>
                <a:cubicBezTo>
                  <a:pt x="90" y="152"/>
                  <a:pt x="92" y="150"/>
                  <a:pt x="92" y="148"/>
                </a:cubicBezTo>
                <a:cubicBezTo>
                  <a:pt x="92" y="146"/>
                  <a:pt x="90" y="144"/>
                  <a:pt x="88" y="144"/>
                </a:cubicBezTo>
                <a:moveTo>
                  <a:pt x="138" y="55"/>
                </a:moveTo>
                <a:cubicBezTo>
                  <a:pt x="136" y="56"/>
                  <a:pt x="135" y="58"/>
                  <a:pt x="137" y="60"/>
                </a:cubicBezTo>
                <a:cubicBezTo>
                  <a:pt x="138" y="62"/>
                  <a:pt x="140" y="63"/>
                  <a:pt x="142" y="61"/>
                </a:cubicBezTo>
                <a:cubicBezTo>
                  <a:pt x="144" y="60"/>
                  <a:pt x="145" y="58"/>
                  <a:pt x="143" y="56"/>
                </a:cubicBezTo>
                <a:cubicBezTo>
                  <a:pt x="142" y="54"/>
                  <a:pt x="140" y="53"/>
                  <a:pt x="138" y="55"/>
                </a:cubicBezTo>
                <a:moveTo>
                  <a:pt x="124" y="84"/>
                </a:moveTo>
                <a:cubicBezTo>
                  <a:pt x="103" y="84"/>
                  <a:pt x="103" y="84"/>
                  <a:pt x="103" y="84"/>
                </a:cubicBezTo>
                <a:cubicBezTo>
                  <a:pt x="102" y="78"/>
                  <a:pt x="98" y="74"/>
                  <a:pt x="92" y="73"/>
                </a:cubicBezTo>
                <a:cubicBezTo>
                  <a:pt x="92" y="28"/>
                  <a:pt x="92" y="28"/>
                  <a:pt x="92" y="28"/>
                </a:cubicBezTo>
                <a:cubicBezTo>
                  <a:pt x="92" y="26"/>
                  <a:pt x="90" y="24"/>
                  <a:pt x="88" y="24"/>
                </a:cubicBezTo>
                <a:cubicBezTo>
                  <a:pt x="86" y="24"/>
                  <a:pt x="84" y="26"/>
                  <a:pt x="84" y="28"/>
                </a:cubicBezTo>
                <a:cubicBezTo>
                  <a:pt x="84" y="73"/>
                  <a:pt x="84" y="73"/>
                  <a:pt x="84" y="73"/>
                </a:cubicBezTo>
                <a:cubicBezTo>
                  <a:pt x="77" y="74"/>
                  <a:pt x="72" y="81"/>
                  <a:pt x="72" y="88"/>
                </a:cubicBezTo>
                <a:cubicBezTo>
                  <a:pt x="72" y="97"/>
                  <a:pt x="79" y="104"/>
                  <a:pt x="88" y="104"/>
                </a:cubicBezTo>
                <a:cubicBezTo>
                  <a:pt x="95" y="104"/>
                  <a:pt x="102" y="99"/>
                  <a:pt x="103" y="92"/>
                </a:cubicBezTo>
                <a:cubicBezTo>
                  <a:pt x="124" y="92"/>
                  <a:pt x="124" y="92"/>
                  <a:pt x="124" y="92"/>
                </a:cubicBezTo>
                <a:cubicBezTo>
                  <a:pt x="126" y="92"/>
                  <a:pt x="128" y="90"/>
                  <a:pt x="128" y="88"/>
                </a:cubicBezTo>
                <a:cubicBezTo>
                  <a:pt x="128" y="86"/>
                  <a:pt x="126" y="84"/>
                  <a:pt x="124" y="84"/>
                </a:cubicBezTo>
                <a:moveTo>
                  <a:pt x="88" y="96"/>
                </a:moveTo>
                <a:cubicBezTo>
                  <a:pt x="84" y="96"/>
                  <a:pt x="80" y="92"/>
                  <a:pt x="80" y="88"/>
                </a:cubicBezTo>
                <a:cubicBezTo>
                  <a:pt x="80" y="84"/>
                  <a:pt x="84" y="80"/>
                  <a:pt x="88" y="80"/>
                </a:cubicBezTo>
                <a:cubicBezTo>
                  <a:pt x="92" y="80"/>
                  <a:pt x="96" y="84"/>
                  <a:pt x="96" y="88"/>
                </a:cubicBezTo>
                <a:cubicBezTo>
                  <a:pt x="96" y="92"/>
                  <a:pt x="92" y="96"/>
                  <a:pt x="88" y="96"/>
                </a:cubicBezTo>
                <a:moveTo>
                  <a:pt x="116" y="136"/>
                </a:moveTo>
                <a:cubicBezTo>
                  <a:pt x="114" y="138"/>
                  <a:pt x="113" y="140"/>
                  <a:pt x="115" y="142"/>
                </a:cubicBezTo>
                <a:cubicBezTo>
                  <a:pt x="116" y="144"/>
                  <a:pt x="118" y="145"/>
                  <a:pt x="120" y="143"/>
                </a:cubicBezTo>
                <a:cubicBezTo>
                  <a:pt x="122" y="142"/>
                  <a:pt x="123" y="140"/>
                  <a:pt x="121" y="138"/>
                </a:cubicBezTo>
                <a:cubicBezTo>
                  <a:pt x="120" y="136"/>
                  <a:pt x="118" y="135"/>
                  <a:pt x="116" y="136"/>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gradFill>
            <a:gsLst>
              <a:gs pos="100000">
                <a:schemeClr val="accent4"/>
              </a:gs>
              <a:gs pos="100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5" name="TextBox 4">
            <a:extLst>
              <a:ext uri="{FF2B5EF4-FFF2-40B4-BE49-F238E27FC236}">
                <a16:creationId xmlns:a16="http://schemas.microsoft.com/office/drawing/2014/main" id="{054A98F1-1130-4CC8-A347-2274F3BB5B77}"/>
              </a:ext>
            </a:extLst>
          </p:cNvPr>
          <p:cNvSpPr txBox="1"/>
          <p:nvPr/>
        </p:nvSpPr>
        <p:spPr>
          <a:xfrm>
            <a:off x="6894829" y="2393483"/>
            <a:ext cx="4051300" cy="830997"/>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400" b="0" i="0" u="none" strike="noStrike" kern="1200" cap="none" spc="0" normalizeH="0" baseline="0" noProof="0" dirty="0">
                <a:ln>
                  <a:noFill/>
                </a:ln>
                <a:solidFill>
                  <a:srgbClr val="FFFFFF"/>
                </a:solidFill>
                <a:effectLst/>
                <a:uLnTx/>
                <a:uFillTx/>
                <a:latin typeface="Source Sans Pro Black"/>
                <a:ea typeface="+mn-ea"/>
                <a:cs typeface="+mn-cs"/>
              </a:rPr>
              <a:t>Die große Frage nach Geld und Zeit</a:t>
            </a:r>
          </a:p>
        </p:txBody>
      </p:sp>
      <p:sp>
        <p:nvSpPr>
          <p:cNvPr id="6" name="TextBox 5">
            <a:extLst>
              <a:ext uri="{FF2B5EF4-FFF2-40B4-BE49-F238E27FC236}">
                <a16:creationId xmlns:a16="http://schemas.microsoft.com/office/drawing/2014/main" id="{D3517A2F-DDCF-45C6-AF1C-D8F684C4E045}"/>
              </a:ext>
            </a:extLst>
          </p:cNvPr>
          <p:cNvSpPr txBox="1"/>
          <p:nvPr/>
        </p:nvSpPr>
        <p:spPr>
          <a:xfrm>
            <a:off x="6894829" y="3224480"/>
            <a:ext cx="4051300" cy="1569660"/>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lang="de-DE" sz="1600" dirty="0">
                <a:solidFill>
                  <a:srgbClr val="B6B6BD"/>
                </a:solidFill>
                <a:latin typeface="Source Sans Pro"/>
              </a:rPr>
              <a:t>Die Cloud wurde aus vielen Gründen immer prävalenter einer der Hauptgründe dabei ist die Tatsache das, dass betreiben von eigenen Rechenzentren nur schwer bis gar nicht möglich ist. Je nachdem wie viele Ressourcen einem Unternehmen zur Verfügung stehen.</a:t>
            </a:r>
            <a:endParaRPr kumimoji="0" lang="de-DE" sz="1600" b="0" i="0" u="none" strike="noStrike" kern="1200" cap="none" spc="0" normalizeH="0" baseline="0" noProof="0" dirty="0">
              <a:ln>
                <a:noFill/>
              </a:ln>
              <a:solidFill>
                <a:srgbClr val="B6B6BD"/>
              </a:solidFill>
              <a:effectLst/>
              <a:uLnTx/>
              <a:uFillTx/>
              <a:latin typeface="Source Sans Pro"/>
              <a:ea typeface="+mn-ea"/>
              <a:cs typeface="+mn-cs"/>
            </a:endParaRPr>
          </a:p>
        </p:txBody>
      </p:sp>
      <p:cxnSp>
        <p:nvCxnSpPr>
          <p:cNvPr id="7" name="Straight Connector 6">
            <a:extLst>
              <a:ext uri="{FF2B5EF4-FFF2-40B4-BE49-F238E27FC236}">
                <a16:creationId xmlns:a16="http://schemas.microsoft.com/office/drawing/2014/main" id="{6BDCB6D4-B524-4F67-80CE-7CD95DB65081}"/>
              </a:ext>
            </a:extLst>
          </p:cNvPr>
          <p:cNvCxnSpPr>
            <a:cxnSpLocks/>
          </p:cNvCxnSpPr>
          <p:nvPr/>
        </p:nvCxnSpPr>
        <p:spPr>
          <a:xfrm>
            <a:off x="0" y="3429000"/>
            <a:ext cx="914400" cy="0"/>
          </a:xfrm>
          <a:prstGeom prst="line">
            <a:avLst/>
          </a:prstGeom>
          <a:ln w="38100">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191906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6D415B99-998B-FF46-BCEB-F2D96F4A5973}"/>
              </a:ext>
            </a:extLst>
          </p:cNvPr>
          <p:cNvSpPr txBox="1"/>
          <p:nvPr/>
        </p:nvSpPr>
        <p:spPr>
          <a:xfrm>
            <a:off x="1422400" y="2290227"/>
            <a:ext cx="4775201" cy="2308324"/>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B6B6BD"/>
                </a:solidFill>
                <a:effectLst/>
                <a:uLnTx/>
                <a:uFillTx/>
                <a:latin typeface="Source Sans Pro"/>
                <a:ea typeface="+mn-ea"/>
                <a:cs typeface="+mn-cs"/>
              </a:rPr>
              <a:t> Frage</a:t>
            </a:r>
          </a:p>
          <a:p>
            <a:pPr marL="0" marR="0" lvl="0" indent="0" algn="r" defTabSz="914446" rtl="0" eaLnBrk="1" fontAlgn="auto" latinLnBrk="0" hangingPunct="1">
              <a:lnSpc>
                <a:spcPct val="100000"/>
              </a:lnSpc>
              <a:spcBef>
                <a:spcPts val="0"/>
              </a:spcBef>
              <a:spcAft>
                <a:spcPts val="0"/>
              </a:spcAft>
              <a:buClrTx/>
              <a:buSzTx/>
              <a:buFontTx/>
              <a:buNone/>
              <a:tabLst/>
              <a:defRPr/>
            </a:pPr>
            <a:r>
              <a:rPr lang="de-DE" sz="3600" b="1" dirty="0">
                <a:solidFill>
                  <a:srgbClr val="FFFFFF"/>
                </a:solidFill>
                <a:latin typeface="Source Sans Pro Black"/>
              </a:rPr>
              <a:t>Aus welchem Grund ist die Cloud für Sie ein relevantes Thema  </a:t>
            </a:r>
            <a:endParaRPr kumimoji="0" lang="de-DE" sz="3600" b="1" i="0" u="none" strike="noStrike" kern="1200" cap="none" spc="0" normalizeH="0" baseline="0" noProof="0" dirty="0">
              <a:ln>
                <a:noFill/>
              </a:ln>
              <a:solidFill>
                <a:srgbClr val="FFFFFF"/>
              </a:solidFill>
              <a:effectLst/>
              <a:uLnTx/>
              <a:uFillTx/>
              <a:latin typeface="Source Sans Pro Black"/>
              <a:ea typeface="+mn-ea"/>
              <a:cs typeface="+mn-cs"/>
            </a:endParaRPr>
          </a:p>
        </p:txBody>
      </p:sp>
      <p:sp>
        <p:nvSpPr>
          <p:cNvPr id="2" name="Oval 1">
            <a:extLst>
              <a:ext uri="{FF2B5EF4-FFF2-40B4-BE49-F238E27FC236}">
                <a16:creationId xmlns:a16="http://schemas.microsoft.com/office/drawing/2014/main" id="{E5454B15-01F0-D149-B4D7-3EB7782D1709}"/>
              </a:ext>
            </a:extLst>
          </p:cNvPr>
          <p:cNvSpPr/>
          <p:nvPr/>
        </p:nvSpPr>
        <p:spPr>
          <a:xfrm>
            <a:off x="7010400" y="2057400"/>
            <a:ext cx="2743200" cy="2743200"/>
          </a:xfrm>
          <a:prstGeom prst="ellipse">
            <a:avLst/>
          </a:pr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17" name="TextBox 16">
            <a:extLst>
              <a:ext uri="{FF2B5EF4-FFF2-40B4-BE49-F238E27FC236}">
                <a16:creationId xmlns:a16="http://schemas.microsoft.com/office/drawing/2014/main" id="{CCCDB8E6-E786-9547-AA89-EF86BE4DBCA4}"/>
              </a:ext>
            </a:extLst>
          </p:cNvPr>
          <p:cNvSpPr txBox="1"/>
          <p:nvPr/>
        </p:nvSpPr>
        <p:spPr>
          <a:xfrm>
            <a:off x="7264400" y="2172246"/>
            <a:ext cx="2235200" cy="2544414"/>
          </a:xfrm>
          <a:prstGeom prst="rect">
            <a:avLst/>
          </a:prstGeom>
          <a:noFill/>
        </p:spPr>
        <p:txBody>
          <a:bodyPr wrap="square" rtlCol="0">
            <a:spAutoFit/>
          </a:body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0" lang="en-US"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rPr>
              <a:t>?</a:t>
            </a:r>
            <a:endParaRPr kumimoji="0" lang="uk-UA"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70040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14C063B-B052-46EF-9487-3AA5A4F2964C}"/>
              </a:ext>
            </a:extLst>
          </p:cNvPr>
          <p:cNvSpPr>
            <a:spLocks noGrp="1"/>
          </p:cNvSpPr>
          <p:nvPr>
            <p:ph type="pic" sz="quarter" idx="10"/>
          </p:nvPr>
        </p:nvSpPr>
        <p:spPr/>
      </p:sp>
      <p:sp>
        <p:nvSpPr>
          <p:cNvPr id="5" name="Freeform: Shape 4">
            <a:extLst>
              <a:ext uri="{FF2B5EF4-FFF2-40B4-BE49-F238E27FC236}">
                <a16:creationId xmlns:a16="http://schemas.microsoft.com/office/drawing/2014/main" id="{3F02183D-3155-460F-9462-B7782A8A1209}"/>
              </a:ext>
            </a:extLst>
          </p:cNvPr>
          <p:cNvSpPr/>
          <p:nvPr/>
        </p:nvSpPr>
        <p:spPr>
          <a:xfrm>
            <a:off x="4137858" y="0"/>
            <a:ext cx="8054143" cy="6858000"/>
          </a:xfrm>
          <a:custGeom>
            <a:avLst/>
            <a:gdLst>
              <a:gd name="connsiteX0" fmla="*/ 0 w 12081215"/>
              <a:gd name="connsiteY0" fmla="*/ 0 h 10287000"/>
              <a:gd name="connsiteX1" fmla="*/ 12081215 w 12081215"/>
              <a:gd name="connsiteY1" fmla="*/ 0 h 10287000"/>
              <a:gd name="connsiteX2" fmla="*/ 12081215 w 12081215"/>
              <a:gd name="connsiteY2" fmla="*/ 10287000 h 10287000"/>
              <a:gd name="connsiteX3" fmla="*/ 0 w 12081215"/>
              <a:gd name="connsiteY3" fmla="*/ 10287000 h 10287000"/>
              <a:gd name="connsiteX4" fmla="*/ 65386 w 12081215"/>
              <a:gd name="connsiteY4" fmla="*/ 10192852 h 10287000"/>
              <a:gd name="connsiteX5" fmla="*/ 1547093 w 12081215"/>
              <a:gd name="connsiteY5" fmla="*/ 5143500 h 10287000"/>
              <a:gd name="connsiteX6" fmla="*/ 65386 w 12081215"/>
              <a:gd name="connsiteY6" fmla="*/ 94148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81215" h="10287000">
                <a:moveTo>
                  <a:pt x="0" y="0"/>
                </a:moveTo>
                <a:lnTo>
                  <a:pt x="12081215" y="0"/>
                </a:lnTo>
                <a:lnTo>
                  <a:pt x="12081215" y="10287000"/>
                </a:lnTo>
                <a:lnTo>
                  <a:pt x="0" y="10287000"/>
                </a:lnTo>
                <a:lnTo>
                  <a:pt x="65386" y="10192852"/>
                </a:lnTo>
                <a:cubicBezTo>
                  <a:pt x="995993" y="8784821"/>
                  <a:pt x="1547093" y="7036984"/>
                  <a:pt x="1547093" y="5143500"/>
                </a:cubicBezTo>
                <a:cubicBezTo>
                  <a:pt x="1547093" y="3250017"/>
                  <a:pt x="995993" y="1502179"/>
                  <a:pt x="65386" y="941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TextBox 46">
            <a:extLst>
              <a:ext uri="{FF2B5EF4-FFF2-40B4-BE49-F238E27FC236}">
                <a16:creationId xmlns:a16="http://schemas.microsoft.com/office/drawing/2014/main" id="{23E5A027-7F68-49D0-91B3-936311EC45C2}"/>
              </a:ext>
            </a:extLst>
          </p:cNvPr>
          <p:cNvSpPr txBox="1"/>
          <p:nvPr/>
        </p:nvSpPr>
        <p:spPr>
          <a:xfrm>
            <a:off x="5880100" y="2769146"/>
            <a:ext cx="5664200" cy="1323439"/>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Eigenschaften von Cloud Computing</a:t>
            </a:r>
          </a:p>
        </p:txBody>
      </p:sp>
      <p:sp>
        <p:nvSpPr>
          <p:cNvPr id="16" name="TextBox 15">
            <a:extLst>
              <a:ext uri="{FF2B5EF4-FFF2-40B4-BE49-F238E27FC236}">
                <a16:creationId xmlns:a16="http://schemas.microsoft.com/office/drawing/2014/main" id="{433D29AB-CC56-40E2-B483-B5E6EB61218E}"/>
              </a:ext>
            </a:extLst>
          </p:cNvPr>
          <p:cNvSpPr txBox="1"/>
          <p:nvPr/>
        </p:nvSpPr>
        <p:spPr>
          <a:xfrm>
            <a:off x="5880100" y="4092585"/>
            <a:ext cx="5092700" cy="666977"/>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867" b="0" i="0" u="none" strike="noStrike" kern="1200" cap="none" spc="0" normalizeH="0" baseline="0" noProof="0" dirty="0">
                <a:ln>
                  <a:noFill/>
                </a:ln>
                <a:solidFill>
                  <a:srgbClr val="B6B6BD"/>
                </a:solidFill>
                <a:effectLst/>
                <a:uLnTx/>
                <a:uFillTx/>
                <a:latin typeface="Source Sans Pro"/>
                <a:ea typeface="+mn-ea"/>
                <a:cs typeface="+mn-cs"/>
              </a:rPr>
              <a:t>Worin liegt der Unterschied</a:t>
            </a:r>
            <a:r>
              <a:rPr lang="de-DE" sz="1867" dirty="0">
                <a:solidFill>
                  <a:srgbClr val="B6B6BD"/>
                </a:solidFill>
                <a:latin typeface="Source Sans Pro"/>
              </a:rPr>
              <a:t> zwischen Cloud Elementen und Cloud Computing </a:t>
            </a:r>
            <a:endParaRPr kumimoji="0" lang="de-DE" sz="1867" b="0" i="0" u="none" strike="noStrike" kern="1200" cap="none" spc="0" normalizeH="0" baseline="0" noProof="0" dirty="0">
              <a:ln>
                <a:noFill/>
              </a:ln>
              <a:solidFill>
                <a:srgbClr val="B6B6BD"/>
              </a:solidFill>
              <a:effectLst/>
              <a:uLnTx/>
              <a:uFillTx/>
              <a:latin typeface="Source Sans Pro"/>
              <a:ea typeface="+mn-ea"/>
              <a:cs typeface="+mn-cs"/>
            </a:endParaRPr>
          </a:p>
        </p:txBody>
      </p:sp>
      <p:sp>
        <p:nvSpPr>
          <p:cNvPr id="27" name="TextBox 26">
            <a:extLst>
              <a:ext uri="{FF2B5EF4-FFF2-40B4-BE49-F238E27FC236}">
                <a16:creationId xmlns:a16="http://schemas.microsoft.com/office/drawing/2014/main" id="{8344EC9D-0C25-4EE6-8351-B8DC7C38C514}"/>
              </a:ext>
            </a:extLst>
          </p:cNvPr>
          <p:cNvSpPr txBox="1"/>
          <p:nvPr/>
        </p:nvSpPr>
        <p:spPr>
          <a:xfrm>
            <a:off x="5880100" y="408257"/>
            <a:ext cx="5092700"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0" i="0" u="none" strike="noStrike" kern="1200" cap="none" spc="0" normalizeH="0" baseline="0" noProof="0" dirty="0">
                <a:ln>
                  <a:noFill/>
                </a:ln>
                <a:solidFill>
                  <a:srgbClr val="FFC955"/>
                </a:solidFill>
                <a:effectLst/>
                <a:uLnTx/>
                <a:uFillTx/>
                <a:latin typeface="Source Sans Pro Black"/>
                <a:ea typeface="+mn-ea"/>
                <a:cs typeface="+mn-cs"/>
              </a:rPr>
              <a:t>Cloud</a:t>
            </a:r>
            <a:endParaRPr kumimoji="0" lang="de-DE" sz="2133" b="1" i="0" u="none" strike="noStrike" kern="1200" cap="none" spc="0" normalizeH="0" baseline="0" noProof="0" dirty="0">
              <a:ln>
                <a:noFill/>
              </a:ln>
              <a:solidFill>
                <a:srgbClr val="FFC955"/>
              </a:solidFill>
              <a:effectLst/>
              <a:uLnTx/>
              <a:uFillTx/>
              <a:latin typeface="Source Sans Pro"/>
              <a:ea typeface="+mn-ea"/>
              <a:cs typeface="+mn-cs"/>
            </a:endParaRPr>
          </a:p>
        </p:txBody>
      </p:sp>
    </p:spTree>
    <p:extLst>
      <p:ext uri="{BB962C8B-B14F-4D97-AF65-F5344CB8AC3E}">
        <p14:creationId xmlns:p14="http://schemas.microsoft.com/office/powerpoint/2010/main" val="3479066245"/>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5" name="Graphic 24">
            <a:extLst>
              <a:ext uri="{FF2B5EF4-FFF2-40B4-BE49-F238E27FC236}">
                <a16:creationId xmlns:a16="http://schemas.microsoft.com/office/drawing/2014/main" id="{C17E91A2-460A-46A8-9064-46DA30217F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flipH="1">
            <a:off x="0" y="-3"/>
            <a:ext cx="12192000" cy="5405293"/>
          </a:xfrm>
          <a:prstGeom prst="rect">
            <a:avLst/>
          </a:prstGeom>
        </p:spPr>
      </p:pic>
      <p:sp>
        <p:nvSpPr>
          <p:cNvPr id="3" name="Rectangle: Rounded Corners 2">
            <a:extLst>
              <a:ext uri="{FF2B5EF4-FFF2-40B4-BE49-F238E27FC236}">
                <a16:creationId xmlns:a16="http://schemas.microsoft.com/office/drawing/2014/main" id="{26007653-93A2-42D1-BDBA-904664473287}"/>
              </a:ext>
            </a:extLst>
          </p:cNvPr>
          <p:cNvSpPr/>
          <p:nvPr/>
        </p:nvSpPr>
        <p:spPr>
          <a:xfrm>
            <a:off x="6197600" y="1060053"/>
            <a:ext cx="4826000" cy="1066800"/>
          </a:xfrm>
          <a:prstGeom prst="roundRect">
            <a:avLst/>
          </a:prstGeom>
          <a:gradFill>
            <a:gsLst>
              <a:gs pos="100000">
                <a:schemeClr val="accent2"/>
              </a:gs>
              <a:gs pos="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 name="Rectangle: Rounded Corners 3">
            <a:extLst>
              <a:ext uri="{FF2B5EF4-FFF2-40B4-BE49-F238E27FC236}">
                <a16:creationId xmlns:a16="http://schemas.microsoft.com/office/drawing/2014/main" id="{128AD048-C5B7-4F52-8275-AB6BAA8F1863}"/>
              </a:ext>
            </a:extLst>
          </p:cNvPr>
          <p:cNvSpPr/>
          <p:nvPr/>
        </p:nvSpPr>
        <p:spPr>
          <a:xfrm>
            <a:off x="6197600" y="2289175"/>
            <a:ext cx="4826000" cy="1066800"/>
          </a:xfrm>
          <a:prstGeom prst="roundRect">
            <a:avLst/>
          </a:prstGeom>
          <a:gradFill>
            <a:gsLst>
              <a:gs pos="100000">
                <a:schemeClr val="accent3"/>
              </a:gs>
              <a:gs pos="0">
                <a:schemeClr val="accent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5" name="Rectangle: Rounded Corners 4">
            <a:extLst>
              <a:ext uri="{FF2B5EF4-FFF2-40B4-BE49-F238E27FC236}">
                <a16:creationId xmlns:a16="http://schemas.microsoft.com/office/drawing/2014/main" id="{DCC9DC81-B70B-4B23-9DDE-3BEB6A9953CE}"/>
              </a:ext>
            </a:extLst>
          </p:cNvPr>
          <p:cNvSpPr/>
          <p:nvPr/>
        </p:nvSpPr>
        <p:spPr>
          <a:xfrm>
            <a:off x="6197600" y="3502025"/>
            <a:ext cx="4826000" cy="1066800"/>
          </a:xfrm>
          <a:prstGeom prst="roundRect">
            <a:avLst/>
          </a:pr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6" name="Rectangle: Rounded Corners 5">
            <a:extLst>
              <a:ext uri="{FF2B5EF4-FFF2-40B4-BE49-F238E27FC236}">
                <a16:creationId xmlns:a16="http://schemas.microsoft.com/office/drawing/2014/main" id="{DACB510A-3562-45B2-B346-49568E2BC3FE}"/>
              </a:ext>
            </a:extLst>
          </p:cNvPr>
          <p:cNvSpPr/>
          <p:nvPr/>
        </p:nvSpPr>
        <p:spPr>
          <a:xfrm>
            <a:off x="6197600" y="4714875"/>
            <a:ext cx="4826000" cy="1066800"/>
          </a:xfrm>
          <a:prstGeom prst="roundRect">
            <a:avLst/>
          </a:prstGeom>
          <a:gradFill>
            <a:gsLst>
              <a:gs pos="100000">
                <a:schemeClr val="accent5"/>
              </a:gs>
              <a:gs pos="0">
                <a:schemeClr val="accent4"/>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pic>
        <p:nvPicPr>
          <p:cNvPr id="11" name="Graphic 10" descr="Boardroom">
            <a:extLst>
              <a:ext uri="{FF2B5EF4-FFF2-40B4-BE49-F238E27FC236}">
                <a16:creationId xmlns:a16="http://schemas.microsoft.com/office/drawing/2014/main" id="{829B5E26-BA3A-4530-B3AF-CC17EAF0B14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628770" y="3730669"/>
            <a:ext cx="584831" cy="584831"/>
          </a:xfrm>
          <a:prstGeom prst="rect">
            <a:avLst/>
          </a:prstGeom>
        </p:spPr>
      </p:pic>
      <p:pic>
        <p:nvPicPr>
          <p:cNvPr id="16" name="Graphic 15" descr="Ambulance with solid fill">
            <a:extLst>
              <a:ext uri="{FF2B5EF4-FFF2-40B4-BE49-F238E27FC236}">
                <a16:creationId xmlns:a16="http://schemas.microsoft.com/office/drawing/2014/main" id="{CD79E4A4-BB50-4710-88C0-7301B69F918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6628770" y="4955860"/>
            <a:ext cx="584831" cy="584831"/>
          </a:xfrm>
          <a:prstGeom prst="rect">
            <a:avLst/>
          </a:prstGeom>
        </p:spPr>
      </p:pic>
      <p:pic>
        <p:nvPicPr>
          <p:cNvPr id="17" name="Graphic 16" descr="Bar chart with solid fill">
            <a:extLst>
              <a:ext uri="{FF2B5EF4-FFF2-40B4-BE49-F238E27FC236}">
                <a16:creationId xmlns:a16="http://schemas.microsoft.com/office/drawing/2014/main" id="{7E424560-D58F-4A8E-9D3D-159C1518DA6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6628770" y="2538727"/>
            <a:ext cx="584831" cy="584831"/>
          </a:xfrm>
          <a:prstGeom prst="rect">
            <a:avLst/>
          </a:prstGeom>
        </p:spPr>
      </p:pic>
      <p:pic>
        <p:nvPicPr>
          <p:cNvPr id="18" name="Graphic 17" descr="Bone with solid fill">
            <a:extLst>
              <a:ext uri="{FF2B5EF4-FFF2-40B4-BE49-F238E27FC236}">
                <a16:creationId xmlns:a16="http://schemas.microsoft.com/office/drawing/2014/main" id="{EB352981-3C2E-4499-9C40-08862CF4453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6628770" y="1320485"/>
            <a:ext cx="584831" cy="584831"/>
          </a:xfrm>
          <a:prstGeom prst="rect">
            <a:avLst/>
          </a:prstGeom>
        </p:spPr>
      </p:pic>
      <p:sp>
        <p:nvSpPr>
          <p:cNvPr id="19" name="TextBox 18">
            <a:extLst>
              <a:ext uri="{FF2B5EF4-FFF2-40B4-BE49-F238E27FC236}">
                <a16:creationId xmlns:a16="http://schemas.microsoft.com/office/drawing/2014/main" id="{EED394C7-2F8B-4FD4-B7D5-E53544D6610F}"/>
              </a:ext>
            </a:extLst>
          </p:cNvPr>
          <p:cNvSpPr txBox="1"/>
          <p:nvPr/>
        </p:nvSpPr>
        <p:spPr>
          <a:xfrm>
            <a:off x="7644771" y="1414801"/>
            <a:ext cx="3074029"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lang="de-DE" sz="2133" b="1" dirty="0">
                <a:solidFill>
                  <a:srgbClr val="FFFFFF"/>
                </a:solidFill>
                <a:latin typeface="Source Sans Pro"/>
              </a:rPr>
              <a:t>Architektur</a:t>
            </a:r>
            <a:endParaRPr kumimoji="0" lang="de-DE" sz="2133" b="1" i="0" u="none" strike="noStrike" kern="1200" cap="none" spc="0" normalizeH="0" baseline="0" noProof="0" dirty="0">
              <a:ln>
                <a:noFill/>
              </a:ln>
              <a:solidFill>
                <a:srgbClr val="FFFFFF"/>
              </a:solidFill>
              <a:effectLst/>
              <a:uLnTx/>
              <a:uFillTx/>
              <a:latin typeface="Source Sans Pro"/>
              <a:ea typeface="+mn-ea"/>
              <a:cs typeface="+mn-cs"/>
            </a:endParaRPr>
          </a:p>
        </p:txBody>
      </p:sp>
      <p:sp>
        <p:nvSpPr>
          <p:cNvPr id="20" name="TextBox 19">
            <a:extLst>
              <a:ext uri="{FF2B5EF4-FFF2-40B4-BE49-F238E27FC236}">
                <a16:creationId xmlns:a16="http://schemas.microsoft.com/office/drawing/2014/main" id="{21383F9F-77C7-4A69-99D8-C81FEFF91744}"/>
              </a:ext>
            </a:extLst>
          </p:cNvPr>
          <p:cNvSpPr txBox="1"/>
          <p:nvPr/>
        </p:nvSpPr>
        <p:spPr>
          <a:xfrm>
            <a:off x="7644771" y="2627651"/>
            <a:ext cx="3074029"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1" i="0" u="none" strike="noStrike" kern="1200" cap="none" spc="0" normalizeH="0" baseline="0" noProof="0" dirty="0">
                <a:ln>
                  <a:noFill/>
                </a:ln>
                <a:solidFill>
                  <a:srgbClr val="FFFFFF"/>
                </a:solidFill>
                <a:effectLst/>
                <a:uLnTx/>
                <a:uFillTx/>
                <a:latin typeface="Source Sans Pro"/>
                <a:ea typeface="+mn-ea"/>
                <a:cs typeface="+mn-cs"/>
              </a:rPr>
              <a:t>Performance</a:t>
            </a:r>
          </a:p>
        </p:txBody>
      </p:sp>
      <p:sp>
        <p:nvSpPr>
          <p:cNvPr id="21" name="TextBox 20">
            <a:extLst>
              <a:ext uri="{FF2B5EF4-FFF2-40B4-BE49-F238E27FC236}">
                <a16:creationId xmlns:a16="http://schemas.microsoft.com/office/drawing/2014/main" id="{6F3906E2-0A11-415E-A44C-97554B1C8B2C}"/>
              </a:ext>
            </a:extLst>
          </p:cNvPr>
          <p:cNvSpPr txBox="1"/>
          <p:nvPr/>
        </p:nvSpPr>
        <p:spPr>
          <a:xfrm>
            <a:off x="7644771" y="3828159"/>
            <a:ext cx="3074029"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1" i="0" u="none" strike="noStrike" kern="1200" cap="none" spc="0" normalizeH="0" baseline="0" noProof="0" dirty="0">
                <a:ln>
                  <a:noFill/>
                </a:ln>
                <a:solidFill>
                  <a:srgbClr val="FFFFFF"/>
                </a:solidFill>
                <a:effectLst/>
                <a:uLnTx/>
                <a:uFillTx/>
                <a:latin typeface="Source Sans Pro"/>
                <a:ea typeface="+mn-ea"/>
                <a:cs typeface="+mn-cs"/>
              </a:rPr>
              <a:t> Zusammenarbeit</a:t>
            </a:r>
          </a:p>
        </p:txBody>
      </p:sp>
      <p:sp>
        <p:nvSpPr>
          <p:cNvPr id="22" name="TextBox 21">
            <a:extLst>
              <a:ext uri="{FF2B5EF4-FFF2-40B4-BE49-F238E27FC236}">
                <a16:creationId xmlns:a16="http://schemas.microsoft.com/office/drawing/2014/main" id="{B726B507-CF80-4FD0-9427-A60C856A3964}"/>
              </a:ext>
            </a:extLst>
          </p:cNvPr>
          <p:cNvSpPr txBox="1"/>
          <p:nvPr/>
        </p:nvSpPr>
        <p:spPr>
          <a:xfrm>
            <a:off x="7644771" y="5015442"/>
            <a:ext cx="3074029"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1" i="0" u="none" strike="noStrike" kern="1200" cap="none" spc="0" normalizeH="0" baseline="0" noProof="0" dirty="0">
                <a:ln>
                  <a:noFill/>
                </a:ln>
                <a:solidFill>
                  <a:srgbClr val="FFFFFF"/>
                </a:solidFill>
                <a:effectLst/>
                <a:uLnTx/>
                <a:uFillTx/>
                <a:latin typeface="Source Sans Pro"/>
                <a:ea typeface="+mn-ea"/>
                <a:cs typeface="+mn-cs"/>
              </a:rPr>
              <a:t>Fehler Minimierung</a:t>
            </a:r>
          </a:p>
        </p:txBody>
      </p:sp>
      <p:sp>
        <p:nvSpPr>
          <p:cNvPr id="23" name="TextBox 22">
            <a:extLst>
              <a:ext uri="{FF2B5EF4-FFF2-40B4-BE49-F238E27FC236}">
                <a16:creationId xmlns:a16="http://schemas.microsoft.com/office/drawing/2014/main" id="{000E875B-1A5C-4322-87D3-65B9CA30EDAF}"/>
              </a:ext>
            </a:extLst>
          </p:cNvPr>
          <p:cNvSpPr txBox="1"/>
          <p:nvPr/>
        </p:nvSpPr>
        <p:spPr>
          <a:xfrm>
            <a:off x="985447" y="1060053"/>
            <a:ext cx="4450154" cy="2144305"/>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600" b="1" i="0" u="none" strike="noStrike" kern="1200" cap="none" spc="0" normalizeH="0" baseline="0" noProof="0" dirty="0">
                <a:ln>
                  <a:noFill/>
                </a:ln>
                <a:solidFill>
                  <a:srgbClr val="FFC955"/>
                </a:solidFill>
                <a:effectLst/>
                <a:uLnTx/>
                <a:uFillTx/>
                <a:latin typeface="Source Sans Pro"/>
                <a:ea typeface="+mn-ea"/>
                <a:cs typeface="+mn-cs"/>
              </a:rPr>
              <a:t>Cloud</a:t>
            </a: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5867" b="0" i="0" u="none" strike="noStrike" kern="1200" cap="none" spc="0" normalizeH="0" baseline="0" noProof="0" dirty="0">
                <a:ln>
                  <a:noFill/>
                </a:ln>
                <a:solidFill>
                  <a:srgbClr val="FFFFFF"/>
                </a:solidFill>
                <a:effectLst/>
                <a:uLnTx/>
                <a:uFillTx/>
                <a:latin typeface="Source Sans Pro Black"/>
                <a:ea typeface="+mn-ea"/>
                <a:cs typeface="+mn-cs"/>
              </a:rPr>
              <a:t>Cloud Computing</a:t>
            </a:r>
          </a:p>
        </p:txBody>
      </p:sp>
      <p:sp>
        <p:nvSpPr>
          <p:cNvPr id="24" name="TextBox 23">
            <a:extLst>
              <a:ext uri="{FF2B5EF4-FFF2-40B4-BE49-F238E27FC236}">
                <a16:creationId xmlns:a16="http://schemas.microsoft.com/office/drawing/2014/main" id="{1F586EAB-05F2-498D-9372-3CE52B507141}"/>
              </a:ext>
            </a:extLst>
          </p:cNvPr>
          <p:cNvSpPr txBox="1"/>
          <p:nvPr/>
        </p:nvSpPr>
        <p:spPr>
          <a:xfrm>
            <a:off x="985447" y="3502026"/>
            <a:ext cx="4450154" cy="66697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867" b="0" i="0" u="none" strike="noStrike" kern="1200" cap="none" spc="0" normalizeH="0" baseline="0" noProof="0" dirty="0">
                <a:ln>
                  <a:noFill/>
                </a:ln>
                <a:solidFill>
                  <a:srgbClr val="B6B6BD"/>
                </a:solidFill>
                <a:effectLst/>
                <a:uLnTx/>
                <a:uFillTx/>
                <a:latin typeface="Source Sans Pro"/>
                <a:ea typeface="Source Sans Pro" panose="020B0503030403020204" pitchFamily="34" charset="0"/>
                <a:cs typeface="+mn-cs"/>
              </a:rPr>
              <a:t>Welche Eigenschaften und Elemente sind beim Cloud Computing so wichtig</a:t>
            </a:r>
          </a:p>
        </p:txBody>
      </p:sp>
    </p:spTree>
    <p:extLst>
      <p:ext uri="{BB962C8B-B14F-4D97-AF65-F5344CB8AC3E}">
        <p14:creationId xmlns:p14="http://schemas.microsoft.com/office/powerpoint/2010/main" val="40647346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02-SHAPE">
            <a:extLst>
              <a:ext uri="{FF2B5EF4-FFF2-40B4-BE49-F238E27FC236}">
                <a16:creationId xmlns:a16="http://schemas.microsoft.com/office/drawing/2014/main" id="{F751672F-1526-471B-9C73-119F6EA78C9C}"/>
              </a:ext>
            </a:extLst>
          </p:cNvPr>
          <p:cNvSpPr/>
          <p:nvPr/>
        </p:nvSpPr>
        <p:spPr>
          <a:xfrm rot="10800000" flipH="1" flipV="1">
            <a:off x="761999" y="762000"/>
            <a:ext cx="10668002" cy="5334000"/>
          </a:xfrm>
          <a:prstGeom prst="roundRect">
            <a:avLst>
              <a:gd name="adj" fmla="val 107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ource Sans Pro"/>
              <a:ea typeface="+mn-ea"/>
              <a:cs typeface="+mn-cs"/>
            </a:endParaRPr>
          </a:p>
        </p:txBody>
      </p:sp>
      <p:sp>
        <p:nvSpPr>
          <p:cNvPr id="13" name="01-SHAPE">
            <a:extLst>
              <a:ext uri="{FF2B5EF4-FFF2-40B4-BE49-F238E27FC236}">
                <a16:creationId xmlns:a16="http://schemas.microsoft.com/office/drawing/2014/main" id="{C1AE8225-4276-4FE4-8A35-352AF38EE722}"/>
              </a:ext>
            </a:extLst>
          </p:cNvPr>
          <p:cNvSpPr/>
          <p:nvPr/>
        </p:nvSpPr>
        <p:spPr>
          <a:xfrm flipH="1">
            <a:off x="761998" y="762000"/>
            <a:ext cx="10668002" cy="1341120"/>
          </a:xfrm>
          <a:prstGeom prst="roundRect">
            <a:avLst>
              <a:gd name="adj" fmla="val 2059"/>
            </a:avLst>
          </a:prstGeom>
          <a:gradFill>
            <a:gsLst>
              <a:gs pos="100000">
                <a:schemeClr val="accent2"/>
              </a:gs>
              <a:gs pos="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dirty="0">
              <a:ln>
                <a:noFill/>
              </a:ln>
              <a:solidFill>
                <a:srgbClr val="FFFFFF"/>
              </a:solidFill>
              <a:effectLst/>
              <a:uLnTx/>
              <a:uFillTx/>
              <a:latin typeface="Source Sans Pro"/>
              <a:ea typeface="+mn-ea"/>
              <a:cs typeface="+mn-cs"/>
            </a:endParaRPr>
          </a:p>
        </p:txBody>
      </p:sp>
      <p:sp>
        <p:nvSpPr>
          <p:cNvPr id="6" name="TextBox 5">
            <a:extLst>
              <a:ext uri="{FF2B5EF4-FFF2-40B4-BE49-F238E27FC236}">
                <a16:creationId xmlns:a16="http://schemas.microsoft.com/office/drawing/2014/main" id="{11F33310-4B60-4AAB-A530-7E3FF7D4BEB5}"/>
              </a:ext>
            </a:extLst>
          </p:cNvPr>
          <p:cNvSpPr txBox="1"/>
          <p:nvPr/>
        </p:nvSpPr>
        <p:spPr>
          <a:xfrm>
            <a:off x="1168401" y="1032451"/>
            <a:ext cx="4580269"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4800" b="1" i="0" u="none" strike="noStrike" kern="1200" cap="none" spc="0" normalizeH="0" baseline="0" noProof="0" dirty="0">
                <a:ln>
                  <a:noFill/>
                </a:ln>
                <a:solidFill>
                  <a:srgbClr val="FFFFFF"/>
                </a:solidFill>
                <a:effectLst/>
                <a:uLnTx/>
                <a:uFillTx/>
                <a:latin typeface="Source Sans Pro Black"/>
                <a:ea typeface="Roboto Black" panose="02000000000000000000" pitchFamily="2" charset="0"/>
                <a:cs typeface="+mn-cs"/>
              </a:rPr>
              <a:t>Architektur</a:t>
            </a:r>
          </a:p>
        </p:txBody>
      </p:sp>
      <p:sp>
        <p:nvSpPr>
          <p:cNvPr id="9" name="TextBox 8">
            <a:extLst>
              <a:ext uri="{FF2B5EF4-FFF2-40B4-BE49-F238E27FC236}">
                <a16:creationId xmlns:a16="http://schemas.microsoft.com/office/drawing/2014/main" id="{204516BE-F363-4A54-B419-FE256AC3242D}"/>
              </a:ext>
            </a:extLst>
          </p:cNvPr>
          <p:cNvSpPr txBox="1"/>
          <p:nvPr/>
        </p:nvSpPr>
        <p:spPr>
          <a:xfrm>
            <a:off x="6443332" y="1032451"/>
            <a:ext cx="4369337" cy="830997"/>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rgbClr val="FFFFFF"/>
                </a:solidFill>
                <a:effectLst/>
                <a:uLnTx/>
                <a:uFillTx/>
                <a:latin typeface="Source Sans Pro"/>
                <a:ea typeface="+mn-ea"/>
                <a:cs typeface="+mn-cs"/>
              </a:rPr>
              <a:t>Einheitliche und übergreifende Architektur mittels große und Umfangreiche Projekte umgesetzt werden können.</a:t>
            </a:r>
          </a:p>
        </p:txBody>
      </p:sp>
      <p:sp>
        <p:nvSpPr>
          <p:cNvPr id="20" name="TextBox 19">
            <a:extLst>
              <a:ext uri="{FF2B5EF4-FFF2-40B4-BE49-F238E27FC236}">
                <a16:creationId xmlns:a16="http://schemas.microsoft.com/office/drawing/2014/main" id="{D16679C9-7591-40C9-A008-114F55922001}"/>
              </a:ext>
            </a:extLst>
          </p:cNvPr>
          <p:cNvSpPr txBox="1"/>
          <p:nvPr/>
        </p:nvSpPr>
        <p:spPr>
          <a:xfrm>
            <a:off x="761999" y="5025332"/>
            <a:ext cx="4986672"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4800" b="1" i="0" u="none" strike="noStrike" kern="1200" cap="none" spc="0" normalizeH="0" baseline="0" noProof="0" dirty="0">
                <a:ln>
                  <a:noFill/>
                </a:ln>
                <a:solidFill>
                  <a:srgbClr val="FFFFFF">
                    <a:alpha val="15000"/>
                  </a:srgbClr>
                </a:solidFill>
                <a:effectLst/>
                <a:uLnTx/>
                <a:uFillTx/>
                <a:latin typeface="Source Sans Pro Black"/>
                <a:ea typeface="Roboto Black" panose="02000000000000000000" pitchFamily="2" charset="0"/>
                <a:cs typeface="+mn-cs"/>
              </a:rPr>
              <a:t>F. Minimierung</a:t>
            </a:r>
          </a:p>
        </p:txBody>
      </p:sp>
      <p:sp>
        <p:nvSpPr>
          <p:cNvPr id="21" name="TextBox 20">
            <a:extLst>
              <a:ext uri="{FF2B5EF4-FFF2-40B4-BE49-F238E27FC236}">
                <a16:creationId xmlns:a16="http://schemas.microsoft.com/office/drawing/2014/main" id="{B3A6FE87-542E-433E-A3B5-DE34B4A4D40C}"/>
              </a:ext>
            </a:extLst>
          </p:cNvPr>
          <p:cNvSpPr txBox="1"/>
          <p:nvPr/>
        </p:nvSpPr>
        <p:spPr>
          <a:xfrm>
            <a:off x="6443332" y="5025332"/>
            <a:ext cx="4369337" cy="584775"/>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rgbClr val="FFFFFF">
                    <a:alpha val="15000"/>
                  </a:srgbClr>
                </a:solidFill>
                <a:effectLst/>
                <a:uLnTx/>
                <a:uFillTx/>
                <a:latin typeface="Source Sans Pro"/>
                <a:ea typeface="+mn-ea"/>
                <a:cs typeface="+mn-cs"/>
              </a:rPr>
              <a:t>Da keine handgearbeitete Infrastruktur verwendet wird geschehen weniger Fehler.</a:t>
            </a:r>
          </a:p>
        </p:txBody>
      </p:sp>
      <p:sp>
        <p:nvSpPr>
          <p:cNvPr id="22" name="TextBox 21">
            <a:extLst>
              <a:ext uri="{FF2B5EF4-FFF2-40B4-BE49-F238E27FC236}">
                <a16:creationId xmlns:a16="http://schemas.microsoft.com/office/drawing/2014/main" id="{35062BEB-044F-4A66-A90B-3A470272DAF0}"/>
              </a:ext>
            </a:extLst>
          </p:cNvPr>
          <p:cNvSpPr txBox="1"/>
          <p:nvPr/>
        </p:nvSpPr>
        <p:spPr>
          <a:xfrm>
            <a:off x="854765" y="3694371"/>
            <a:ext cx="4893905"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4800" b="1" i="0" u="none" strike="noStrike" kern="1200" cap="none" spc="0" normalizeH="0" baseline="0" noProof="0" dirty="0">
                <a:ln>
                  <a:noFill/>
                </a:ln>
                <a:solidFill>
                  <a:srgbClr val="FFFFFF">
                    <a:alpha val="15000"/>
                  </a:srgbClr>
                </a:solidFill>
                <a:effectLst/>
                <a:uLnTx/>
                <a:uFillTx/>
                <a:latin typeface="Source Sans Pro Black"/>
                <a:ea typeface="Roboto Black" panose="02000000000000000000" pitchFamily="2" charset="0"/>
                <a:cs typeface="+mn-cs"/>
              </a:rPr>
              <a:t>Zusammenarbeit</a:t>
            </a:r>
          </a:p>
        </p:txBody>
      </p:sp>
      <p:sp>
        <p:nvSpPr>
          <p:cNvPr id="23" name="TextBox 22">
            <a:extLst>
              <a:ext uri="{FF2B5EF4-FFF2-40B4-BE49-F238E27FC236}">
                <a16:creationId xmlns:a16="http://schemas.microsoft.com/office/drawing/2014/main" id="{7C86D99A-4C01-4516-85F6-0962CD75F5B5}"/>
              </a:ext>
            </a:extLst>
          </p:cNvPr>
          <p:cNvSpPr txBox="1"/>
          <p:nvPr/>
        </p:nvSpPr>
        <p:spPr>
          <a:xfrm>
            <a:off x="6443332" y="3694371"/>
            <a:ext cx="4369337" cy="584775"/>
          </a:xfrm>
          <a:prstGeom prst="rect">
            <a:avLst/>
          </a:prstGeom>
          <a:noFill/>
        </p:spPr>
        <p:txBody>
          <a:bodyPr wrap="square" rtlCol="0">
            <a:spAutoFit/>
          </a:bodyPr>
          <a:lstStyle/>
          <a:p>
            <a:pPr lvl="0" defTabSz="914446"/>
            <a:r>
              <a:rPr kumimoji="0" lang="de-DE" sz="1600" b="0" i="0" u="none" strike="noStrike" kern="1200" cap="none" spc="0" normalizeH="0" baseline="0" noProof="0" dirty="0">
                <a:ln>
                  <a:noFill/>
                </a:ln>
                <a:solidFill>
                  <a:srgbClr val="FFFFFF">
                    <a:alpha val="15000"/>
                  </a:srgbClr>
                </a:solidFill>
                <a:effectLst/>
                <a:uLnTx/>
                <a:uFillTx/>
                <a:latin typeface="Source Sans Pro"/>
                <a:ea typeface="+mn-ea"/>
                <a:cs typeface="+mn-cs"/>
              </a:rPr>
              <a:t>Teams können in der Cloud enger und einheitlicher zusammen arbeiten.</a:t>
            </a:r>
          </a:p>
        </p:txBody>
      </p:sp>
      <p:sp>
        <p:nvSpPr>
          <p:cNvPr id="24" name="TextBox 23">
            <a:extLst>
              <a:ext uri="{FF2B5EF4-FFF2-40B4-BE49-F238E27FC236}">
                <a16:creationId xmlns:a16="http://schemas.microsoft.com/office/drawing/2014/main" id="{A51FFB63-E71B-471F-A50D-FDF16C340F3A}"/>
              </a:ext>
            </a:extLst>
          </p:cNvPr>
          <p:cNvSpPr txBox="1"/>
          <p:nvPr/>
        </p:nvSpPr>
        <p:spPr>
          <a:xfrm>
            <a:off x="1168401" y="2363411"/>
            <a:ext cx="4580269"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4800" b="1" i="0" u="none" strike="noStrike" kern="1200" cap="none" spc="0" normalizeH="0" baseline="0" noProof="0" dirty="0">
                <a:ln>
                  <a:noFill/>
                </a:ln>
                <a:solidFill>
                  <a:srgbClr val="FFFFFF">
                    <a:alpha val="15000"/>
                  </a:srgbClr>
                </a:solidFill>
                <a:effectLst/>
                <a:uLnTx/>
                <a:uFillTx/>
                <a:latin typeface="Source Sans Pro Black"/>
                <a:ea typeface="Roboto Black" panose="02000000000000000000" pitchFamily="2" charset="0"/>
                <a:cs typeface="+mn-cs"/>
              </a:rPr>
              <a:t>Performance</a:t>
            </a:r>
          </a:p>
        </p:txBody>
      </p:sp>
      <p:sp>
        <p:nvSpPr>
          <p:cNvPr id="25" name="TextBox 24">
            <a:extLst>
              <a:ext uri="{FF2B5EF4-FFF2-40B4-BE49-F238E27FC236}">
                <a16:creationId xmlns:a16="http://schemas.microsoft.com/office/drawing/2014/main" id="{DFDE71A9-0952-4D9C-992D-DC1B21DFC30E}"/>
              </a:ext>
            </a:extLst>
          </p:cNvPr>
          <p:cNvSpPr txBox="1"/>
          <p:nvPr/>
        </p:nvSpPr>
        <p:spPr>
          <a:xfrm>
            <a:off x="6443332" y="2486521"/>
            <a:ext cx="4369337" cy="830997"/>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rgbClr val="FFFFFF">
                    <a:alpha val="15000"/>
                  </a:srgbClr>
                </a:solidFill>
                <a:effectLst/>
                <a:uLnTx/>
                <a:uFillTx/>
                <a:latin typeface="Source Sans Pro"/>
                <a:ea typeface="+mn-ea"/>
                <a:cs typeface="+mn-cs"/>
              </a:rPr>
              <a:t>Durch Cloud Hardware und Ressourcen der Großen Provider ist ein schneller Einsatz deutlich einfacher zu erreichen.</a:t>
            </a:r>
          </a:p>
        </p:txBody>
      </p:sp>
    </p:spTree>
    <p:extLst>
      <p:ext uri="{BB962C8B-B14F-4D97-AF65-F5344CB8AC3E}">
        <p14:creationId xmlns:p14="http://schemas.microsoft.com/office/powerpoint/2010/main" val="394135687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02-SHAPE">
            <a:extLst>
              <a:ext uri="{FF2B5EF4-FFF2-40B4-BE49-F238E27FC236}">
                <a16:creationId xmlns:a16="http://schemas.microsoft.com/office/drawing/2014/main" id="{F751672F-1526-471B-9C73-119F6EA78C9C}"/>
              </a:ext>
            </a:extLst>
          </p:cNvPr>
          <p:cNvSpPr/>
          <p:nvPr/>
        </p:nvSpPr>
        <p:spPr>
          <a:xfrm rot="10800000" flipH="1" flipV="1">
            <a:off x="761999" y="762000"/>
            <a:ext cx="10668002" cy="5334000"/>
          </a:xfrm>
          <a:prstGeom prst="roundRect">
            <a:avLst>
              <a:gd name="adj" fmla="val 107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ource Sans Pro"/>
              <a:ea typeface="+mn-ea"/>
              <a:cs typeface="+mn-cs"/>
            </a:endParaRPr>
          </a:p>
        </p:txBody>
      </p:sp>
      <p:sp>
        <p:nvSpPr>
          <p:cNvPr id="30" name="01-SHAPE">
            <a:extLst>
              <a:ext uri="{FF2B5EF4-FFF2-40B4-BE49-F238E27FC236}">
                <a16:creationId xmlns:a16="http://schemas.microsoft.com/office/drawing/2014/main" id="{06BD3894-BB7E-4805-B7A2-77839958458E}"/>
              </a:ext>
            </a:extLst>
          </p:cNvPr>
          <p:cNvSpPr/>
          <p:nvPr/>
        </p:nvSpPr>
        <p:spPr>
          <a:xfrm flipH="1" flipV="1">
            <a:off x="761998" y="2092960"/>
            <a:ext cx="10668002" cy="1341120"/>
          </a:xfrm>
          <a:prstGeom prst="roundRect">
            <a:avLst>
              <a:gd name="adj" fmla="val 2059"/>
            </a:avLst>
          </a:prstGeom>
          <a:gradFill>
            <a:gsLst>
              <a:gs pos="100000">
                <a:schemeClr val="accent3"/>
              </a:gs>
              <a:gs pos="0">
                <a:schemeClr val="accent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dirty="0">
              <a:ln>
                <a:noFill/>
              </a:ln>
              <a:solidFill>
                <a:srgbClr val="FFFFFF"/>
              </a:solidFill>
              <a:effectLst/>
              <a:uLnTx/>
              <a:uFillTx/>
              <a:latin typeface="Source Sans Pro"/>
              <a:ea typeface="+mn-ea"/>
              <a:cs typeface="+mn-cs"/>
            </a:endParaRPr>
          </a:p>
        </p:txBody>
      </p:sp>
      <p:sp>
        <p:nvSpPr>
          <p:cNvPr id="31" name="TextBox 30">
            <a:extLst>
              <a:ext uri="{FF2B5EF4-FFF2-40B4-BE49-F238E27FC236}">
                <a16:creationId xmlns:a16="http://schemas.microsoft.com/office/drawing/2014/main" id="{BA9C693F-5953-4D55-8B29-E603998D5D5A}"/>
              </a:ext>
            </a:extLst>
          </p:cNvPr>
          <p:cNvSpPr txBox="1"/>
          <p:nvPr/>
        </p:nvSpPr>
        <p:spPr>
          <a:xfrm>
            <a:off x="1168401" y="2363411"/>
            <a:ext cx="4580269"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4800" b="1" i="0" u="none" strike="noStrike" kern="1200" cap="none" spc="0" normalizeH="0" baseline="0" noProof="0" dirty="0">
                <a:ln>
                  <a:noFill/>
                </a:ln>
                <a:solidFill>
                  <a:srgbClr val="FFFFFF"/>
                </a:solidFill>
                <a:effectLst/>
                <a:uLnTx/>
                <a:uFillTx/>
                <a:latin typeface="Source Sans Pro Black"/>
                <a:ea typeface="Roboto Black" panose="02000000000000000000" pitchFamily="2" charset="0"/>
                <a:cs typeface="+mn-cs"/>
              </a:rPr>
              <a:t>Performance</a:t>
            </a:r>
          </a:p>
        </p:txBody>
      </p:sp>
      <p:sp>
        <p:nvSpPr>
          <p:cNvPr id="32" name="TextBox 31">
            <a:extLst>
              <a:ext uri="{FF2B5EF4-FFF2-40B4-BE49-F238E27FC236}">
                <a16:creationId xmlns:a16="http://schemas.microsoft.com/office/drawing/2014/main" id="{BA33DDBF-3845-41F0-A25F-7858DFCD45DA}"/>
              </a:ext>
            </a:extLst>
          </p:cNvPr>
          <p:cNvSpPr txBox="1"/>
          <p:nvPr/>
        </p:nvSpPr>
        <p:spPr>
          <a:xfrm>
            <a:off x="6443332" y="2486521"/>
            <a:ext cx="4369337" cy="830997"/>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rgbClr val="FFFFFF"/>
                </a:solidFill>
                <a:effectLst/>
                <a:uLnTx/>
                <a:uFillTx/>
                <a:latin typeface="Source Sans Pro"/>
                <a:ea typeface="+mn-ea"/>
                <a:cs typeface="+mn-cs"/>
              </a:rPr>
              <a:t>Durch Cloud Hardware und Ressourcen der Großen Provider ist ein schneller Einsatz deutlich einfacher zu erreichen.</a:t>
            </a:r>
          </a:p>
        </p:txBody>
      </p:sp>
      <p:sp>
        <p:nvSpPr>
          <p:cNvPr id="13" name="TextBox 12">
            <a:extLst>
              <a:ext uri="{FF2B5EF4-FFF2-40B4-BE49-F238E27FC236}">
                <a16:creationId xmlns:a16="http://schemas.microsoft.com/office/drawing/2014/main" id="{05F56D1A-5B5A-4EA0-B05F-441B9CD6B729}"/>
              </a:ext>
            </a:extLst>
          </p:cNvPr>
          <p:cNvSpPr txBox="1"/>
          <p:nvPr/>
        </p:nvSpPr>
        <p:spPr>
          <a:xfrm>
            <a:off x="761999" y="3694371"/>
            <a:ext cx="4986672" cy="830997"/>
          </a:xfrm>
          <a:prstGeom prst="rect">
            <a:avLst/>
          </a:prstGeom>
          <a:noFill/>
        </p:spPr>
        <p:txBody>
          <a:bodyPr wrap="square" rtlCol="0">
            <a:spAutoFit/>
          </a:bodyPr>
          <a:lstStyle>
            <a:defPPr>
              <a:defRPr lang="uk-UA"/>
            </a:defPPr>
            <a:lvl1pPr algn="r">
              <a:defRPr sz="7200" b="1">
                <a:solidFill>
                  <a:schemeClr val="bg1">
                    <a:alpha val="15000"/>
                  </a:schemeClr>
                </a:solidFill>
                <a:latin typeface="+mj-lt"/>
                <a:ea typeface="Roboto Black" panose="02000000000000000000" pitchFamily="2" charset="0"/>
              </a:defRPr>
            </a:lvl1p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4800" b="1" i="0" u="none" strike="noStrike" kern="1200" cap="none" spc="0" normalizeH="0" baseline="0" noProof="0">
                <a:ln>
                  <a:noFill/>
                </a:ln>
                <a:solidFill>
                  <a:srgbClr val="FFFFFF">
                    <a:alpha val="15000"/>
                  </a:srgbClr>
                </a:solidFill>
                <a:effectLst/>
                <a:uLnTx/>
                <a:uFillTx/>
                <a:latin typeface="Source Sans Pro Black"/>
                <a:ea typeface="Roboto Black" panose="02000000000000000000" pitchFamily="2" charset="0"/>
                <a:cs typeface="+mn-cs"/>
              </a:rPr>
              <a:t>Zusammenarbeit</a:t>
            </a:r>
          </a:p>
        </p:txBody>
      </p:sp>
      <p:sp>
        <p:nvSpPr>
          <p:cNvPr id="14" name="TextBox 13">
            <a:extLst>
              <a:ext uri="{FF2B5EF4-FFF2-40B4-BE49-F238E27FC236}">
                <a16:creationId xmlns:a16="http://schemas.microsoft.com/office/drawing/2014/main" id="{26543281-C08D-4844-83ED-CA26CD26B794}"/>
              </a:ext>
            </a:extLst>
          </p:cNvPr>
          <p:cNvSpPr txBox="1"/>
          <p:nvPr/>
        </p:nvSpPr>
        <p:spPr>
          <a:xfrm>
            <a:off x="6443332" y="3694371"/>
            <a:ext cx="4369337" cy="584775"/>
          </a:xfrm>
          <a:prstGeom prst="rect">
            <a:avLst/>
          </a:prstGeom>
          <a:noFill/>
        </p:spPr>
        <p:txBody>
          <a:bodyPr wrap="square" rtlCol="0">
            <a:spAutoFit/>
          </a:bodyPr>
          <a:lstStyle>
            <a:defPPr>
              <a:defRPr lang="uk-UA"/>
            </a:defPPr>
            <a:lvl1pPr>
              <a:defRPr sz="2400">
                <a:solidFill>
                  <a:schemeClr val="bg1">
                    <a:alpha val="15000"/>
                  </a:schemeClr>
                </a:solidFill>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rgbClr val="FFFFFF">
                    <a:alpha val="15000"/>
                  </a:srgbClr>
                </a:solidFill>
                <a:effectLst/>
                <a:uLnTx/>
                <a:uFillTx/>
                <a:latin typeface="Source Sans Pro"/>
                <a:ea typeface="+mn-ea"/>
                <a:cs typeface="+mn-cs"/>
              </a:rPr>
              <a:t>Teams können in der Cloud enger und einheitlicher zusammen arbeiten.</a:t>
            </a:r>
          </a:p>
        </p:txBody>
      </p:sp>
      <p:sp>
        <p:nvSpPr>
          <p:cNvPr id="15" name="TextBox 14">
            <a:extLst>
              <a:ext uri="{FF2B5EF4-FFF2-40B4-BE49-F238E27FC236}">
                <a16:creationId xmlns:a16="http://schemas.microsoft.com/office/drawing/2014/main" id="{C51559FE-0D14-49D5-96CA-13F994229820}"/>
              </a:ext>
            </a:extLst>
          </p:cNvPr>
          <p:cNvSpPr txBox="1"/>
          <p:nvPr/>
        </p:nvSpPr>
        <p:spPr>
          <a:xfrm>
            <a:off x="1168401" y="1032451"/>
            <a:ext cx="4580269" cy="830997"/>
          </a:xfrm>
          <a:prstGeom prst="rect">
            <a:avLst/>
          </a:prstGeom>
          <a:noFill/>
        </p:spPr>
        <p:txBody>
          <a:bodyPr wrap="square" rtlCol="0">
            <a:spAutoFit/>
          </a:bodyPr>
          <a:lstStyle>
            <a:defPPr>
              <a:defRPr lang="uk-UA"/>
            </a:defPPr>
            <a:lvl1pPr algn="r">
              <a:defRPr sz="7200" b="1">
                <a:solidFill>
                  <a:schemeClr val="bg1">
                    <a:alpha val="15000"/>
                  </a:schemeClr>
                </a:solidFill>
                <a:latin typeface="+mj-lt"/>
                <a:ea typeface="Roboto Black" panose="02000000000000000000" pitchFamily="2" charset="0"/>
              </a:defRPr>
            </a:lvl1p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4800" b="1" i="0" u="none" strike="noStrike" kern="1200" cap="none" spc="0" normalizeH="0" baseline="0" noProof="0" dirty="0">
                <a:ln>
                  <a:noFill/>
                </a:ln>
                <a:solidFill>
                  <a:srgbClr val="FFFFFF">
                    <a:alpha val="15000"/>
                  </a:srgbClr>
                </a:solidFill>
                <a:effectLst/>
                <a:uLnTx/>
                <a:uFillTx/>
                <a:latin typeface="Source Sans Pro Black"/>
                <a:ea typeface="Roboto Black" panose="02000000000000000000" pitchFamily="2" charset="0"/>
                <a:cs typeface="+mn-cs"/>
              </a:rPr>
              <a:t>Architektur</a:t>
            </a:r>
          </a:p>
        </p:txBody>
      </p:sp>
      <p:sp>
        <p:nvSpPr>
          <p:cNvPr id="16" name="TextBox 15">
            <a:extLst>
              <a:ext uri="{FF2B5EF4-FFF2-40B4-BE49-F238E27FC236}">
                <a16:creationId xmlns:a16="http://schemas.microsoft.com/office/drawing/2014/main" id="{1B64DF8A-60F9-4DA6-A0A4-DAB547ADA888}"/>
              </a:ext>
            </a:extLst>
          </p:cNvPr>
          <p:cNvSpPr txBox="1"/>
          <p:nvPr/>
        </p:nvSpPr>
        <p:spPr>
          <a:xfrm>
            <a:off x="6443332" y="1032451"/>
            <a:ext cx="4369337" cy="830997"/>
          </a:xfrm>
          <a:prstGeom prst="rect">
            <a:avLst/>
          </a:prstGeom>
          <a:noFill/>
        </p:spPr>
        <p:txBody>
          <a:bodyPr wrap="square" rtlCol="0">
            <a:spAutoFit/>
          </a:bodyPr>
          <a:lstStyle>
            <a:defPPr>
              <a:defRPr lang="uk-UA"/>
            </a:defPPr>
            <a:lvl1pPr>
              <a:defRPr sz="2400">
                <a:solidFill>
                  <a:schemeClr val="bg1">
                    <a:alpha val="15000"/>
                  </a:schemeClr>
                </a:solidFill>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rgbClr val="FFFFFF">
                    <a:alpha val="15000"/>
                  </a:srgbClr>
                </a:solidFill>
                <a:effectLst/>
                <a:uLnTx/>
                <a:uFillTx/>
                <a:latin typeface="Source Sans Pro"/>
                <a:ea typeface="+mn-ea"/>
                <a:cs typeface="+mn-cs"/>
              </a:rPr>
              <a:t>Einheitliche und übergreifende Architektur mittels große und Umfangreiche Projekte umgesetzt werden können.</a:t>
            </a:r>
          </a:p>
        </p:txBody>
      </p:sp>
      <p:sp>
        <p:nvSpPr>
          <p:cNvPr id="17" name="TextBox 16">
            <a:extLst>
              <a:ext uri="{FF2B5EF4-FFF2-40B4-BE49-F238E27FC236}">
                <a16:creationId xmlns:a16="http://schemas.microsoft.com/office/drawing/2014/main" id="{FF8E5D0B-199E-4CC7-AEC8-26C673AF71B6}"/>
              </a:ext>
            </a:extLst>
          </p:cNvPr>
          <p:cNvSpPr txBox="1"/>
          <p:nvPr/>
        </p:nvSpPr>
        <p:spPr>
          <a:xfrm>
            <a:off x="1168401" y="5025332"/>
            <a:ext cx="4580269" cy="830997"/>
          </a:xfrm>
          <a:prstGeom prst="rect">
            <a:avLst/>
          </a:prstGeom>
          <a:noFill/>
        </p:spPr>
        <p:txBody>
          <a:bodyPr wrap="square" rtlCol="0">
            <a:spAutoFit/>
          </a:bodyPr>
          <a:lstStyle>
            <a:defPPr>
              <a:defRPr lang="uk-UA"/>
            </a:defPPr>
            <a:lvl1pPr algn="r">
              <a:defRPr sz="7200" b="1">
                <a:solidFill>
                  <a:schemeClr val="bg1">
                    <a:alpha val="15000"/>
                  </a:schemeClr>
                </a:solidFill>
                <a:latin typeface="+mj-lt"/>
                <a:ea typeface="Roboto Black" panose="02000000000000000000" pitchFamily="2" charset="0"/>
              </a:defRPr>
            </a:lvl1p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4800" b="1" i="0" u="none" strike="noStrike" kern="1200" cap="none" spc="0" normalizeH="0" baseline="0" noProof="0">
                <a:ln>
                  <a:noFill/>
                </a:ln>
                <a:solidFill>
                  <a:srgbClr val="FFFFFF">
                    <a:alpha val="15000"/>
                  </a:srgbClr>
                </a:solidFill>
                <a:effectLst/>
                <a:uLnTx/>
                <a:uFillTx/>
                <a:latin typeface="Source Sans Pro Black"/>
                <a:ea typeface="Roboto Black" panose="02000000000000000000" pitchFamily="2" charset="0"/>
                <a:cs typeface="+mn-cs"/>
              </a:rPr>
              <a:t>F. Minimierung</a:t>
            </a:r>
          </a:p>
        </p:txBody>
      </p:sp>
      <p:sp>
        <p:nvSpPr>
          <p:cNvPr id="18" name="TextBox 17">
            <a:extLst>
              <a:ext uri="{FF2B5EF4-FFF2-40B4-BE49-F238E27FC236}">
                <a16:creationId xmlns:a16="http://schemas.microsoft.com/office/drawing/2014/main" id="{1CEB0BE0-323A-43C0-8067-1F74FF4C92E0}"/>
              </a:ext>
            </a:extLst>
          </p:cNvPr>
          <p:cNvSpPr txBox="1"/>
          <p:nvPr/>
        </p:nvSpPr>
        <p:spPr>
          <a:xfrm>
            <a:off x="6443332" y="5025332"/>
            <a:ext cx="4369337" cy="584775"/>
          </a:xfrm>
          <a:prstGeom prst="rect">
            <a:avLst/>
          </a:prstGeom>
          <a:noFill/>
        </p:spPr>
        <p:txBody>
          <a:bodyPr wrap="square" rtlCol="0">
            <a:spAutoFit/>
          </a:bodyPr>
          <a:lstStyle>
            <a:defPPr>
              <a:defRPr lang="uk-UA"/>
            </a:defPPr>
            <a:lvl1pPr>
              <a:defRPr sz="2400">
                <a:solidFill>
                  <a:schemeClr val="bg1">
                    <a:alpha val="15000"/>
                  </a:schemeClr>
                </a:solidFill>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rgbClr val="FFFFFF">
                    <a:alpha val="15000"/>
                  </a:srgbClr>
                </a:solidFill>
                <a:effectLst/>
                <a:uLnTx/>
                <a:uFillTx/>
                <a:latin typeface="Source Sans Pro"/>
                <a:ea typeface="+mn-ea"/>
                <a:cs typeface="+mn-cs"/>
              </a:rPr>
              <a:t>Da keine handgearbeitete Infrastruktur verwendet wird geschehen weniger Fehler.</a:t>
            </a:r>
          </a:p>
        </p:txBody>
      </p:sp>
    </p:spTree>
    <p:extLst>
      <p:ext uri="{BB962C8B-B14F-4D97-AF65-F5344CB8AC3E}">
        <p14:creationId xmlns:p14="http://schemas.microsoft.com/office/powerpoint/2010/main" val="5569923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02-SHAPE">
            <a:extLst>
              <a:ext uri="{FF2B5EF4-FFF2-40B4-BE49-F238E27FC236}">
                <a16:creationId xmlns:a16="http://schemas.microsoft.com/office/drawing/2014/main" id="{F751672F-1526-471B-9C73-119F6EA78C9C}"/>
              </a:ext>
            </a:extLst>
          </p:cNvPr>
          <p:cNvSpPr/>
          <p:nvPr/>
        </p:nvSpPr>
        <p:spPr>
          <a:xfrm rot="10800000" flipH="1" flipV="1">
            <a:off x="761999" y="762000"/>
            <a:ext cx="10668002" cy="5334000"/>
          </a:xfrm>
          <a:prstGeom prst="roundRect">
            <a:avLst>
              <a:gd name="adj" fmla="val 107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ource Sans Pro"/>
              <a:ea typeface="+mn-ea"/>
              <a:cs typeface="+mn-cs"/>
            </a:endParaRPr>
          </a:p>
        </p:txBody>
      </p:sp>
      <p:sp>
        <p:nvSpPr>
          <p:cNvPr id="34" name="01-SHAPE">
            <a:extLst>
              <a:ext uri="{FF2B5EF4-FFF2-40B4-BE49-F238E27FC236}">
                <a16:creationId xmlns:a16="http://schemas.microsoft.com/office/drawing/2014/main" id="{3924B7AB-5D11-4DEC-913F-965503468157}"/>
              </a:ext>
            </a:extLst>
          </p:cNvPr>
          <p:cNvSpPr/>
          <p:nvPr/>
        </p:nvSpPr>
        <p:spPr>
          <a:xfrm flipH="1">
            <a:off x="761998" y="3423920"/>
            <a:ext cx="10668002" cy="1341120"/>
          </a:xfrm>
          <a:prstGeom prst="roundRect">
            <a:avLst>
              <a:gd name="adj" fmla="val 2059"/>
            </a:avLst>
          </a:pr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dirty="0">
              <a:ln>
                <a:noFill/>
              </a:ln>
              <a:solidFill>
                <a:srgbClr val="FFFFFF"/>
              </a:solidFill>
              <a:effectLst/>
              <a:uLnTx/>
              <a:uFillTx/>
              <a:latin typeface="Source Sans Pro"/>
              <a:ea typeface="+mn-ea"/>
              <a:cs typeface="+mn-cs"/>
            </a:endParaRPr>
          </a:p>
        </p:txBody>
      </p:sp>
      <p:sp>
        <p:nvSpPr>
          <p:cNvPr id="35" name="TextBox 34">
            <a:extLst>
              <a:ext uri="{FF2B5EF4-FFF2-40B4-BE49-F238E27FC236}">
                <a16:creationId xmlns:a16="http://schemas.microsoft.com/office/drawing/2014/main" id="{B70CF4B5-C393-4635-9777-E2890F27EFF8}"/>
              </a:ext>
            </a:extLst>
          </p:cNvPr>
          <p:cNvSpPr txBox="1"/>
          <p:nvPr/>
        </p:nvSpPr>
        <p:spPr>
          <a:xfrm>
            <a:off x="761997" y="3694371"/>
            <a:ext cx="4986673"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4800" b="1" i="0" u="none" strike="noStrike" kern="1200" cap="none" spc="0" normalizeH="0" baseline="0" noProof="0">
                <a:ln>
                  <a:noFill/>
                </a:ln>
                <a:solidFill>
                  <a:srgbClr val="FFFFFF"/>
                </a:solidFill>
                <a:effectLst/>
                <a:uLnTx/>
                <a:uFillTx/>
                <a:latin typeface="Source Sans Pro Black"/>
                <a:ea typeface="Roboto Black" panose="02000000000000000000" pitchFamily="2" charset="0"/>
                <a:cs typeface="+mn-cs"/>
              </a:rPr>
              <a:t>Zusammenarbeit</a:t>
            </a:r>
          </a:p>
        </p:txBody>
      </p:sp>
      <p:sp>
        <p:nvSpPr>
          <p:cNvPr id="36" name="TextBox 35">
            <a:extLst>
              <a:ext uri="{FF2B5EF4-FFF2-40B4-BE49-F238E27FC236}">
                <a16:creationId xmlns:a16="http://schemas.microsoft.com/office/drawing/2014/main" id="{BA410783-4D13-4589-8375-60B2F1325519}"/>
              </a:ext>
            </a:extLst>
          </p:cNvPr>
          <p:cNvSpPr txBox="1"/>
          <p:nvPr/>
        </p:nvSpPr>
        <p:spPr>
          <a:xfrm>
            <a:off x="6443332" y="3694371"/>
            <a:ext cx="4369337" cy="584775"/>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chemeClr val="bg1"/>
                </a:solidFill>
                <a:effectLst/>
                <a:uLnTx/>
                <a:uFillTx/>
                <a:latin typeface="Source Sans Pro"/>
                <a:ea typeface="+mn-ea"/>
                <a:cs typeface="+mn-cs"/>
              </a:rPr>
              <a:t>Teams können in der Cloud enger und </a:t>
            </a:r>
            <a:r>
              <a:rPr lang="de-DE" sz="1600" dirty="0">
                <a:solidFill>
                  <a:schemeClr val="bg1"/>
                </a:solidFill>
                <a:latin typeface="Source Sans Pro"/>
              </a:rPr>
              <a:t>einheitlicher</a:t>
            </a:r>
            <a:r>
              <a:rPr kumimoji="0" lang="de-DE" sz="1600" b="0" i="0" u="none" strike="noStrike" kern="1200" cap="none" spc="0" normalizeH="0" baseline="0" noProof="0" dirty="0">
                <a:ln>
                  <a:noFill/>
                </a:ln>
                <a:solidFill>
                  <a:schemeClr val="bg1"/>
                </a:solidFill>
                <a:effectLst/>
                <a:uLnTx/>
                <a:uFillTx/>
                <a:latin typeface="Source Sans Pro"/>
                <a:ea typeface="+mn-ea"/>
                <a:cs typeface="+mn-cs"/>
              </a:rPr>
              <a:t> zusammen arbeiten.</a:t>
            </a:r>
          </a:p>
        </p:txBody>
      </p:sp>
      <p:sp>
        <p:nvSpPr>
          <p:cNvPr id="13" name="TextBox 12">
            <a:extLst>
              <a:ext uri="{FF2B5EF4-FFF2-40B4-BE49-F238E27FC236}">
                <a16:creationId xmlns:a16="http://schemas.microsoft.com/office/drawing/2014/main" id="{7438DC83-602F-44D9-A6A5-CFEE8A6F6933}"/>
              </a:ext>
            </a:extLst>
          </p:cNvPr>
          <p:cNvSpPr txBox="1"/>
          <p:nvPr/>
        </p:nvSpPr>
        <p:spPr>
          <a:xfrm>
            <a:off x="1168401" y="2363411"/>
            <a:ext cx="4580269" cy="830997"/>
          </a:xfrm>
          <a:prstGeom prst="rect">
            <a:avLst/>
          </a:prstGeom>
          <a:noFill/>
        </p:spPr>
        <p:txBody>
          <a:bodyPr wrap="square" rtlCol="0">
            <a:spAutoFit/>
          </a:bodyPr>
          <a:lstStyle>
            <a:defPPr>
              <a:defRPr lang="uk-UA"/>
            </a:defPPr>
            <a:lvl1pPr algn="r">
              <a:defRPr sz="7200" b="1">
                <a:solidFill>
                  <a:schemeClr val="bg1">
                    <a:alpha val="15000"/>
                  </a:schemeClr>
                </a:solidFill>
                <a:latin typeface="+mj-lt"/>
                <a:ea typeface="Roboto Black" panose="02000000000000000000" pitchFamily="2" charset="0"/>
              </a:defRPr>
            </a:lvl1p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4800" b="1" i="0" u="none" strike="noStrike" kern="1200" cap="none" spc="0" normalizeH="0" baseline="0" noProof="0">
                <a:ln>
                  <a:noFill/>
                </a:ln>
                <a:solidFill>
                  <a:srgbClr val="FFFFFF">
                    <a:alpha val="15000"/>
                  </a:srgbClr>
                </a:solidFill>
                <a:effectLst/>
                <a:uLnTx/>
                <a:uFillTx/>
                <a:latin typeface="Source Sans Pro Black"/>
                <a:ea typeface="Roboto Black" panose="02000000000000000000" pitchFamily="2" charset="0"/>
                <a:cs typeface="+mn-cs"/>
              </a:rPr>
              <a:t>Performance</a:t>
            </a:r>
          </a:p>
        </p:txBody>
      </p:sp>
      <p:sp>
        <p:nvSpPr>
          <p:cNvPr id="14" name="TextBox 13">
            <a:extLst>
              <a:ext uri="{FF2B5EF4-FFF2-40B4-BE49-F238E27FC236}">
                <a16:creationId xmlns:a16="http://schemas.microsoft.com/office/drawing/2014/main" id="{E471C9C5-64BB-4E0B-9AAB-18C2E969D342}"/>
              </a:ext>
            </a:extLst>
          </p:cNvPr>
          <p:cNvSpPr txBox="1"/>
          <p:nvPr/>
        </p:nvSpPr>
        <p:spPr>
          <a:xfrm>
            <a:off x="6443332" y="2486521"/>
            <a:ext cx="4369337" cy="830997"/>
          </a:xfrm>
          <a:prstGeom prst="rect">
            <a:avLst/>
          </a:prstGeom>
          <a:noFill/>
        </p:spPr>
        <p:txBody>
          <a:bodyPr wrap="square" rtlCol="0">
            <a:spAutoFit/>
          </a:bodyPr>
          <a:lstStyle>
            <a:defPPr>
              <a:defRPr lang="uk-UA"/>
            </a:defPPr>
            <a:lvl1pPr>
              <a:defRPr sz="2400">
                <a:solidFill>
                  <a:schemeClr val="bg1">
                    <a:alpha val="15000"/>
                  </a:schemeClr>
                </a:solidFill>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rgbClr val="FFFFFF">
                    <a:alpha val="15000"/>
                  </a:srgbClr>
                </a:solidFill>
                <a:effectLst/>
                <a:uLnTx/>
                <a:uFillTx/>
                <a:latin typeface="Source Sans Pro"/>
                <a:ea typeface="+mn-ea"/>
                <a:cs typeface="+mn-cs"/>
              </a:rPr>
              <a:t>Durch Cloud Hardware und Ressourcen der Großen Provider ist ein schneller Einsatz deutlich einfacher zu erreichen.</a:t>
            </a:r>
          </a:p>
        </p:txBody>
      </p:sp>
      <p:sp>
        <p:nvSpPr>
          <p:cNvPr id="15" name="TextBox 14">
            <a:extLst>
              <a:ext uri="{FF2B5EF4-FFF2-40B4-BE49-F238E27FC236}">
                <a16:creationId xmlns:a16="http://schemas.microsoft.com/office/drawing/2014/main" id="{F553DBFC-97E5-4D3A-8514-54031A61C1AA}"/>
              </a:ext>
            </a:extLst>
          </p:cNvPr>
          <p:cNvSpPr txBox="1"/>
          <p:nvPr/>
        </p:nvSpPr>
        <p:spPr>
          <a:xfrm>
            <a:off x="1168401" y="1032451"/>
            <a:ext cx="4580269" cy="830997"/>
          </a:xfrm>
          <a:prstGeom prst="rect">
            <a:avLst/>
          </a:prstGeom>
          <a:noFill/>
        </p:spPr>
        <p:txBody>
          <a:bodyPr wrap="square" rtlCol="0">
            <a:spAutoFit/>
          </a:bodyPr>
          <a:lstStyle>
            <a:defPPr>
              <a:defRPr lang="uk-UA"/>
            </a:defPPr>
            <a:lvl1pPr algn="r">
              <a:defRPr sz="7200" b="1">
                <a:solidFill>
                  <a:schemeClr val="bg1">
                    <a:alpha val="15000"/>
                  </a:schemeClr>
                </a:solidFill>
                <a:latin typeface="+mj-lt"/>
                <a:ea typeface="Roboto Black" panose="02000000000000000000" pitchFamily="2" charset="0"/>
              </a:defRPr>
            </a:lvl1p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4800" b="1" i="0" u="none" strike="noStrike" kern="1200" cap="none" spc="0" normalizeH="0" baseline="0" noProof="0" dirty="0">
                <a:ln>
                  <a:noFill/>
                </a:ln>
                <a:solidFill>
                  <a:srgbClr val="FFFFFF">
                    <a:alpha val="15000"/>
                  </a:srgbClr>
                </a:solidFill>
                <a:effectLst/>
                <a:uLnTx/>
                <a:uFillTx/>
                <a:latin typeface="Source Sans Pro Black"/>
                <a:ea typeface="Roboto Black" panose="02000000000000000000" pitchFamily="2" charset="0"/>
                <a:cs typeface="+mn-cs"/>
              </a:rPr>
              <a:t>Architektur</a:t>
            </a:r>
          </a:p>
        </p:txBody>
      </p:sp>
      <p:sp>
        <p:nvSpPr>
          <p:cNvPr id="16" name="TextBox 15">
            <a:extLst>
              <a:ext uri="{FF2B5EF4-FFF2-40B4-BE49-F238E27FC236}">
                <a16:creationId xmlns:a16="http://schemas.microsoft.com/office/drawing/2014/main" id="{C3086311-70E1-4337-A31D-E87AEACC8441}"/>
              </a:ext>
            </a:extLst>
          </p:cNvPr>
          <p:cNvSpPr txBox="1"/>
          <p:nvPr/>
        </p:nvSpPr>
        <p:spPr>
          <a:xfrm>
            <a:off x="6443332" y="1032451"/>
            <a:ext cx="4369337" cy="830997"/>
          </a:xfrm>
          <a:prstGeom prst="rect">
            <a:avLst/>
          </a:prstGeom>
          <a:noFill/>
        </p:spPr>
        <p:txBody>
          <a:bodyPr wrap="square" rtlCol="0">
            <a:spAutoFit/>
          </a:bodyPr>
          <a:lstStyle>
            <a:defPPr>
              <a:defRPr lang="uk-UA"/>
            </a:defPPr>
            <a:lvl1pPr>
              <a:defRPr sz="2400">
                <a:solidFill>
                  <a:schemeClr val="bg1">
                    <a:alpha val="15000"/>
                  </a:schemeClr>
                </a:solidFill>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rgbClr val="FFFFFF">
                    <a:alpha val="15000"/>
                  </a:srgbClr>
                </a:solidFill>
                <a:effectLst/>
                <a:uLnTx/>
                <a:uFillTx/>
                <a:latin typeface="Source Sans Pro"/>
                <a:ea typeface="+mn-ea"/>
                <a:cs typeface="+mn-cs"/>
              </a:rPr>
              <a:t>Einheitliche und übergreifende Architektur mittels große und Umfangreiche Projekte umgesetzt werden können.</a:t>
            </a:r>
          </a:p>
        </p:txBody>
      </p:sp>
      <p:sp>
        <p:nvSpPr>
          <p:cNvPr id="17" name="TextBox 16">
            <a:extLst>
              <a:ext uri="{FF2B5EF4-FFF2-40B4-BE49-F238E27FC236}">
                <a16:creationId xmlns:a16="http://schemas.microsoft.com/office/drawing/2014/main" id="{E8BE3DDC-6019-4C7B-A9CA-B7A55DED085A}"/>
              </a:ext>
            </a:extLst>
          </p:cNvPr>
          <p:cNvSpPr txBox="1"/>
          <p:nvPr/>
        </p:nvSpPr>
        <p:spPr>
          <a:xfrm>
            <a:off x="1168401" y="5025332"/>
            <a:ext cx="4580269" cy="830997"/>
          </a:xfrm>
          <a:prstGeom prst="rect">
            <a:avLst/>
          </a:prstGeom>
          <a:noFill/>
        </p:spPr>
        <p:txBody>
          <a:bodyPr wrap="square" rtlCol="0">
            <a:spAutoFit/>
          </a:bodyPr>
          <a:lstStyle>
            <a:defPPr>
              <a:defRPr lang="uk-UA"/>
            </a:defPPr>
            <a:lvl1pPr algn="r">
              <a:defRPr sz="7200" b="1">
                <a:solidFill>
                  <a:schemeClr val="bg1">
                    <a:alpha val="15000"/>
                  </a:schemeClr>
                </a:solidFill>
                <a:latin typeface="+mj-lt"/>
                <a:ea typeface="Roboto Black" panose="02000000000000000000" pitchFamily="2" charset="0"/>
              </a:defRPr>
            </a:lvl1p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4800" b="1" i="0" u="none" strike="noStrike" kern="1200" cap="none" spc="0" normalizeH="0" baseline="0" noProof="0">
                <a:ln>
                  <a:noFill/>
                </a:ln>
                <a:solidFill>
                  <a:srgbClr val="FFFFFF">
                    <a:alpha val="15000"/>
                  </a:srgbClr>
                </a:solidFill>
                <a:effectLst/>
                <a:uLnTx/>
                <a:uFillTx/>
                <a:latin typeface="Source Sans Pro Black"/>
                <a:ea typeface="Roboto Black" panose="02000000000000000000" pitchFamily="2" charset="0"/>
                <a:cs typeface="+mn-cs"/>
              </a:rPr>
              <a:t>F. Minimierung</a:t>
            </a:r>
          </a:p>
        </p:txBody>
      </p:sp>
      <p:sp>
        <p:nvSpPr>
          <p:cNvPr id="18" name="TextBox 17">
            <a:extLst>
              <a:ext uri="{FF2B5EF4-FFF2-40B4-BE49-F238E27FC236}">
                <a16:creationId xmlns:a16="http://schemas.microsoft.com/office/drawing/2014/main" id="{43376F05-83B8-4770-BF01-1DFF37BFF317}"/>
              </a:ext>
            </a:extLst>
          </p:cNvPr>
          <p:cNvSpPr txBox="1"/>
          <p:nvPr/>
        </p:nvSpPr>
        <p:spPr>
          <a:xfrm>
            <a:off x="6443332" y="5025332"/>
            <a:ext cx="4369337" cy="584775"/>
          </a:xfrm>
          <a:prstGeom prst="rect">
            <a:avLst/>
          </a:prstGeom>
          <a:noFill/>
        </p:spPr>
        <p:txBody>
          <a:bodyPr wrap="square" rtlCol="0">
            <a:spAutoFit/>
          </a:bodyPr>
          <a:lstStyle>
            <a:defPPr>
              <a:defRPr lang="uk-UA"/>
            </a:defPPr>
            <a:lvl1pPr>
              <a:defRPr sz="2400">
                <a:solidFill>
                  <a:schemeClr val="bg1">
                    <a:alpha val="15000"/>
                  </a:schemeClr>
                </a:solidFill>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rgbClr val="FFFFFF">
                    <a:alpha val="15000"/>
                  </a:srgbClr>
                </a:solidFill>
                <a:effectLst/>
                <a:uLnTx/>
                <a:uFillTx/>
                <a:latin typeface="Source Sans Pro"/>
                <a:ea typeface="+mn-ea"/>
                <a:cs typeface="+mn-cs"/>
              </a:rPr>
              <a:t>Da keine handgearbeitete Infrastruktur verwendet wird geschehen weniger Fehler.</a:t>
            </a:r>
          </a:p>
        </p:txBody>
      </p:sp>
    </p:spTree>
    <p:extLst>
      <p:ext uri="{BB962C8B-B14F-4D97-AF65-F5344CB8AC3E}">
        <p14:creationId xmlns:p14="http://schemas.microsoft.com/office/powerpoint/2010/main" val="35658030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02-SHAPE">
            <a:extLst>
              <a:ext uri="{FF2B5EF4-FFF2-40B4-BE49-F238E27FC236}">
                <a16:creationId xmlns:a16="http://schemas.microsoft.com/office/drawing/2014/main" id="{F751672F-1526-471B-9C73-119F6EA78C9C}"/>
              </a:ext>
            </a:extLst>
          </p:cNvPr>
          <p:cNvSpPr/>
          <p:nvPr/>
        </p:nvSpPr>
        <p:spPr>
          <a:xfrm rot="10800000" flipH="1" flipV="1">
            <a:off x="761999" y="762000"/>
            <a:ext cx="10668002" cy="5334000"/>
          </a:xfrm>
          <a:prstGeom prst="roundRect">
            <a:avLst>
              <a:gd name="adj" fmla="val 107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ource Sans Pro"/>
              <a:ea typeface="+mn-ea"/>
              <a:cs typeface="+mn-cs"/>
            </a:endParaRPr>
          </a:p>
        </p:txBody>
      </p:sp>
      <p:sp>
        <p:nvSpPr>
          <p:cNvPr id="38" name="01-SHAPE">
            <a:extLst>
              <a:ext uri="{FF2B5EF4-FFF2-40B4-BE49-F238E27FC236}">
                <a16:creationId xmlns:a16="http://schemas.microsoft.com/office/drawing/2014/main" id="{A655EC11-1C28-4FE3-A5AC-8593F46E8BA7}"/>
              </a:ext>
            </a:extLst>
          </p:cNvPr>
          <p:cNvSpPr/>
          <p:nvPr/>
        </p:nvSpPr>
        <p:spPr>
          <a:xfrm flipH="1" flipV="1">
            <a:off x="761998" y="4754881"/>
            <a:ext cx="10668002" cy="1341120"/>
          </a:xfrm>
          <a:prstGeom prst="roundRect">
            <a:avLst>
              <a:gd name="adj" fmla="val 2059"/>
            </a:avLst>
          </a:prstGeom>
          <a:gradFill>
            <a:gsLst>
              <a:gs pos="100000">
                <a:schemeClr val="accent5"/>
              </a:gs>
              <a:gs pos="0">
                <a:schemeClr val="accent4"/>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dirty="0">
              <a:ln>
                <a:noFill/>
              </a:ln>
              <a:solidFill>
                <a:srgbClr val="FFFFFF"/>
              </a:solidFill>
              <a:effectLst/>
              <a:uLnTx/>
              <a:uFillTx/>
              <a:latin typeface="Source Sans Pro"/>
              <a:ea typeface="+mn-ea"/>
              <a:cs typeface="+mn-cs"/>
            </a:endParaRPr>
          </a:p>
        </p:txBody>
      </p:sp>
      <p:sp>
        <p:nvSpPr>
          <p:cNvPr id="39" name="TextBox 38">
            <a:extLst>
              <a:ext uri="{FF2B5EF4-FFF2-40B4-BE49-F238E27FC236}">
                <a16:creationId xmlns:a16="http://schemas.microsoft.com/office/drawing/2014/main" id="{857C342B-E1B2-484B-B48B-7162E2BA672A}"/>
              </a:ext>
            </a:extLst>
          </p:cNvPr>
          <p:cNvSpPr txBox="1"/>
          <p:nvPr/>
        </p:nvSpPr>
        <p:spPr>
          <a:xfrm>
            <a:off x="1168401" y="5025332"/>
            <a:ext cx="4580269"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4800" b="1" i="0" u="none" strike="noStrike" kern="1200" cap="none" spc="0" normalizeH="0" baseline="0" noProof="0">
                <a:ln>
                  <a:noFill/>
                </a:ln>
                <a:solidFill>
                  <a:srgbClr val="FFFFFF"/>
                </a:solidFill>
                <a:effectLst/>
                <a:uLnTx/>
                <a:uFillTx/>
                <a:latin typeface="Source Sans Pro Black"/>
                <a:ea typeface="Roboto Black" panose="02000000000000000000" pitchFamily="2" charset="0"/>
                <a:cs typeface="+mn-cs"/>
              </a:rPr>
              <a:t>F. Minimierung</a:t>
            </a:r>
          </a:p>
        </p:txBody>
      </p:sp>
      <p:sp>
        <p:nvSpPr>
          <p:cNvPr id="40" name="TextBox 39">
            <a:extLst>
              <a:ext uri="{FF2B5EF4-FFF2-40B4-BE49-F238E27FC236}">
                <a16:creationId xmlns:a16="http://schemas.microsoft.com/office/drawing/2014/main" id="{921B95A6-6E2A-4E6D-9230-9A52A5702A69}"/>
              </a:ext>
            </a:extLst>
          </p:cNvPr>
          <p:cNvSpPr txBox="1"/>
          <p:nvPr/>
        </p:nvSpPr>
        <p:spPr>
          <a:xfrm>
            <a:off x="6443332" y="5025332"/>
            <a:ext cx="4369337" cy="584775"/>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rgbClr val="FFFFFF"/>
                </a:solidFill>
                <a:effectLst/>
                <a:uLnTx/>
                <a:uFillTx/>
                <a:latin typeface="Source Sans Pro"/>
                <a:ea typeface="+mn-ea"/>
                <a:cs typeface="+mn-cs"/>
              </a:rPr>
              <a:t>Da keine handgearbeitete Infrastruktur verwendet wird geschehen weniger Fehler.</a:t>
            </a:r>
          </a:p>
        </p:txBody>
      </p:sp>
      <p:sp>
        <p:nvSpPr>
          <p:cNvPr id="13" name="TextBox 12">
            <a:extLst>
              <a:ext uri="{FF2B5EF4-FFF2-40B4-BE49-F238E27FC236}">
                <a16:creationId xmlns:a16="http://schemas.microsoft.com/office/drawing/2014/main" id="{B5F1881B-966E-4DC3-880E-3938584B5B12}"/>
              </a:ext>
            </a:extLst>
          </p:cNvPr>
          <p:cNvSpPr txBox="1"/>
          <p:nvPr/>
        </p:nvSpPr>
        <p:spPr>
          <a:xfrm>
            <a:off x="1168401" y="2363411"/>
            <a:ext cx="4580269" cy="830997"/>
          </a:xfrm>
          <a:prstGeom prst="rect">
            <a:avLst/>
          </a:prstGeom>
          <a:noFill/>
        </p:spPr>
        <p:txBody>
          <a:bodyPr wrap="square" rtlCol="0">
            <a:spAutoFit/>
          </a:bodyPr>
          <a:lstStyle>
            <a:defPPr>
              <a:defRPr lang="uk-UA"/>
            </a:defPPr>
            <a:lvl1pPr algn="r">
              <a:defRPr sz="7200" b="1">
                <a:solidFill>
                  <a:schemeClr val="bg1">
                    <a:alpha val="15000"/>
                  </a:schemeClr>
                </a:solidFill>
                <a:latin typeface="+mj-lt"/>
                <a:ea typeface="Roboto Black" panose="02000000000000000000" pitchFamily="2" charset="0"/>
              </a:defRPr>
            </a:lvl1p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4800" b="1" i="0" u="none" strike="noStrike" kern="1200" cap="none" spc="0" normalizeH="0" baseline="0" noProof="0">
                <a:ln>
                  <a:noFill/>
                </a:ln>
                <a:solidFill>
                  <a:srgbClr val="FFFFFF">
                    <a:alpha val="15000"/>
                  </a:srgbClr>
                </a:solidFill>
                <a:effectLst/>
                <a:uLnTx/>
                <a:uFillTx/>
                <a:latin typeface="Source Sans Pro Black"/>
                <a:ea typeface="Roboto Black" panose="02000000000000000000" pitchFamily="2" charset="0"/>
                <a:cs typeface="+mn-cs"/>
              </a:rPr>
              <a:t>Performance</a:t>
            </a:r>
          </a:p>
        </p:txBody>
      </p:sp>
      <p:sp>
        <p:nvSpPr>
          <p:cNvPr id="14" name="TextBox 13">
            <a:extLst>
              <a:ext uri="{FF2B5EF4-FFF2-40B4-BE49-F238E27FC236}">
                <a16:creationId xmlns:a16="http://schemas.microsoft.com/office/drawing/2014/main" id="{4B913044-0EFC-4303-897E-F56627E65ECB}"/>
              </a:ext>
            </a:extLst>
          </p:cNvPr>
          <p:cNvSpPr txBox="1"/>
          <p:nvPr/>
        </p:nvSpPr>
        <p:spPr>
          <a:xfrm>
            <a:off x="6443332" y="2486521"/>
            <a:ext cx="4369337" cy="830997"/>
          </a:xfrm>
          <a:prstGeom prst="rect">
            <a:avLst/>
          </a:prstGeom>
          <a:noFill/>
        </p:spPr>
        <p:txBody>
          <a:bodyPr wrap="square" rtlCol="0">
            <a:spAutoFit/>
          </a:bodyPr>
          <a:lstStyle>
            <a:defPPr>
              <a:defRPr lang="uk-UA"/>
            </a:defPPr>
            <a:lvl1pPr>
              <a:defRPr sz="2400">
                <a:solidFill>
                  <a:schemeClr val="bg1">
                    <a:alpha val="15000"/>
                  </a:schemeClr>
                </a:solidFill>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rgbClr val="FFFFFF">
                    <a:alpha val="15000"/>
                  </a:srgbClr>
                </a:solidFill>
                <a:effectLst/>
                <a:uLnTx/>
                <a:uFillTx/>
                <a:latin typeface="Source Sans Pro"/>
                <a:ea typeface="+mn-ea"/>
                <a:cs typeface="+mn-cs"/>
              </a:rPr>
              <a:t>Durch Cloud Hardware und Ressourcen der Großen Provider ist ein schneller Einsatz deutlich einfacher zu erreichen.</a:t>
            </a:r>
          </a:p>
        </p:txBody>
      </p:sp>
      <p:sp>
        <p:nvSpPr>
          <p:cNvPr id="15" name="TextBox 14">
            <a:extLst>
              <a:ext uri="{FF2B5EF4-FFF2-40B4-BE49-F238E27FC236}">
                <a16:creationId xmlns:a16="http://schemas.microsoft.com/office/drawing/2014/main" id="{E98AB7F6-3F26-4EF4-B5BE-5D5D833F5A8B}"/>
              </a:ext>
            </a:extLst>
          </p:cNvPr>
          <p:cNvSpPr txBox="1"/>
          <p:nvPr/>
        </p:nvSpPr>
        <p:spPr>
          <a:xfrm>
            <a:off x="761997" y="3694371"/>
            <a:ext cx="4986673" cy="830997"/>
          </a:xfrm>
          <a:prstGeom prst="rect">
            <a:avLst/>
          </a:prstGeom>
          <a:noFill/>
        </p:spPr>
        <p:txBody>
          <a:bodyPr wrap="square" rtlCol="0">
            <a:spAutoFit/>
          </a:bodyPr>
          <a:lstStyle>
            <a:defPPr>
              <a:defRPr lang="uk-UA"/>
            </a:defPPr>
            <a:lvl1pPr algn="r">
              <a:defRPr sz="7200" b="1">
                <a:solidFill>
                  <a:schemeClr val="bg1">
                    <a:alpha val="15000"/>
                  </a:schemeClr>
                </a:solidFill>
                <a:latin typeface="+mj-lt"/>
                <a:ea typeface="Roboto Black" panose="02000000000000000000" pitchFamily="2" charset="0"/>
              </a:defRPr>
            </a:lvl1p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4800" b="1" i="0" u="none" strike="noStrike" kern="1200" cap="none" spc="0" normalizeH="0" baseline="0" noProof="0">
                <a:ln>
                  <a:noFill/>
                </a:ln>
                <a:solidFill>
                  <a:srgbClr val="FFFFFF">
                    <a:alpha val="15000"/>
                  </a:srgbClr>
                </a:solidFill>
                <a:effectLst/>
                <a:uLnTx/>
                <a:uFillTx/>
                <a:latin typeface="Source Sans Pro Black"/>
                <a:ea typeface="Roboto Black" panose="02000000000000000000" pitchFamily="2" charset="0"/>
                <a:cs typeface="+mn-cs"/>
              </a:rPr>
              <a:t>Zusammenarbeit</a:t>
            </a:r>
          </a:p>
        </p:txBody>
      </p:sp>
      <p:sp>
        <p:nvSpPr>
          <p:cNvPr id="16" name="TextBox 15">
            <a:extLst>
              <a:ext uri="{FF2B5EF4-FFF2-40B4-BE49-F238E27FC236}">
                <a16:creationId xmlns:a16="http://schemas.microsoft.com/office/drawing/2014/main" id="{3B849D4F-7042-42D7-920F-5E6FB64A5DE6}"/>
              </a:ext>
            </a:extLst>
          </p:cNvPr>
          <p:cNvSpPr txBox="1"/>
          <p:nvPr/>
        </p:nvSpPr>
        <p:spPr>
          <a:xfrm>
            <a:off x="6443332" y="3694371"/>
            <a:ext cx="4369337" cy="584775"/>
          </a:xfrm>
          <a:prstGeom prst="rect">
            <a:avLst/>
          </a:prstGeom>
          <a:noFill/>
        </p:spPr>
        <p:txBody>
          <a:bodyPr wrap="square" rtlCol="0">
            <a:spAutoFit/>
          </a:bodyPr>
          <a:lstStyle>
            <a:defPPr>
              <a:defRPr lang="uk-UA"/>
            </a:defPPr>
            <a:lvl1pPr>
              <a:defRPr sz="2400">
                <a:solidFill>
                  <a:schemeClr val="bg1">
                    <a:alpha val="15000"/>
                  </a:schemeClr>
                </a:solidFill>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rgbClr val="FFFFFF">
                    <a:alpha val="15000"/>
                  </a:srgbClr>
                </a:solidFill>
                <a:effectLst/>
                <a:uLnTx/>
                <a:uFillTx/>
                <a:latin typeface="Source Sans Pro"/>
                <a:ea typeface="+mn-ea"/>
                <a:cs typeface="+mn-cs"/>
              </a:rPr>
              <a:t>Teams können in der Cloud enger und einheitlicher zusammen arbeiten.</a:t>
            </a:r>
          </a:p>
        </p:txBody>
      </p:sp>
      <p:sp>
        <p:nvSpPr>
          <p:cNvPr id="17" name="TextBox 16">
            <a:extLst>
              <a:ext uri="{FF2B5EF4-FFF2-40B4-BE49-F238E27FC236}">
                <a16:creationId xmlns:a16="http://schemas.microsoft.com/office/drawing/2014/main" id="{90533E2B-8AC6-4346-AE77-26BE1AEBDAAD}"/>
              </a:ext>
            </a:extLst>
          </p:cNvPr>
          <p:cNvSpPr txBox="1"/>
          <p:nvPr/>
        </p:nvSpPr>
        <p:spPr>
          <a:xfrm>
            <a:off x="1168401" y="1032451"/>
            <a:ext cx="4580269" cy="830997"/>
          </a:xfrm>
          <a:prstGeom prst="rect">
            <a:avLst/>
          </a:prstGeom>
          <a:noFill/>
        </p:spPr>
        <p:txBody>
          <a:bodyPr wrap="square" rtlCol="0">
            <a:spAutoFit/>
          </a:bodyPr>
          <a:lstStyle>
            <a:defPPr>
              <a:defRPr lang="uk-UA"/>
            </a:defPPr>
            <a:lvl1pPr algn="r">
              <a:defRPr sz="7200" b="1">
                <a:solidFill>
                  <a:schemeClr val="bg1">
                    <a:alpha val="15000"/>
                  </a:schemeClr>
                </a:solidFill>
                <a:latin typeface="+mj-lt"/>
                <a:ea typeface="Roboto Black" panose="02000000000000000000" pitchFamily="2" charset="0"/>
              </a:defRPr>
            </a:lvl1p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4800" b="1" i="0" u="none" strike="noStrike" kern="1200" cap="none" spc="0" normalizeH="0" baseline="0" noProof="0" dirty="0">
                <a:ln>
                  <a:noFill/>
                </a:ln>
                <a:solidFill>
                  <a:srgbClr val="FFFFFF">
                    <a:alpha val="15000"/>
                  </a:srgbClr>
                </a:solidFill>
                <a:effectLst/>
                <a:uLnTx/>
                <a:uFillTx/>
                <a:latin typeface="Source Sans Pro Black"/>
                <a:ea typeface="Roboto Black" panose="02000000000000000000" pitchFamily="2" charset="0"/>
                <a:cs typeface="+mn-cs"/>
              </a:rPr>
              <a:t>Architektur</a:t>
            </a:r>
          </a:p>
        </p:txBody>
      </p:sp>
      <p:sp>
        <p:nvSpPr>
          <p:cNvPr id="18" name="TextBox 17">
            <a:extLst>
              <a:ext uri="{FF2B5EF4-FFF2-40B4-BE49-F238E27FC236}">
                <a16:creationId xmlns:a16="http://schemas.microsoft.com/office/drawing/2014/main" id="{2DDCA1EE-6F94-4482-AC4F-777749821BC9}"/>
              </a:ext>
            </a:extLst>
          </p:cNvPr>
          <p:cNvSpPr txBox="1"/>
          <p:nvPr/>
        </p:nvSpPr>
        <p:spPr>
          <a:xfrm>
            <a:off x="6443332" y="1032451"/>
            <a:ext cx="4369337" cy="830997"/>
          </a:xfrm>
          <a:prstGeom prst="rect">
            <a:avLst/>
          </a:prstGeom>
          <a:noFill/>
        </p:spPr>
        <p:txBody>
          <a:bodyPr wrap="square" rtlCol="0">
            <a:spAutoFit/>
          </a:bodyPr>
          <a:lstStyle>
            <a:defPPr>
              <a:defRPr lang="uk-UA"/>
            </a:defPPr>
            <a:lvl1pPr>
              <a:defRPr sz="2400">
                <a:solidFill>
                  <a:schemeClr val="bg1">
                    <a:alpha val="15000"/>
                  </a:schemeClr>
                </a:solidFill>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rgbClr val="FFFFFF">
                    <a:alpha val="15000"/>
                  </a:srgbClr>
                </a:solidFill>
                <a:effectLst/>
                <a:uLnTx/>
                <a:uFillTx/>
                <a:latin typeface="Source Sans Pro"/>
                <a:ea typeface="+mn-ea"/>
                <a:cs typeface="+mn-cs"/>
              </a:rPr>
              <a:t>Einheitliche und übergreifende Architektur mittels große und Umfangreiche Projekte umgesetzt werden können.</a:t>
            </a:r>
          </a:p>
        </p:txBody>
      </p:sp>
    </p:spTree>
    <p:extLst>
      <p:ext uri="{BB962C8B-B14F-4D97-AF65-F5344CB8AC3E}">
        <p14:creationId xmlns:p14="http://schemas.microsoft.com/office/powerpoint/2010/main" val="79668615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8610E2F-1ABB-4BD0-A32D-836CC0B8ABB5}"/>
              </a:ext>
            </a:extLst>
          </p:cNvPr>
          <p:cNvSpPr>
            <a:spLocks noGrp="1"/>
          </p:cNvSpPr>
          <p:nvPr>
            <p:ph type="pic" sz="quarter" idx="10"/>
          </p:nvPr>
        </p:nvSpPr>
        <p:spPr/>
      </p:sp>
      <p:sp>
        <p:nvSpPr>
          <p:cNvPr id="9" name="Freeform: Shape 8">
            <a:extLst>
              <a:ext uri="{FF2B5EF4-FFF2-40B4-BE49-F238E27FC236}">
                <a16:creationId xmlns:a16="http://schemas.microsoft.com/office/drawing/2014/main" id="{A109083D-E2F8-4D62-88DE-C70082648A7D}"/>
              </a:ext>
            </a:extLst>
          </p:cNvPr>
          <p:cNvSpPr/>
          <p:nvPr/>
        </p:nvSpPr>
        <p:spPr>
          <a:xfrm>
            <a:off x="0" y="0"/>
            <a:ext cx="2895600" cy="6858000"/>
          </a:xfrm>
          <a:custGeom>
            <a:avLst/>
            <a:gdLst>
              <a:gd name="connsiteX0" fmla="*/ 0 w 4343400"/>
              <a:gd name="connsiteY0" fmla="*/ 0 h 10287000"/>
              <a:gd name="connsiteX1" fmla="*/ 4343400 w 4343400"/>
              <a:gd name="connsiteY1" fmla="*/ 0 h 10287000"/>
              <a:gd name="connsiteX2" fmla="*/ 2057400 w 4343400"/>
              <a:gd name="connsiteY2" fmla="*/ 10287000 h 10287000"/>
              <a:gd name="connsiteX3" fmla="*/ 0 w 43434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4343400" h="10287000">
                <a:moveTo>
                  <a:pt x="0" y="0"/>
                </a:moveTo>
                <a:lnTo>
                  <a:pt x="4343400" y="0"/>
                </a:lnTo>
                <a:lnTo>
                  <a:pt x="2057400" y="10287000"/>
                </a:lnTo>
                <a:lnTo>
                  <a:pt x="0" y="10287000"/>
                </a:lnTo>
                <a:close/>
              </a:path>
            </a:pathLst>
          </a:cu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20" name="TextBox 19">
            <a:extLst>
              <a:ext uri="{FF2B5EF4-FFF2-40B4-BE49-F238E27FC236}">
                <a16:creationId xmlns:a16="http://schemas.microsoft.com/office/drawing/2014/main" id="{13E334DF-B59D-46F2-B296-F211CF667F32}"/>
              </a:ext>
            </a:extLst>
          </p:cNvPr>
          <p:cNvSpPr txBox="1"/>
          <p:nvPr/>
        </p:nvSpPr>
        <p:spPr>
          <a:xfrm rot="16200000">
            <a:off x="-1417636" y="2342047"/>
            <a:ext cx="5165443" cy="1446550"/>
          </a:xfrm>
          <a:prstGeom prst="rect">
            <a:avLst/>
          </a:prstGeom>
          <a:noFill/>
          <a:effectLst>
            <a:outerShdw blurRad="63500" sx="102000" sy="102000" algn="ctr" rotWithShape="0">
              <a:schemeClr val="bg1">
                <a:alpha val="40000"/>
              </a:schemeClr>
            </a:outerShdw>
          </a:effectLst>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4400" b="0" i="0" u="none" strike="noStrike" kern="1200" cap="none" spc="0" normalizeH="0" baseline="0" noProof="0" dirty="0">
                <a:ln>
                  <a:noFill/>
                </a:ln>
                <a:solidFill>
                  <a:srgbClr val="FFFFFF"/>
                </a:solidFill>
                <a:effectLst/>
                <a:uLnTx/>
                <a:uFillTx/>
                <a:latin typeface="Source Sans Pro Black"/>
                <a:ea typeface="+mn-ea"/>
                <a:cs typeface="+mn-cs"/>
              </a:rPr>
              <a:t>Einfühlung </a:t>
            </a:r>
            <a:r>
              <a:rPr lang="de-DE" sz="4400" dirty="0">
                <a:solidFill>
                  <a:srgbClr val="FFFFFF"/>
                </a:solidFill>
                <a:latin typeface="Source Sans Pro Black"/>
              </a:rPr>
              <a:t>in die</a:t>
            </a:r>
            <a:r>
              <a:rPr kumimoji="0" lang="de-DE" sz="4400" b="0" i="0" u="none" strike="noStrike" kern="1200" cap="none" spc="0" normalizeH="0" baseline="0" noProof="0" dirty="0">
                <a:ln>
                  <a:noFill/>
                </a:ln>
                <a:solidFill>
                  <a:srgbClr val="FFFFFF"/>
                </a:solidFill>
                <a:effectLst/>
                <a:uLnTx/>
                <a:uFillTx/>
                <a:latin typeface="Source Sans Pro Black"/>
                <a:ea typeface="+mn-ea"/>
                <a:cs typeface="+mn-cs"/>
              </a:rPr>
              <a:t> </a:t>
            </a: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4400" b="0" i="0" u="none" strike="noStrike" kern="1200" cap="none" spc="0" normalizeH="0" baseline="0" noProof="0" dirty="0">
                <a:ln>
                  <a:noFill/>
                </a:ln>
                <a:solidFill>
                  <a:srgbClr val="FFC955"/>
                </a:solidFill>
                <a:effectLst/>
                <a:uLnTx/>
                <a:uFillTx/>
                <a:latin typeface="Source Sans Pro Black"/>
                <a:ea typeface="+mn-ea"/>
                <a:cs typeface="+mn-cs"/>
              </a:rPr>
              <a:t>Cloud</a:t>
            </a:r>
          </a:p>
        </p:txBody>
      </p:sp>
      <p:sp>
        <p:nvSpPr>
          <p:cNvPr id="68" name="TextBox 67">
            <a:extLst>
              <a:ext uri="{FF2B5EF4-FFF2-40B4-BE49-F238E27FC236}">
                <a16:creationId xmlns:a16="http://schemas.microsoft.com/office/drawing/2014/main" id="{410BF81A-DC00-4BEE-96D1-61632F0B67E4}"/>
              </a:ext>
            </a:extLst>
          </p:cNvPr>
          <p:cNvSpPr txBox="1"/>
          <p:nvPr/>
        </p:nvSpPr>
        <p:spPr>
          <a:xfrm>
            <a:off x="7467600" y="1269018"/>
            <a:ext cx="3810001" cy="2718180"/>
          </a:xfrm>
          <a:prstGeom prst="rect">
            <a:avLst/>
          </a:prstGeom>
          <a:noFill/>
        </p:spPr>
        <p:txBody>
          <a:bodyPr wrap="square" rtlCol="0">
            <a:spAutoFit/>
          </a:bodyPr>
          <a:lstStyle/>
          <a:p>
            <a:pPr marL="304815" marR="0" lvl="0" indent="-304815" algn="r" defTabSz="914446" rtl="0" eaLnBrk="1" fontAlgn="auto" latinLnBrk="0" hangingPunct="1">
              <a:lnSpc>
                <a:spcPct val="100000"/>
              </a:lnSpc>
              <a:spcBef>
                <a:spcPts val="0"/>
              </a:spcBef>
              <a:spcAft>
                <a:spcPts val="0"/>
              </a:spcAft>
              <a:buClr>
                <a:srgbClr val="FFC955"/>
              </a:buClr>
              <a:buSzTx/>
              <a:buFont typeface="Montserrat" panose="00000500000000000000" pitchFamily="2" charset="0"/>
              <a:buChar char="#"/>
              <a:tabLst/>
              <a:defRPr/>
            </a:pP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 Was ist die Cloud  </a:t>
            </a:r>
          </a:p>
          <a:p>
            <a:pPr marL="304815" marR="0" lvl="0" indent="-304815" algn="r" defTabSz="914446" rtl="0" eaLnBrk="1" fontAlgn="auto" latinLnBrk="0" hangingPunct="1">
              <a:lnSpc>
                <a:spcPct val="100000"/>
              </a:lnSpc>
              <a:spcBef>
                <a:spcPts val="0"/>
              </a:spcBef>
              <a:spcAft>
                <a:spcPts val="0"/>
              </a:spcAft>
              <a:buClr>
                <a:srgbClr val="FFC955"/>
              </a:buClr>
              <a:buSzTx/>
              <a:buFont typeface="Montserrat" panose="00000500000000000000" pitchFamily="2" charset="0"/>
              <a:buChar char="#"/>
              <a:tabLst/>
              <a:defRPr/>
            </a:pP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Eigenschaften der Cloud</a:t>
            </a:r>
          </a:p>
          <a:p>
            <a:pPr marL="304815" marR="0" lvl="0" indent="-304815" algn="r" defTabSz="914446" rtl="0" eaLnBrk="1" fontAlgn="auto" latinLnBrk="0" hangingPunct="1">
              <a:lnSpc>
                <a:spcPct val="100000"/>
              </a:lnSpc>
              <a:spcBef>
                <a:spcPts val="0"/>
              </a:spcBef>
              <a:spcAft>
                <a:spcPts val="0"/>
              </a:spcAft>
              <a:buClr>
                <a:srgbClr val="FFC955"/>
              </a:buClr>
              <a:buSzTx/>
              <a:buFont typeface="Montserrat" panose="00000500000000000000" pitchFamily="2" charset="0"/>
              <a:buChar char="#"/>
              <a:tabLst/>
              <a:defRPr/>
            </a:pPr>
            <a:r>
              <a:rPr lang="de-DE" sz="2133" dirty="0">
                <a:solidFill>
                  <a:srgbClr val="F2F2F5"/>
                </a:solidFill>
                <a:latin typeface="Source Sans Pro"/>
                <a:ea typeface="Source Sans Pro Black" panose="020B0803030403020204" pitchFamily="34" charset="0"/>
              </a:rPr>
              <a:t>Eigenschaften von Cloud Computing</a:t>
            </a:r>
          </a:p>
          <a:p>
            <a:pPr marL="304815" marR="0" lvl="0" indent="-304815" algn="r" defTabSz="914446" rtl="0" eaLnBrk="1" fontAlgn="auto" latinLnBrk="0" hangingPunct="1">
              <a:lnSpc>
                <a:spcPct val="100000"/>
              </a:lnSpc>
              <a:spcBef>
                <a:spcPts val="0"/>
              </a:spcBef>
              <a:spcAft>
                <a:spcPts val="0"/>
              </a:spcAft>
              <a:buClr>
                <a:srgbClr val="FFC955"/>
              </a:buClr>
              <a:buSzTx/>
              <a:buFont typeface="Montserrat" panose="00000500000000000000" pitchFamily="2" charset="0"/>
              <a:buChar char="#"/>
              <a:tabLst/>
              <a:defRPr/>
            </a:pP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Klassifizierungen von Cloud Computing</a:t>
            </a:r>
          </a:p>
          <a:p>
            <a:pPr marL="304815" marR="0" lvl="0" indent="-304815" algn="r" defTabSz="914446" rtl="0" eaLnBrk="1" fontAlgn="auto" latinLnBrk="0" hangingPunct="1">
              <a:lnSpc>
                <a:spcPct val="100000"/>
              </a:lnSpc>
              <a:spcBef>
                <a:spcPts val="0"/>
              </a:spcBef>
              <a:spcAft>
                <a:spcPts val="0"/>
              </a:spcAft>
              <a:buClr>
                <a:srgbClr val="FFC955"/>
              </a:buClr>
              <a:buSzTx/>
              <a:buFont typeface="Montserrat" panose="00000500000000000000" pitchFamily="2" charset="0"/>
              <a:buChar char="#"/>
              <a:tabLst/>
              <a:defRPr/>
            </a:pPr>
            <a:r>
              <a:rPr lang="de-DE" sz="2133" dirty="0">
                <a:solidFill>
                  <a:srgbClr val="F2F2F5"/>
                </a:solidFill>
                <a:latin typeface="Source Sans Pro"/>
                <a:ea typeface="Source Sans Pro Black" panose="020B0803030403020204" pitchFamily="34" charset="0"/>
              </a:rPr>
              <a:t>Prinzipien der Cloud Entwicklung </a:t>
            </a:r>
            <a:endPar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endParaRPr>
          </a:p>
        </p:txBody>
      </p:sp>
      <p:cxnSp>
        <p:nvCxnSpPr>
          <p:cNvPr id="69" name="Straight Connector 68">
            <a:extLst>
              <a:ext uri="{FF2B5EF4-FFF2-40B4-BE49-F238E27FC236}">
                <a16:creationId xmlns:a16="http://schemas.microsoft.com/office/drawing/2014/main" id="{3BFFDCEB-84AF-4EE8-A609-BB926F90B79B}"/>
              </a:ext>
            </a:extLst>
          </p:cNvPr>
          <p:cNvCxnSpPr>
            <a:cxnSpLocks/>
          </p:cNvCxnSpPr>
          <p:nvPr/>
        </p:nvCxnSpPr>
        <p:spPr>
          <a:xfrm>
            <a:off x="5759449" y="5588981"/>
            <a:ext cx="5518151" cy="0"/>
          </a:xfrm>
          <a:prstGeom prst="line">
            <a:avLst/>
          </a:prstGeom>
          <a:ln w="38100" cap="sq">
            <a:solidFill>
              <a:schemeClr val="accent1"/>
            </a:solidFill>
            <a:bevel/>
            <a:headEnd type="none"/>
            <a:tailEnd type="non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18432E4E-F536-4AF0-AA67-DA587EA3E023}"/>
              </a:ext>
            </a:extLst>
          </p:cNvPr>
          <p:cNvSpPr txBox="1"/>
          <p:nvPr/>
        </p:nvSpPr>
        <p:spPr>
          <a:xfrm>
            <a:off x="7213601" y="5054600"/>
            <a:ext cx="4064000" cy="420564"/>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133" b="0" i="1"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von</a:t>
            </a:r>
            <a:r>
              <a:rPr kumimoji="0" lang="de-DE" sz="2133" b="0" i="1" u="none" strike="noStrike" kern="1200" cap="none" spc="0" normalizeH="0" baseline="0" noProof="0" dirty="0">
                <a:ln>
                  <a:noFill/>
                </a:ln>
                <a:solidFill>
                  <a:srgbClr val="FFFFFF"/>
                </a:solidFill>
                <a:effectLst/>
                <a:uLnTx/>
                <a:uFillTx/>
                <a:latin typeface="Source Sans Pro Black"/>
                <a:ea typeface="Source Sans Pro Black" panose="020B0803030403020204" pitchFamily="34" charset="0"/>
                <a:cs typeface="+mn-cs"/>
              </a:rPr>
              <a:t> </a:t>
            </a:r>
            <a:r>
              <a:rPr kumimoji="0" lang="de-DE" sz="2133" b="0" i="1" u="none" strike="noStrike" kern="1200" cap="none" spc="0" normalizeH="0" baseline="0" noProof="0" dirty="0">
                <a:ln>
                  <a:noFill/>
                </a:ln>
                <a:solidFill>
                  <a:srgbClr val="FFC955"/>
                </a:solidFill>
                <a:effectLst/>
                <a:uLnTx/>
                <a:uFillTx/>
                <a:latin typeface="Source Sans Pro"/>
                <a:ea typeface="Source Sans Pro Black" panose="020B0803030403020204" pitchFamily="34" charset="0"/>
                <a:cs typeface="+mn-cs"/>
              </a:rPr>
              <a:t>Ben Cöppicus</a:t>
            </a:r>
          </a:p>
        </p:txBody>
      </p:sp>
      <p:sp>
        <p:nvSpPr>
          <p:cNvPr id="72" name="TextBox 71">
            <a:extLst>
              <a:ext uri="{FF2B5EF4-FFF2-40B4-BE49-F238E27FC236}">
                <a16:creationId xmlns:a16="http://schemas.microsoft.com/office/drawing/2014/main" id="{A8A56C5D-A638-42A1-BC23-1FFA8EAFFCC2}"/>
              </a:ext>
            </a:extLst>
          </p:cNvPr>
          <p:cNvSpPr txBox="1"/>
          <p:nvPr/>
        </p:nvSpPr>
        <p:spPr>
          <a:xfrm>
            <a:off x="6654801" y="5746214"/>
            <a:ext cx="4622800" cy="297454"/>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
                <a:srgbClr val="FFC955"/>
              </a:buClr>
              <a:buSzTx/>
              <a:buFontTx/>
              <a:buNone/>
              <a:tabLst/>
              <a:defRPr/>
            </a:pPr>
            <a:r>
              <a:rPr kumimoji="0" lang="de-DE" sz="13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03.03.2023 @ </a:t>
            </a:r>
            <a:r>
              <a:rPr kumimoji="0" lang="de-DE" sz="1333" b="0" i="0" u="none" strike="noStrike" kern="1200" cap="none" spc="0" normalizeH="0" baseline="0" noProof="0" dirty="0" err="1">
                <a:ln>
                  <a:noFill/>
                </a:ln>
                <a:solidFill>
                  <a:srgbClr val="F2F2F5"/>
                </a:solidFill>
                <a:effectLst/>
                <a:uLnTx/>
                <a:uFillTx/>
                <a:latin typeface="Source Sans Pro"/>
                <a:ea typeface="Source Sans Pro Black" panose="020B0803030403020204" pitchFamily="34" charset="0"/>
                <a:cs typeface="+mn-cs"/>
              </a:rPr>
              <a:t>BenCoeppPublishing</a:t>
            </a:r>
            <a:endParaRPr kumimoji="0" lang="de-DE" sz="13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endParaRPr>
          </a:p>
        </p:txBody>
      </p:sp>
    </p:spTree>
    <p:extLst>
      <p:ext uri="{BB962C8B-B14F-4D97-AF65-F5344CB8AC3E}">
        <p14:creationId xmlns:p14="http://schemas.microsoft.com/office/powerpoint/2010/main" val="174383917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14C063B-B052-46EF-9487-3AA5A4F2964C}"/>
              </a:ext>
            </a:extLst>
          </p:cNvPr>
          <p:cNvSpPr>
            <a:spLocks noGrp="1"/>
          </p:cNvSpPr>
          <p:nvPr>
            <p:ph type="pic" sz="quarter" idx="10"/>
          </p:nvPr>
        </p:nvSpPr>
        <p:spPr/>
      </p:sp>
      <p:sp>
        <p:nvSpPr>
          <p:cNvPr id="5" name="Freeform: Shape 4">
            <a:extLst>
              <a:ext uri="{FF2B5EF4-FFF2-40B4-BE49-F238E27FC236}">
                <a16:creationId xmlns:a16="http://schemas.microsoft.com/office/drawing/2014/main" id="{3F02183D-3155-460F-9462-B7782A8A1209}"/>
              </a:ext>
            </a:extLst>
          </p:cNvPr>
          <p:cNvSpPr/>
          <p:nvPr/>
        </p:nvSpPr>
        <p:spPr>
          <a:xfrm>
            <a:off x="4137858" y="0"/>
            <a:ext cx="8054143" cy="6858000"/>
          </a:xfrm>
          <a:custGeom>
            <a:avLst/>
            <a:gdLst>
              <a:gd name="connsiteX0" fmla="*/ 0 w 12081215"/>
              <a:gd name="connsiteY0" fmla="*/ 0 h 10287000"/>
              <a:gd name="connsiteX1" fmla="*/ 12081215 w 12081215"/>
              <a:gd name="connsiteY1" fmla="*/ 0 h 10287000"/>
              <a:gd name="connsiteX2" fmla="*/ 12081215 w 12081215"/>
              <a:gd name="connsiteY2" fmla="*/ 10287000 h 10287000"/>
              <a:gd name="connsiteX3" fmla="*/ 0 w 12081215"/>
              <a:gd name="connsiteY3" fmla="*/ 10287000 h 10287000"/>
              <a:gd name="connsiteX4" fmla="*/ 65386 w 12081215"/>
              <a:gd name="connsiteY4" fmla="*/ 10192852 h 10287000"/>
              <a:gd name="connsiteX5" fmla="*/ 1547093 w 12081215"/>
              <a:gd name="connsiteY5" fmla="*/ 5143500 h 10287000"/>
              <a:gd name="connsiteX6" fmla="*/ 65386 w 12081215"/>
              <a:gd name="connsiteY6" fmla="*/ 94148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81215" h="10287000">
                <a:moveTo>
                  <a:pt x="0" y="0"/>
                </a:moveTo>
                <a:lnTo>
                  <a:pt x="12081215" y="0"/>
                </a:lnTo>
                <a:lnTo>
                  <a:pt x="12081215" y="10287000"/>
                </a:lnTo>
                <a:lnTo>
                  <a:pt x="0" y="10287000"/>
                </a:lnTo>
                <a:lnTo>
                  <a:pt x="65386" y="10192852"/>
                </a:lnTo>
                <a:cubicBezTo>
                  <a:pt x="995993" y="8784821"/>
                  <a:pt x="1547093" y="7036984"/>
                  <a:pt x="1547093" y="5143500"/>
                </a:cubicBezTo>
                <a:cubicBezTo>
                  <a:pt x="1547093" y="3250017"/>
                  <a:pt x="995993" y="1502179"/>
                  <a:pt x="65386" y="941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TextBox 46">
            <a:extLst>
              <a:ext uri="{FF2B5EF4-FFF2-40B4-BE49-F238E27FC236}">
                <a16:creationId xmlns:a16="http://schemas.microsoft.com/office/drawing/2014/main" id="{23E5A027-7F68-49D0-91B3-936311EC45C2}"/>
              </a:ext>
            </a:extLst>
          </p:cNvPr>
          <p:cNvSpPr txBox="1"/>
          <p:nvPr/>
        </p:nvSpPr>
        <p:spPr>
          <a:xfrm>
            <a:off x="5880100" y="2769146"/>
            <a:ext cx="5664200" cy="1323439"/>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Klassifizierungen von Cloud Computing</a:t>
            </a:r>
          </a:p>
        </p:txBody>
      </p:sp>
      <p:sp>
        <p:nvSpPr>
          <p:cNvPr id="16" name="TextBox 15">
            <a:extLst>
              <a:ext uri="{FF2B5EF4-FFF2-40B4-BE49-F238E27FC236}">
                <a16:creationId xmlns:a16="http://schemas.microsoft.com/office/drawing/2014/main" id="{433D29AB-CC56-40E2-B483-B5E6EB61218E}"/>
              </a:ext>
            </a:extLst>
          </p:cNvPr>
          <p:cNvSpPr txBox="1"/>
          <p:nvPr/>
        </p:nvSpPr>
        <p:spPr>
          <a:xfrm>
            <a:off x="5880100" y="4092585"/>
            <a:ext cx="5092700" cy="666977"/>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867" b="0" i="0" u="none" strike="noStrike" kern="1200" cap="none" spc="0" normalizeH="0" baseline="0" noProof="0" dirty="0">
                <a:ln>
                  <a:noFill/>
                </a:ln>
                <a:solidFill>
                  <a:srgbClr val="B6B6BD"/>
                </a:solidFill>
                <a:effectLst/>
                <a:uLnTx/>
                <a:uFillTx/>
                <a:latin typeface="Source Sans Pro"/>
                <a:ea typeface="+mn-ea"/>
                <a:cs typeface="+mn-cs"/>
              </a:rPr>
              <a:t>Die Verschiedene</a:t>
            </a:r>
            <a:r>
              <a:rPr lang="de-DE" sz="1867" dirty="0">
                <a:solidFill>
                  <a:srgbClr val="B6B6BD"/>
                </a:solidFill>
                <a:latin typeface="Source Sans Pro"/>
              </a:rPr>
              <a:t>n Klassen und Strukturen von Cloud Computing</a:t>
            </a:r>
            <a:endParaRPr kumimoji="0" lang="de-DE" sz="1867" b="0" i="0" u="none" strike="noStrike" kern="1200" cap="none" spc="0" normalizeH="0" baseline="0" noProof="0" dirty="0">
              <a:ln>
                <a:noFill/>
              </a:ln>
              <a:solidFill>
                <a:srgbClr val="B6B6BD"/>
              </a:solidFill>
              <a:effectLst/>
              <a:uLnTx/>
              <a:uFillTx/>
              <a:latin typeface="Source Sans Pro"/>
              <a:ea typeface="+mn-ea"/>
              <a:cs typeface="+mn-cs"/>
            </a:endParaRPr>
          </a:p>
        </p:txBody>
      </p:sp>
      <p:sp>
        <p:nvSpPr>
          <p:cNvPr id="27" name="TextBox 26">
            <a:extLst>
              <a:ext uri="{FF2B5EF4-FFF2-40B4-BE49-F238E27FC236}">
                <a16:creationId xmlns:a16="http://schemas.microsoft.com/office/drawing/2014/main" id="{8344EC9D-0C25-4EE6-8351-B8DC7C38C514}"/>
              </a:ext>
            </a:extLst>
          </p:cNvPr>
          <p:cNvSpPr txBox="1"/>
          <p:nvPr/>
        </p:nvSpPr>
        <p:spPr>
          <a:xfrm>
            <a:off x="5880100" y="408257"/>
            <a:ext cx="5092700"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0" i="0" u="none" strike="noStrike" kern="1200" cap="none" spc="0" normalizeH="0" baseline="0" noProof="0" dirty="0">
                <a:ln>
                  <a:noFill/>
                </a:ln>
                <a:solidFill>
                  <a:srgbClr val="FFC955"/>
                </a:solidFill>
                <a:effectLst/>
                <a:uLnTx/>
                <a:uFillTx/>
                <a:latin typeface="Source Sans Pro Black"/>
                <a:ea typeface="+mn-ea"/>
                <a:cs typeface="+mn-cs"/>
              </a:rPr>
              <a:t>Cloud</a:t>
            </a:r>
            <a:endParaRPr kumimoji="0" lang="de-DE" sz="2133" b="1" i="0" u="none" strike="noStrike" kern="1200" cap="none" spc="0" normalizeH="0" baseline="0" noProof="0" dirty="0">
              <a:ln>
                <a:noFill/>
              </a:ln>
              <a:solidFill>
                <a:srgbClr val="FFC955"/>
              </a:solidFill>
              <a:effectLst/>
              <a:uLnTx/>
              <a:uFillTx/>
              <a:latin typeface="Source Sans Pro"/>
              <a:ea typeface="+mn-ea"/>
              <a:cs typeface="+mn-cs"/>
            </a:endParaRPr>
          </a:p>
        </p:txBody>
      </p:sp>
    </p:spTree>
    <p:extLst>
      <p:ext uri="{BB962C8B-B14F-4D97-AF65-F5344CB8AC3E}">
        <p14:creationId xmlns:p14="http://schemas.microsoft.com/office/powerpoint/2010/main" val="296534644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loudflare - The Web Performance &amp; Security Company | Cloudflare">
            <a:extLst>
              <a:ext uri="{FF2B5EF4-FFF2-40B4-BE49-F238E27FC236}">
                <a16:creationId xmlns:a16="http://schemas.microsoft.com/office/drawing/2014/main" id="{F8A39B73-A14E-13D2-5054-B278542A13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6838" y="0"/>
            <a:ext cx="94567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669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Types of Cloud Computing — an Extensive Guide on Cloud Solutions and  Technologies in 2023">
            <a:extLst>
              <a:ext uri="{FF2B5EF4-FFF2-40B4-BE49-F238E27FC236}">
                <a16:creationId xmlns:a16="http://schemas.microsoft.com/office/drawing/2014/main" id="{CE4B6556-7585-2001-E5A3-E17320D18E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2319" y="64294"/>
            <a:ext cx="8107362" cy="7546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8600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6D415B99-998B-FF46-BCEB-F2D96F4A5973}"/>
              </a:ext>
            </a:extLst>
          </p:cNvPr>
          <p:cNvSpPr txBox="1"/>
          <p:nvPr/>
        </p:nvSpPr>
        <p:spPr>
          <a:xfrm>
            <a:off x="1422400" y="2290227"/>
            <a:ext cx="4775201" cy="2862322"/>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B6B6BD"/>
                </a:solidFill>
                <a:effectLst/>
                <a:uLnTx/>
                <a:uFillTx/>
                <a:latin typeface="Source Sans Pro"/>
                <a:ea typeface="+mn-ea"/>
                <a:cs typeface="+mn-cs"/>
              </a:rPr>
              <a:t> Frage</a:t>
            </a:r>
          </a:p>
          <a:p>
            <a:pPr marL="0" marR="0" lvl="0" indent="0" algn="r" defTabSz="914446" rtl="0" eaLnBrk="1" fontAlgn="auto" latinLnBrk="0" hangingPunct="1">
              <a:lnSpc>
                <a:spcPct val="100000"/>
              </a:lnSpc>
              <a:spcBef>
                <a:spcPts val="0"/>
              </a:spcBef>
              <a:spcAft>
                <a:spcPts val="0"/>
              </a:spcAft>
              <a:buClrTx/>
              <a:buSzTx/>
              <a:buFontTx/>
              <a:buNone/>
              <a:tabLst/>
              <a:defRPr/>
            </a:pPr>
            <a:r>
              <a:rPr lang="de-DE" sz="3600" b="1" dirty="0">
                <a:solidFill>
                  <a:srgbClr val="FFFFFF"/>
                </a:solidFill>
                <a:latin typeface="Source Sans Pro Black"/>
              </a:rPr>
              <a:t>Aus welchem Grund wird die Cloud durch Klassifizierungen aufgeteilt</a:t>
            </a:r>
            <a:endParaRPr kumimoji="0" lang="de-DE" sz="3600" b="1" i="0" u="none" strike="noStrike" kern="1200" cap="none" spc="0" normalizeH="0" baseline="0" noProof="0" dirty="0">
              <a:ln>
                <a:noFill/>
              </a:ln>
              <a:solidFill>
                <a:srgbClr val="FFFFFF"/>
              </a:solidFill>
              <a:effectLst/>
              <a:uLnTx/>
              <a:uFillTx/>
              <a:latin typeface="Source Sans Pro Black"/>
              <a:ea typeface="+mn-ea"/>
              <a:cs typeface="+mn-cs"/>
            </a:endParaRPr>
          </a:p>
        </p:txBody>
      </p:sp>
      <p:sp>
        <p:nvSpPr>
          <p:cNvPr id="2" name="Oval 1">
            <a:extLst>
              <a:ext uri="{FF2B5EF4-FFF2-40B4-BE49-F238E27FC236}">
                <a16:creationId xmlns:a16="http://schemas.microsoft.com/office/drawing/2014/main" id="{E5454B15-01F0-D149-B4D7-3EB7782D1709}"/>
              </a:ext>
            </a:extLst>
          </p:cNvPr>
          <p:cNvSpPr/>
          <p:nvPr/>
        </p:nvSpPr>
        <p:spPr>
          <a:xfrm>
            <a:off x="7010400" y="2057400"/>
            <a:ext cx="2743200" cy="2743200"/>
          </a:xfrm>
          <a:prstGeom prst="ellipse">
            <a:avLst/>
          </a:pr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17" name="TextBox 16">
            <a:extLst>
              <a:ext uri="{FF2B5EF4-FFF2-40B4-BE49-F238E27FC236}">
                <a16:creationId xmlns:a16="http://schemas.microsoft.com/office/drawing/2014/main" id="{CCCDB8E6-E786-9547-AA89-EF86BE4DBCA4}"/>
              </a:ext>
            </a:extLst>
          </p:cNvPr>
          <p:cNvSpPr txBox="1"/>
          <p:nvPr/>
        </p:nvSpPr>
        <p:spPr>
          <a:xfrm>
            <a:off x="7264400" y="2172246"/>
            <a:ext cx="2235200" cy="2544414"/>
          </a:xfrm>
          <a:prstGeom prst="rect">
            <a:avLst/>
          </a:prstGeom>
          <a:noFill/>
        </p:spPr>
        <p:txBody>
          <a:bodyPr wrap="square" rtlCol="0">
            <a:spAutoFit/>
          </a:body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0" lang="en-US"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rPr>
              <a:t>?</a:t>
            </a:r>
            <a:endParaRPr kumimoji="0" lang="uk-UA"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335322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6D415B99-998B-FF46-BCEB-F2D96F4A5973}"/>
              </a:ext>
            </a:extLst>
          </p:cNvPr>
          <p:cNvSpPr txBox="1"/>
          <p:nvPr/>
        </p:nvSpPr>
        <p:spPr>
          <a:xfrm>
            <a:off x="1422400" y="2290227"/>
            <a:ext cx="4775201" cy="2862322"/>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B6B6BD"/>
                </a:solidFill>
                <a:effectLst/>
                <a:uLnTx/>
                <a:uFillTx/>
                <a:latin typeface="Source Sans Pro"/>
                <a:ea typeface="+mn-ea"/>
                <a:cs typeface="+mn-cs"/>
              </a:rPr>
              <a:t> Frage</a:t>
            </a: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FFFFFF"/>
                </a:solidFill>
                <a:effectLst/>
                <a:uLnTx/>
                <a:uFillTx/>
                <a:latin typeface="Source Sans Pro Black"/>
                <a:ea typeface="+mn-ea"/>
                <a:cs typeface="+mn-cs"/>
              </a:rPr>
              <a:t>Welche Klassifizierung könnte bei Ihnen einsetzbar sein</a:t>
            </a:r>
          </a:p>
        </p:txBody>
      </p:sp>
      <p:sp>
        <p:nvSpPr>
          <p:cNvPr id="2" name="Oval 1">
            <a:extLst>
              <a:ext uri="{FF2B5EF4-FFF2-40B4-BE49-F238E27FC236}">
                <a16:creationId xmlns:a16="http://schemas.microsoft.com/office/drawing/2014/main" id="{E5454B15-01F0-D149-B4D7-3EB7782D1709}"/>
              </a:ext>
            </a:extLst>
          </p:cNvPr>
          <p:cNvSpPr/>
          <p:nvPr/>
        </p:nvSpPr>
        <p:spPr>
          <a:xfrm>
            <a:off x="7010400" y="2057400"/>
            <a:ext cx="2743200" cy="2743200"/>
          </a:xfrm>
          <a:prstGeom prst="ellipse">
            <a:avLst/>
          </a:pr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17" name="TextBox 16">
            <a:extLst>
              <a:ext uri="{FF2B5EF4-FFF2-40B4-BE49-F238E27FC236}">
                <a16:creationId xmlns:a16="http://schemas.microsoft.com/office/drawing/2014/main" id="{CCCDB8E6-E786-9547-AA89-EF86BE4DBCA4}"/>
              </a:ext>
            </a:extLst>
          </p:cNvPr>
          <p:cNvSpPr txBox="1"/>
          <p:nvPr/>
        </p:nvSpPr>
        <p:spPr>
          <a:xfrm>
            <a:off x="7264400" y="2172246"/>
            <a:ext cx="2235200" cy="2544414"/>
          </a:xfrm>
          <a:prstGeom prst="rect">
            <a:avLst/>
          </a:prstGeom>
          <a:noFill/>
        </p:spPr>
        <p:txBody>
          <a:bodyPr wrap="square" rtlCol="0">
            <a:spAutoFit/>
          </a:body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0" lang="en-US"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rPr>
              <a:t>?</a:t>
            </a:r>
            <a:endParaRPr kumimoji="0" lang="uk-UA"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120439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14C063B-B052-46EF-9487-3AA5A4F2964C}"/>
              </a:ext>
            </a:extLst>
          </p:cNvPr>
          <p:cNvSpPr>
            <a:spLocks noGrp="1"/>
          </p:cNvSpPr>
          <p:nvPr>
            <p:ph type="pic" sz="quarter" idx="10"/>
          </p:nvPr>
        </p:nvSpPr>
        <p:spPr/>
      </p:sp>
      <p:sp>
        <p:nvSpPr>
          <p:cNvPr id="5" name="Freeform: Shape 4">
            <a:extLst>
              <a:ext uri="{FF2B5EF4-FFF2-40B4-BE49-F238E27FC236}">
                <a16:creationId xmlns:a16="http://schemas.microsoft.com/office/drawing/2014/main" id="{3F02183D-3155-460F-9462-B7782A8A1209}"/>
              </a:ext>
            </a:extLst>
          </p:cNvPr>
          <p:cNvSpPr/>
          <p:nvPr/>
        </p:nvSpPr>
        <p:spPr>
          <a:xfrm>
            <a:off x="4137858" y="0"/>
            <a:ext cx="8054143" cy="6858000"/>
          </a:xfrm>
          <a:custGeom>
            <a:avLst/>
            <a:gdLst>
              <a:gd name="connsiteX0" fmla="*/ 0 w 12081215"/>
              <a:gd name="connsiteY0" fmla="*/ 0 h 10287000"/>
              <a:gd name="connsiteX1" fmla="*/ 12081215 w 12081215"/>
              <a:gd name="connsiteY1" fmla="*/ 0 h 10287000"/>
              <a:gd name="connsiteX2" fmla="*/ 12081215 w 12081215"/>
              <a:gd name="connsiteY2" fmla="*/ 10287000 h 10287000"/>
              <a:gd name="connsiteX3" fmla="*/ 0 w 12081215"/>
              <a:gd name="connsiteY3" fmla="*/ 10287000 h 10287000"/>
              <a:gd name="connsiteX4" fmla="*/ 65386 w 12081215"/>
              <a:gd name="connsiteY4" fmla="*/ 10192852 h 10287000"/>
              <a:gd name="connsiteX5" fmla="*/ 1547093 w 12081215"/>
              <a:gd name="connsiteY5" fmla="*/ 5143500 h 10287000"/>
              <a:gd name="connsiteX6" fmla="*/ 65386 w 12081215"/>
              <a:gd name="connsiteY6" fmla="*/ 94148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81215" h="10287000">
                <a:moveTo>
                  <a:pt x="0" y="0"/>
                </a:moveTo>
                <a:lnTo>
                  <a:pt x="12081215" y="0"/>
                </a:lnTo>
                <a:lnTo>
                  <a:pt x="12081215" y="10287000"/>
                </a:lnTo>
                <a:lnTo>
                  <a:pt x="0" y="10287000"/>
                </a:lnTo>
                <a:lnTo>
                  <a:pt x="65386" y="10192852"/>
                </a:lnTo>
                <a:cubicBezTo>
                  <a:pt x="995993" y="8784821"/>
                  <a:pt x="1547093" y="7036984"/>
                  <a:pt x="1547093" y="5143500"/>
                </a:cubicBezTo>
                <a:cubicBezTo>
                  <a:pt x="1547093" y="3250017"/>
                  <a:pt x="995993" y="1502179"/>
                  <a:pt x="65386" y="941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TextBox 46">
            <a:extLst>
              <a:ext uri="{FF2B5EF4-FFF2-40B4-BE49-F238E27FC236}">
                <a16:creationId xmlns:a16="http://schemas.microsoft.com/office/drawing/2014/main" id="{23E5A027-7F68-49D0-91B3-936311EC45C2}"/>
              </a:ext>
            </a:extLst>
          </p:cNvPr>
          <p:cNvSpPr txBox="1"/>
          <p:nvPr/>
        </p:nvSpPr>
        <p:spPr>
          <a:xfrm>
            <a:off x="5880100" y="2769146"/>
            <a:ext cx="5664200" cy="1323439"/>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Prinzipien der Cloud Entwicklung </a:t>
            </a:r>
          </a:p>
        </p:txBody>
      </p:sp>
      <p:sp>
        <p:nvSpPr>
          <p:cNvPr id="16" name="TextBox 15">
            <a:extLst>
              <a:ext uri="{FF2B5EF4-FFF2-40B4-BE49-F238E27FC236}">
                <a16:creationId xmlns:a16="http://schemas.microsoft.com/office/drawing/2014/main" id="{433D29AB-CC56-40E2-B483-B5E6EB61218E}"/>
              </a:ext>
            </a:extLst>
          </p:cNvPr>
          <p:cNvSpPr txBox="1"/>
          <p:nvPr/>
        </p:nvSpPr>
        <p:spPr>
          <a:xfrm>
            <a:off x="5880100" y="4092585"/>
            <a:ext cx="5092700" cy="666977"/>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867" b="0" i="0" u="none" strike="noStrike" kern="1200" cap="none" spc="0" normalizeH="0" baseline="0" noProof="0" dirty="0">
                <a:ln>
                  <a:noFill/>
                </a:ln>
                <a:solidFill>
                  <a:srgbClr val="B6B6BD"/>
                </a:solidFill>
                <a:effectLst/>
                <a:uLnTx/>
                <a:uFillTx/>
                <a:latin typeface="Source Sans Pro"/>
                <a:ea typeface="+mn-ea"/>
                <a:cs typeface="+mn-cs"/>
              </a:rPr>
              <a:t>Wie Entwickelt man für die Cloud und was sollte man daran bedenken</a:t>
            </a:r>
          </a:p>
        </p:txBody>
      </p:sp>
      <p:sp>
        <p:nvSpPr>
          <p:cNvPr id="27" name="TextBox 26">
            <a:extLst>
              <a:ext uri="{FF2B5EF4-FFF2-40B4-BE49-F238E27FC236}">
                <a16:creationId xmlns:a16="http://schemas.microsoft.com/office/drawing/2014/main" id="{8344EC9D-0C25-4EE6-8351-B8DC7C38C514}"/>
              </a:ext>
            </a:extLst>
          </p:cNvPr>
          <p:cNvSpPr txBox="1"/>
          <p:nvPr/>
        </p:nvSpPr>
        <p:spPr>
          <a:xfrm>
            <a:off x="5880100" y="408257"/>
            <a:ext cx="5092700"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0" i="0" u="none" strike="noStrike" kern="1200" cap="none" spc="0" normalizeH="0" baseline="0" noProof="0" dirty="0">
                <a:ln>
                  <a:noFill/>
                </a:ln>
                <a:solidFill>
                  <a:srgbClr val="FFC955"/>
                </a:solidFill>
                <a:effectLst/>
                <a:uLnTx/>
                <a:uFillTx/>
                <a:latin typeface="Source Sans Pro Black"/>
                <a:ea typeface="+mn-ea"/>
                <a:cs typeface="+mn-cs"/>
              </a:rPr>
              <a:t>Cloud</a:t>
            </a:r>
            <a:endParaRPr kumimoji="0" lang="de-DE" sz="2133" b="1" i="0" u="none" strike="noStrike" kern="1200" cap="none" spc="0" normalizeH="0" baseline="0" noProof="0" dirty="0">
              <a:ln>
                <a:noFill/>
              </a:ln>
              <a:solidFill>
                <a:srgbClr val="FFC955"/>
              </a:solidFill>
              <a:effectLst/>
              <a:uLnTx/>
              <a:uFillTx/>
              <a:latin typeface="Source Sans Pro"/>
              <a:ea typeface="+mn-ea"/>
              <a:cs typeface="+mn-cs"/>
            </a:endParaRPr>
          </a:p>
        </p:txBody>
      </p:sp>
    </p:spTree>
    <p:extLst>
      <p:ext uri="{BB962C8B-B14F-4D97-AF65-F5344CB8AC3E}">
        <p14:creationId xmlns:p14="http://schemas.microsoft.com/office/powerpoint/2010/main" val="175769991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Rounded Corners 52">
            <a:extLst>
              <a:ext uri="{FF2B5EF4-FFF2-40B4-BE49-F238E27FC236}">
                <a16:creationId xmlns:a16="http://schemas.microsoft.com/office/drawing/2014/main" id="{EF6E3F43-8228-4A5F-B678-83EF7D2B82D8}"/>
              </a:ext>
            </a:extLst>
          </p:cNvPr>
          <p:cNvSpPr/>
          <p:nvPr/>
        </p:nvSpPr>
        <p:spPr>
          <a:xfrm>
            <a:off x="914399" y="914400"/>
            <a:ext cx="10363203" cy="1192800"/>
          </a:xfrm>
          <a:prstGeom prst="roundRect">
            <a:avLst>
              <a:gd name="adj" fmla="val 7617"/>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57" name="Rectangle: Rounded Corners 56">
            <a:extLst>
              <a:ext uri="{FF2B5EF4-FFF2-40B4-BE49-F238E27FC236}">
                <a16:creationId xmlns:a16="http://schemas.microsoft.com/office/drawing/2014/main" id="{404B4BD1-9AEE-451A-9C08-CDB4AA09A12C}"/>
              </a:ext>
            </a:extLst>
          </p:cNvPr>
          <p:cNvSpPr/>
          <p:nvPr/>
        </p:nvSpPr>
        <p:spPr>
          <a:xfrm>
            <a:off x="914399" y="4750800"/>
            <a:ext cx="10363203" cy="1192800"/>
          </a:xfrm>
          <a:prstGeom prst="roundRect">
            <a:avLst>
              <a:gd name="adj" fmla="val 7617"/>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58" name="Rectangle: Rounded Corners 57">
            <a:extLst>
              <a:ext uri="{FF2B5EF4-FFF2-40B4-BE49-F238E27FC236}">
                <a16:creationId xmlns:a16="http://schemas.microsoft.com/office/drawing/2014/main" id="{EC6A4D6D-9A7F-4696-9E87-3E5804D216DA}"/>
              </a:ext>
            </a:extLst>
          </p:cNvPr>
          <p:cNvSpPr/>
          <p:nvPr/>
        </p:nvSpPr>
        <p:spPr>
          <a:xfrm>
            <a:off x="914399" y="3472000"/>
            <a:ext cx="10363203" cy="1192800"/>
          </a:xfrm>
          <a:prstGeom prst="roundRect">
            <a:avLst>
              <a:gd name="adj" fmla="val 7617"/>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59" name="Rectangle: Rounded Corners 58">
            <a:extLst>
              <a:ext uri="{FF2B5EF4-FFF2-40B4-BE49-F238E27FC236}">
                <a16:creationId xmlns:a16="http://schemas.microsoft.com/office/drawing/2014/main" id="{518092BB-9BE4-4094-A3F2-B5F1123D1057}"/>
              </a:ext>
            </a:extLst>
          </p:cNvPr>
          <p:cNvSpPr/>
          <p:nvPr/>
        </p:nvSpPr>
        <p:spPr>
          <a:xfrm>
            <a:off x="914399" y="2193200"/>
            <a:ext cx="10363203" cy="1192800"/>
          </a:xfrm>
          <a:prstGeom prst="roundRect">
            <a:avLst>
              <a:gd name="adj" fmla="val 7617"/>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61" name="TextBox 60">
            <a:extLst>
              <a:ext uri="{FF2B5EF4-FFF2-40B4-BE49-F238E27FC236}">
                <a16:creationId xmlns:a16="http://schemas.microsoft.com/office/drawing/2014/main" id="{C0BA6410-969B-4D03-BC9D-E60EF4924557}"/>
              </a:ext>
            </a:extLst>
          </p:cNvPr>
          <p:cNvSpPr txBox="1"/>
          <p:nvPr/>
        </p:nvSpPr>
        <p:spPr>
          <a:xfrm>
            <a:off x="5900058" y="1110691"/>
            <a:ext cx="3802269" cy="830997"/>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lang="de-DE" sz="1600" dirty="0">
                <a:solidFill>
                  <a:srgbClr val="B6B6BD"/>
                </a:solidFill>
                <a:latin typeface="Source Sans Pro"/>
              </a:rPr>
              <a:t>Sie sollten sich nicht um den Einsatz von Hardware kümmern müssen, oder für diesen Verantwortlich sein</a:t>
            </a:r>
            <a:endParaRPr kumimoji="0" lang="de-DE" sz="1600" b="0" i="0" u="none" strike="noStrike" kern="1200" cap="none" spc="0" normalizeH="0" baseline="0" noProof="0" dirty="0">
              <a:ln>
                <a:noFill/>
              </a:ln>
              <a:solidFill>
                <a:srgbClr val="B6B6BD"/>
              </a:solidFill>
              <a:effectLst/>
              <a:uLnTx/>
              <a:uFillTx/>
              <a:latin typeface="Source Sans Pro"/>
              <a:ea typeface="+mn-ea"/>
              <a:cs typeface="+mn-cs"/>
            </a:endParaRPr>
          </a:p>
        </p:txBody>
      </p:sp>
      <p:sp>
        <p:nvSpPr>
          <p:cNvPr id="62" name="TextBox 61">
            <a:extLst>
              <a:ext uri="{FF2B5EF4-FFF2-40B4-BE49-F238E27FC236}">
                <a16:creationId xmlns:a16="http://schemas.microsoft.com/office/drawing/2014/main" id="{66AC34EC-E372-4D20-9260-3640869DD5DE}"/>
              </a:ext>
            </a:extLst>
          </p:cNvPr>
          <p:cNvSpPr txBox="1"/>
          <p:nvPr/>
        </p:nvSpPr>
        <p:spPr>
          <a:xfrm>
            <a:off x="1290577" y="1069655"/>
            <a:ext cx="4134138" cy="913199"/>
          </a:xfrm>
          <a:prstGeom prst="rect">
            <a:avLst/>
          </a:prstGeom>
          <a:noFill/>
        </p:spPr>
        <p:txBody>
          <a:bodyPr wrap="square" rtlCol="0">
            <a:spAutoFit/>
          </a:bodyPr>
          <a:lstStyle>
            <a:defPPr>
              <a:defRPr lang="uk-UA"/>
            </a:defPPr>
            <a:lvl1pPr algn="ctr">
              <a:defRPr sz="6600">
                <a:gradFill>
                  <a:gsLst>
                    <a:gs pos="100000">
                      <a:schemeClr val="accent3"/>
                    </a:gs>
                    <a:gs pos="1000">
                      <a:schemeClr val="accent2"/>
                    </a:gs>
                  </a:gsLst>
                  <a:lin ang="6600000" scaled="0"/>
                </a:gradFill>
                <a:latin typeface="+mj-lt"/>
              </a:defRPr>
            </a:lvl1p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5334" b="0" i="0" u="none" strike="noStrike" kern="1200" cap="none" spc="0" normalizeH="0" baseline="0" noProof="0" dirty="0">
                <a:ln>
                  <a:noFill/>
                </a:ln>
                <a:gradFill>
                  <a:gsLst>
                    <a:gs pos="100000">
                      <a:srgbClr val="CE59C4"/>
                    </a:gs>
                    <a:gs pos="1000">
                      <a:srgbClr val="FF5355"/>
                    </a:gs>
                  </a:gsLst>
                  <a:lin ang="6600000" scaled="0"/>
                </a:gradFill>
                <a:effectLst/>
                <a:uLnTx/>
                <a:uFillTx/>
                <a:latin typeface="Source Sans Pro Black"/>
                <a:ea typeface="+mn-ea"/>
                <a:cs typeface="+mn-cs"/>
              </a:rPr>
              <a:t>Hardware</a:t>
            </a:r>
          </a:p>
        </p:txBody>
      </p:sp>
      <p:sp>
        <p:nvSpPr>
          <p:cNvPr id="64" name="TextBox 63">
            <a:extLst>
              <a:ext uri="{FF2B5EF4-FFF2-40B4-BE49-F238E27FC236}">
                <a16:creationId xmlns:a16="http://schemas.microsoft.com/office/drawing/2014/main" id="{DFA6EE25-7A93-443A-A67E-943FFFB62CFC}"/>
              </a:ext>
            </a:extLst>
          </p:cNvPr>
          <p:cNvSpPr txBox="1"/>
          <p:nvPr/>
        </p:nvSpPr>
        <p:spPr>
          <a:xfrm>
            <a:off x="6767286" y="2348455"/>
            <a:ext cx="4134138" cy="913199"/>
          </a:xfrm>
          <a:prstGeom prst="rect">
            <a:avLst/>
          </a:prstGeom>
          <a:noFill/>
        </p:spPr>
        <p:txBody>
          <a:bodyPr wrap="square" rtlCol="0">
            <a:spAutoFit/>
          </a:bodyPr>
          <a:lstStyle>
            <a:defPPr>
              <a:defRPr lang="uk-UA"/>
            </a:defPPr>
            <a:lvl1pPr algn="ctr">
              <a:defRPr sz="6600">
                <a:gradFill>
                  <a:gsLst>
                    <a:gs pos="100000">
                      <a:schemeClr val="accent4"/>
                    </a:gs>
                    <a:gs pos="1000">
                      <a:schemeClr val="accent3"/>
                    </a:gs>
                  </a:gsLst>
                  <a:lin ang="66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5334" b="0" i="0" u="none" strike="noStrike" kern="1200" cap="none" spc="0" normalizeH="0" baseline="0" noProof="0" dirty="0">
                <a:ln>
                  <a:noFill/>
                </a:ln>
                <a:gradFill>
                  <a:gsLst>
                    <a:gs pos="100000">
                      <a:srgbClr val="8766D0"/>
                    </a:gs>
                    <a:gs pos="1000">
                      <a:srgbClr val="CE59C4"/>
                    </a:gs>
                  </a:gsLst>
                  <a:lin ang="6600000" scaled="0"/>
                </a:gradFill>
                <a:effectLst/>
                <a:uLnTx/>
                <a:uFillTx/>
                <a:latin typeface="Source Sans Pro Black"/>
                <a:ea typeface="+mn-ea"/>
                <a:cs typeface="+mn-cs"/>
              </a:rPr>
              <a:t>Software</a:t>
            </a:r>
          </a:p>
        </p:txBody>
      </p:sp>
      <p:sp>
        <p:nvSpPr>
          <p:cNvPr id="66" name="TextBox 65">
            <a:extLst>
              <a:ext uri="{FF2B5EF4-FFF2-40B4-BE49-F238E27FC236}">
                <a16:creationId xmlns:a16="http://schemas.microsoft.com/office/drawing/2014/main" id="{2A15E49E-679B-4CAF-A6AB-FA99D7D2F2B1}"/>
              </a:ext>
            </a:extLst>
          </p:cNvPr>
          <p:cNvSpPr txBox="1"/>
          <p:nvPr/>
        </p:nvSpPr>
        <p:spPr>
          <a:xfrm>
            <a:off x="1290576" y="3627255"/>
            <a:ext cx="4134138" cy="913199"/>
          </a:xfrm>
          <a:prstGeom prst="rect">
            <a:avLst/>
          </a:prstGeom>
          <a:noFill/>
        </p:spPr>
        <p:txBody>
          <a:bodyPr wrap="square" rtlCol="0">
            <a:spAutoFit/>
          </a:bodyPr>
          <a:lstStyle>
            <a:defPPr>
              <a:defRPr lang="uk-UA"/>
            </a:defPPr>
            <a:lvl1pPr algn="ctr">
              <a:defRPr sz="6600">
                <a:gradFill>
                  <a:gsLst>
                    <a:gs pos="100000">
                      <a:schemeClr val="accent5"/>
                    </a:gs>
                    <a:gs pos="1000">
                      <a:schemeClr val="accent4"/>
                    </a:gs>
                  </a:gsLst>
                  <a:lin ang="18600000" scaled="0"/>
                </a:gradFill>
                <a:latin typeface="+mj-lt"/>
              </a:defRPr>
            </a:lvl1p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5334" b="0" i="0" u="none" strike="noStrike" kern="1200" cap="none" spc="0" normalizeH="0" baseline="0" noProof="0" dirty="0">
                <a:ln>
                  <a:noFill/>
                </a:ln>
                <a:gradFill>
                  <a:gsLst>
                    <a:gs pos="100000">
                      <a:srgbClr val="6C9FF4"/>
                    </a:gs>
                    <a:gs pos="1000">
                      <a:srgbClr val="8766D0"/>
                    </a:gs>
                  </a:gsLst>
                  <a:lin ang="18600000" scaled="0"/>
                </a:gradFill>
                <a:effectLst/>
                <a:uLnTx/>
                <a:uFillTx/>
                <a:latin typeface="Source Sans Pro Black"/>
                <a:ea typeface="+mn-ea"/>
                <a:cs typeface="+mn-cs"/>
              </a:rPr>
              <a:t>Prozesse</a:t>
            </a:r>
          </a:p>
        </p:txBody>
      </p:sp>
      <p:sp>
        <p:nvSpPr>
          <p:cNvPr id="68" name="TextBox 67">
            <a:extLst>
              <a:ext uri="{FF2B5EF4-FFF2-40B4-BE49-F238E27FC236}">
                <a16:creationId xmlns:a16="http://schemas.microsoft.com/office/drawing/2014/main" id="{7094ADD1-76D0-4D3C-BA47-BE5EFFFC1A42}"/>
              </a:ext>
            </a:extLst>
          </p:cNvPr>
          <p:cNvSpPr txBox="1"/>
          <p:nvPr/>
        </p:nvSpPr>
        <p:spPr>
          <a:xfrm>
            <a:off x="6767286" y="4906055"/>
            <a:ext cx="4134138" cy="913199"/>
          </a:xfrm>
          <a:prstGeom prst="rect">
            <a:avLst/>
          </a:prstGeom>
          <a:noFill/>
        </p:spPr>
        <p:txBody>
          <a:bodyPr wrap="square" rtlCol="0">
            <a:spAutoFit/>
          </a:bodyPr>
          <a:lstStyle>
            <a:defPPr>
              <a:defRPr lang="uk-UA"/>
            </a:defPPr>
            <a:lvl1pPr algn="ctr">
              <a:defRPr sz="6600">
                <a:gradFill>
                  <a:gsLst>
                    <a:gs pos="100000">
                      <a:schemeClr val="accent3"/>
                    </a:gs>
                    <a:gs pos="1000">
                      <a:schemeClr val="accent2"/>
                    </a:gs>
                  </a:gsLst>
                  <a:lin ang="66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5334" b="0" i="0" u="none" strike="noStrike" kern="1200" cap="none" spc="0" normalizeH="0" baseline="0" noProof="0" dirty="0">
                <a:ln>
                  <a:noFill/>
                </a:ln>
                <a:gradFill>
                  <a:gsLst>
                    <a:gs pos="100000">
                      <a:srgbClr val="5BC9B0"/>
                    </a:gs>
                    <a:gs pos="1000">
                      <a:srgbClr val="6C9FF4"/>
                    </a:gs>
                  </a:gsLst>
                  <a:lin ang="18600000" scaled="0"/>
                </a:gradFill>
                <a:effectLst/>
                <a:uLnTx/>
                <a:uFillTx/>
                <a:latin typeface="Source Sans Pro Black"/>
                <a:ea typeface="+mn-ea"/>
                <a:cs typeface="+mn-cs"/>
              </a:rPr>
              <a:t>Anwender</a:t>
            </a:r>
          </a:p>
        </p:txBody>
      </p:sp>
      <p:sp>
        <p:nvSpPr>
          <p:cNvPr id="70" name="TextBox 69">
            <a:extLst>
              <a:ext uri="{FF2B5EF4-FFF2-40B4-BE49-F238E27FC236}">
                <a16:creationId xmlns:a16="http://schemas.microsoft.com/office/drawing/2014/main" id="{FA18E09E-EFBA-4A6A-BFFB-F14A8EEBA28D}"/>
              </a:ext>
            </a:extLst>
          </p:cNvPr>
          <p:cNvSpPr txBox="1"/>
          <p:nvPr/>
        </p:nvSpPr>
        <p:spPr>
          <a:xfrm>
            <a:off x="2231139" y="2389491"/>
            <a:ext cx="3802269"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rgbClr val="B6B6BD"/>
                </a:solidFill>
                <a:effectLst/>
                <a:uLnTx/>
                <a:uFillTx/>
                <a:latin typeface="Source Sans Pro"/>
                <a:ea typeface="+mn-ea"/>
                <a:cs typeface="+mn-cs"/>
              </a:rPr>
              <a:t>Ihr Fokus sollte auf der Software die Sie vertreiben liegen sowie auf dessen Einsatz und Entwicklung</a:t>
            </a:r>
          </a:p>
        </p:txBody>
      </p:sp>
      <p:sp>
        <p:nvSpPr>
          <p:cNvPr id="72" name="TextBox 71">
            <a:extLst>
              <a:ext uri="{FF2B5EF4-FFF2-40B4-BE49-F238E27FC236}">
                <a16:creationId xmlns:a16="http://schemas.microsoft.com/office/drawing/2014/main" id="{F74E7B72-5D0F-4353-B866-1BAFBFF46B51}"/>
              </a:ext>
            </a:extLst>
          </p:cNvPr>
          <p:cNvSpPr txBox="1"/>
          <p:nvPr/>
        </p:nvSpPr>
        <p:spPr>
          <a:xfrm>
            <a:off x="5900058" y="3668291"/>
            <a:ext cx="3802269" cy="830997"/>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rgbClr val="B6B6BD"/>
                </a:solidFill>
                <a:effectLst/>
                <a:uLnTx/>
                <a:uFillTx/>
                <a:latin typeface="Source Sans Pro"/>
                <a:ea typeface="+mn-ea"/>
                <a:cs typeface="+mn-cs"/>
              </a:rPr>
              <a:t>Ihre Prozesse sollten vereinfacht werden können durch den Einsatz der Cloud und deren Technologien</a:t>
            </a:r>
          </a:p>
        </p:txBody>
      </p:sp>
      <p:sp>
        <p:nvSpPr>
          <p:cNvPr id="76" name="TextBox 75">
            <a:extLst>
              <a:ext uri="{FF2B5EF4-FFF2-40B4-BE49-F238E27FC236}">
                <a16:creationId xmlns:a16="http://schemas.microsoft.com/office/drawing/2014/main" id="{56200D66-FD02-4094-A37F-6D2BC6FABB13}"/>
              </a:ext>
            </a:extLst>
          </p:cNvPr>
          <p:cNvSpPr txBox="1"/>
          <p:nvPr/>
        </p:nvSpPr>
        <p:spPr>
          <a:xfrm>
            <a:off x="2231139" y="4947091"/>
            <a:ext cx="3802269"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rgbClr val="B6B6BD"/>
                </a:solidFill>
                <a:effectLst/>
                <a:uLnTx/>
                <a:uFillTx/>
                <a:latin typeface="Source Sans Pro"/>
                <a:ea typeface="+mn-ea"/>
                <a:cs typeface="+mn-cs"/>
              </a:rPr>
              <a:t>Ihre Anwender sollten keinen Unterschied zwischen der Cloud und Ihren Strukturen haben</a:t>
            </a:r>
          </a:p>
        </p:txBody>
      </p:sp>
    </p:spTree>
    <p:extLst>
      <p:ext uri="{BB962C8B-B14F-4D97-AF65-F5344CB8AC3E}">
        <p14:creationId xmlns:p14="http://schemas.microsoft.com/office/powerpoint/2010/main" val="162658391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6D415B99-998B-FF46-BCEB-F2D96F4A5973}"/>
              </a:ext>
            </a:extLst>
          </p:cNvPr>
          <p:cNvSpPr txBox="1"/>
          <p:nvPr/>
        </p:nvSpPr>
        <p:spPr>
          <a:xfrm>
            <a:off x="1422400" y="2290227"/>
            <a:ext cx="4775201" cy="2308324"/>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B6B6BD"/>
                </a:solidFill>
                <a:effectLst/>
                <a:uLnTx/>
                <a:uFillTx/>
                <a:latin typeface="Source Sans Pro"/>
                <a:ea typeface="+mn-ea"/>
                <a:cs typeface="+mn-cs"/>
              </a:rPr>
              <a:t> Frage</a:t>
            </a:r>
          </a:p>
          <a:p>
            <a:pPr marL="0" marR="0" lvl="0" indent="0" algn="r" defTabSz="914446" rtl="0" eaLnBrk="1" fontAlgn="auto" latinLnBrk="0" hangingPunct="1">
              <a:lnSpc>
                <a:spcPct val="100000"/>
              </a:lnSpc>
              <a:spcBef>
                <a:spcPts val="0"/>
              </a:spcBef>
              <a:spcAft>
                <a:spcPts val="0"/>
              </a:spcAft>
              <a:buClrTx/>
              <a:buSzTx/>
              <a:buFontTx/>
              <a:buNone/>
              <a:tabLst/>
              <a:defRPr/>
            </a:pPr>
            <a:r>
              <a:rPr lang="de-DE" sz="3600" b="1" dirty="0">
                <a:solidFill>
                  <a:srgbClr val="FFFFFF"/>
                </a:solidFill>
                <a:latin typeface="Source Sans Pro Black"/>
              </a:rPr>
              <a:t>Haben Sie sich schon Gedanken zur Cloud gemacht</a:t>
            </a:r>
            <a:endParaRPr kumimoji="0" lang="de-DE" sz="3600" b="1" i="0" u="none" strike="noStrike" kern="1200" cap="none" spc="0" normalizeH="0" baseline="0" noProof="0" dirty="0">
              <a:ln>
                <a:noFill/>
              </a:ln>
              <a:solidFill>
                <a:srgbClr val="FFFFFF"/>
              </a:solidFill>
              <a:effectLst/>
              <a:uLnTx/>
              <a:uFillTx/>
              <a:latin typeface="Source Sans Pro Black"/>
              <a:ea typeface="+mn-ea"/>
              <a:cs typeface="+mn-cs"/>
            </a:endParaRPr>
          </a:p>
        </p:txBody>
      </p:sp>
      <p:sp>
        <p:nvSpPr>
          <p:cNvPr id="2" name="Oval 1">
            <a:extLst>
              <a:ext uri="{FF2B5EF4-FFF2-40B4-BE49-F238E27FC236}">
                <a16:creationId xmlns:a16="http://schemas.microsoft.com/office/drawing/2014/main" id="{E5454B15-01F0-D149-B4D7-3EB7782D1709}"/>
              </a:ext>
            </a:extLst>
          </p:cNvPr>
          <p:cNvSpPr/>
          <p:nvPr/>
        </p:nvSpPr>
        <p:spPr>
          <a:xfrm>
            <a:off x="7010400" y="2057400"/>
            <a:ext cx="2743200" cy="2743200"/>
          </a:xfrm>
          <a:prstGeom prst="ellipse">
            <a:avLst/>
          </a:pr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17" name="TextBox 16">
            <a:extLst>
              <a:ext uri="{FF2B5EF4-FFF2-40B4-BE49-F238E27FC236}">
                <a16:creationId xmlns:a16="http://schemas.microsoft.com/office/drawing/2014/main" id="{CCCDB8E6-E786-9547-AA89-EF86BE4DBCA4}"/>
              </a:ext>
            </a:extLst>
          </p:cNvPr>
          <p:cNvSpPr txBox="1"/>
          <p:nvPr/>
        </p:nvSpPr>
        <p:spPr>
          <a:xfrm>
            <a:off x="7264400" y="2172246"/>
            <a:ext cx="2235200" cy="2544414"/>
          </a:xfrm>
          <a:prstGeom prst="rect">
            <a:avLst/>
          </a:prstGeom>
          <a:noFill/>
        </p:spPr>
        <p:txBody>
          <a:bodyPr wrap="square" rtlCol="0">
            <a:spAutoFit/>
          </a:body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0" lang="en-US"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rPr>
              <a:t>?</a:t>
            </a:r>
            <a:endParaRPr kumimoji="0" lang="uk-UA"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217507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14C063B-B052-46EF-9487-3AA5A4F2964C}"/>
              </a:ext>
            </a:extLst>
          </p:cNvPr>
          <p:cNvSpPr>
            <a:spLocks noGrp="1"/>
          </p:cNvSpPr>
          <p:nvPr>
            <p:ph type="pic" sz="quarter" idx="10"/>
          </p:nvPr>
        </p:nvSpPr>
        <p:spPr/>
      </p:sp>
      <p:sp>
        <p:nvSpPr>
          <p:cNvPr id="5" name="Freeform: Shape 4">
            <a:extLst>
              <a:ext uri="{FF2B5EF4-FFF2-40B4-BE49-F238E27FC236}">
                <a16:creationId xmlns:a16="http://schemas.microsoft.com/office/drawing/2014/main" id="{3F02183D-3155-460F-9462-B7782A8A1209}"/>
              </a:ext>
            </a:extLst>
          </p:cNvPr>
          <p:cNvSpPr/>
          <p:nvPr/>
        </p:nvSpPr>
        <p:spPr>
          <a:xfrm>
            <a:off x="4137858" y="0"/>
            <a:ext cx="8054143" cy="6858000"/>
          </a:xfrm>
          <a:custGeom>
            <a:avLst/>
            <a:gdLst>
              <a:gd name="connsiteX0" fmla="*/ 0 w 12081215"/>
              <a:gd name="connsiteY0" fmla="*/ 0 h 10287000"/>
              <a:gd name="connsiteX1" fmla="*/ 12081215 w 12081215"/>
              <a:gd name="connsiteY1" fmla="*/ 0 h 10287000"/>
              <a:gd name="connsiteX2" fmla="*/ 12081215 w 12081215"/>
              <a:gd name="connsiteY2" fmla="*/ 10287000 h 10287000"/>
              <a:gd name="connsiteX3" fmla="*/ 0 w 12081215"/>
              <a:gd name="connsiteY3" fmla="*/ 10287000 h 10287000"/>
              <a:gd name="connsiteX4" fmla="*/ 65386 w 12081215"/>
              <a:gd name="connsiteY4" fmla="*/ 10192852 h 10287000"/>
              <a:gd name="connsiteX5" fmla="*/ 1547093 w 12081215"/>
              <a:gd name="connsiteY5" fmla="*/ 5143500 h 10287000"/>
              <a:gd name="connsiteX6" fmla="*/ 65386 w 12081215"/>
              <a:gd name="connsiteY6" fmla="*/ 94148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81215" h="10287000">
                <a:moveTo>
                  <a:pt x="0" y="0"/>
                </a:moveTo>
                <a:lnTo>
                  <a:pt x="12081215" y="0"/>
                </a:lnTo>
                <a:lnTo>
                  <a:pt x="12081215" y="10287000"/>
                </a:lnTo>
                <a:lnTo>
                  <a:pt x="0" y="10287000"/>
                </a:lnTo>
                <a:lnTo>
                  <a:pt x="65386" y="10192852"/>
                </a:lnTo>
                <a:cubicBezTo>
                  <a:pt x="995993" y="8784821"/>
                  <a:pt x="1547093" y="7036984"/>
                  <a:pt x="1547093" y="5143500"/>
                </a:cubicBezTo>
                <a:cubicBezTo>
                  <a:pt x="1547093" y="3250017"/>
                  <a:pt x="995993" y="1502179"/>
                  <a:pt x="65386" y="941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TextBox 46">
            <a:extLst>
              <a:ext uri="{FF2B5EF4-FFF2-40B4-BE49-F238E27FC236}">
                <a16:creationId xmlns:a16="http://schemas.microsoft.com/office/drawing/2014/main" id="{23E5A027-7F68-49D0-91B3-936311EC45C2}"/>
              </a:ext>
            </a:extLst>
          </p:cNvPr>
          <p:cNvSpPr txBox="1"/>
          <p:nvPr/>
        </p:nvSpPr>
        <p:spPr>
          <a:xfrm>
            <a:off x="5880100" y="2769146"/>
            <a:ext cx="5664200" cy="707886"/>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 Was ist die Cloud </a:t>
            </a:r>
          </a:p>
        </p:txBody>
      </p:sp>
      <p:sp>
        <p:nvSpPr>
          <p:cNvPr id="16" name="TextBox 15">
            <a:extLst>
              <a:ext uri="{FF2B5EF4-FFF2-40B4-BE49-F238E27FC236}">
                <a16:creationId xmlns:a16="http://schemas.microsoft.com/office/drawing/2014/main" id="{433D29AB-CC56-40E2-B483-B5E6EB61218E}"/>
              </a:ext>
            </a:extLst>
          </p:cNvPr>
          <p:cNvSpPr txBox="1"/>
          <p:nvPr/>
        </p:nvSpPr>
        <p:spPr>
          <a:xfrm>
            <a:off x="5880100" y="3511074"/>
            <a:ext cx="5092700" cy="666977"/>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867" b="0" i="0" u="none" strike="noStrike" kern="1200" cap="none" spc="0" normalizeH="0" baseline="0" noProof="0" dirty="0">
                <a:ln>
                  <a:noFill/>
                </a:ln>
                <a:solidFill>
                  <a:srgbClr val="B6B6BD"/>
                </a:solidFill>
                <a:effectLst/>
                <a:uLnTx/>
                <a:uFillTx/>
                <a:latin typeface="Source Sans Pro"/>
                <a:ea typeface="+mn-ea"/>
                <a:cs typeface="+mn-cs"/>
              </a:rPr>
              <a:t>Begriffsklärung und Grundkonzepte die Sie kennen sollte</a:t>
            </a:r>
          </a:p>
        </p:txBody>
      </p:sp>
      <p:sp>
        <p:nvSpPr>
          <p:cNvPr id="27" name="TextBox 26">
            <a:extLst>
              <a:ext uri="{FF2B5EF4-FFF2-40B4-BE49-F238E27FC236}">
                <a16:creationId xmlns:a16="http://schemas.microsoft.com/office/drawing/2014/main" id="{8344EC9D-0C25-4EE6-8351-B8DC7C38C514}"/>
              </a:ext>
            </a:extLst>
          </p:cNvPr>
          <p:cNvSpPr txBox="1"/>
          <p:nvPr/>
        </p:nvSpPr>
        <p:spPr>
          <a:xfrm>
            <a:off x="5880100" y="408257"/>
            <a:ext cx="5092700"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0" i="0" u="none" strike="noStrike" kern="1200" cap="none" spc="0" normalizeH="0" baseline="0" noProof="0" dirty="0">
                <a:ln>
                  <a:noFill/>
                </a:ln>
                <a:solidFill>
                  <a:srgbClr val="FFC955"/>
                </a:solidFill>
                <a:effectLst/>
                <a:uLnTx/>
                <a:uFillTx/>
                <a:latin typeface="Source Sans Pro Black"/>
                <a:ea typeface="+mn-ea"/>
                <a:cs typeface="+mn-cs"/>
              </a:rPr>
              <a:t>Cloud</a:t>
            </a:r>
            <a:endParaRPr kumimoji="0" lang="de-DE" sz="2133" b="1" i="0" u="none" strike="noStrike" kern="1200" cap="none" spc="0" normalizeH="0" baseline="0" noProof="0" dirty="0">
              <a:ln>
                <a:noFill/>
              </a:ln>
              <a:solidFill>
                <a:srgbClr val="FFC955"/>
              </a:solidFill>
              <a:effectLst/>
              <a:uLnTx/>
              <a:uFillTx/>
              <a:latin typeface="Source Sans Pro"/>
              <a:ea typeface="+mn-ea"/>
              <a:cs typeface="+mn-cs"/>
            </a:endParaRPr>
          </a:p>
        </p:txBody>
      </p:sp>
    </p:spTree>
    <p:extLst>
      <p:ext uri="{BB962C8B-B14F-4D97-AF65-F5344CB8AC3E}">
        <p14:creationId xmlns:p14="http://schemas.microsoft.com/office/powerpoint/2010/main" val="32544361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68470" y="2063069"/>
            <a:ext cx="6738730" cy="2677656"/>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1" u="none" strike="noStrike" kern="1200" cap="none" spc="0" normalizeH="0" baseline="0" noProof="0" dirty="0">
                <a:ln>
                  <a:noFill/>
                </a:ln>
                <a:solidFill>
                  <a:srgbClr val="B6B6BD"/>
                </a:solidFill>
                <a:effectLst/>
                <a:uLnTx/>
                <a:uFillTx/>
                <a:latin typeface="Source Sans Pro"/>
                <a:ea typeface="+mn-ea"/>
                <a:cs typeface="+mn-cs"/>
              </a:rPr>
              <a:t>Die Cloud (englischer Begriff für „Wolke) stellt Speicherplatz, Rechenleistung und ausführbare Software in einem räumlich entfernten Rechenzentrum zur Verfügung. Der englische Begriff trägt der Tatsache Rechnung, dass der dafür genutzte Server für die Nutzer nicht direkt sichtbar, sondern wie hinter einer Wolke verborgen ist.</a:t>
            </a:r>
          </a:p>
        </p:txBody>
      </p:sp>
      <p:sp>
        <p:nvSpPr>
          <p:cNvPr id="9" name="TextBox 8">
            <a:extLst>
              <a:ext uri="{FF2B5EF4-FFF2-40B4-BE49-F238E27FC236}">
                <a16:creationId xmlns:a16="http://schemas.microsoft.com/office/drawing/2014/main" id="{E7B99E75-A942-4785-87F6-968B84719648}"/>
              </a:ext>
            </a:extLst>
          </p:cNvPr>
          <p:cNvSpPr txBox="1"/>
          <p:nvPr/>
        </p:nvSpPr>
        <p:spPr>
          <a:xfrm>
            <a:off x="2133600" y="4917964"/>
            <a:ext cx="4673600"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9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rPr>
              <a:t>Definition</a:t>
            </a:r>
            <a:endParaRPr kumimoji="0" lang="de-DE" sz="21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lang="de-DE" sz="1867" b="1" dirty="0">
                <a:solidFill>
                  <a:srgbClr val="B6B6BD"/>
                </a:solidFill>
                <a:latin typeface="Source Sans Pro"/>
              </a:rPr>
              <a:t>Cloud</a:t>
            </a:r>
            <a:endParaRPr kumimoji="0" lang="de-DE" sz="1867" b="1" i="0" u="none" strike="noStrike" kern="1200" cap="none" spc="0" normalizeH="0" baseline="0" noProof="0" dirty="0">
              <a:ln>
                <a:noFill/>
              </a:ln>
              <a:solidFill>
                <a:srgbClr val="B6B6BD"/>
              </a:solidFill>
              <a:effectLst/>
              <a:uLnTx/>
              <a:uFillTx/>
              <a:latin typeface="Source Sans Pro"/>
              <a:ea typeface="+mn-ea"/>
              <a:cs typeface="+mn-cs"/>
            </a:endParaRPr>
          </a:p>
        </p:txBody>
      </p:sp>
      <p:sp>
        <p:nvSpPr>
          <p:cNvPr id="10" name="Freeform 14">
            <a:extLst>
              <a:ext uri="{FF2B5EF4-FFF2-40B4-BE49-F238E27FC236}">
                <a16:creationId xmlns:a16="http://schemas.microsoft.com/office/drawing/2014/main" id="{96F93CB8-B4EC-483C-9822-E7A778B4F1A0}"/>
              </a:ext>
            </a:extLst>
          </p:cNvPr>
          <p:cNvSpPr>
            <a:spLocks noEditPoints="1"/>
          </p:cNvSpPr>
          <p:nvPr/>
        </p:nvSpPr>
        <p:spPr bwMode="auto">
          <a:xfrm>
            <a:off x="6096000" y="1345113"/>
            <a:ext cx="578596" cy="54071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3" name="Picture Placeholder 2">
            <a:extLst>
              <a:ext uri="{FF2B5EF4-FFF2-40B4-BE49-F238E27FC236}">
                <a16:creationId xmlns:a16="http://schemas.microsoft.com/office/drawing/2014/main" id="{0CA9902F-3BFD-4917-9386-5632CF73AD58}"/>
              </a:ext>
            </a:extLst>
          </p:cNvPr>
          <p:cNvSpPr>
            <a:spLocks noGrp="1"/>
          </p:cNvSpPr>
          <p:nvPr>
            <p:ph type="pic" sz="quarter" idx="12"/>
          </p:nvPr>
        </p:nvSpPr>
        <p:spPr/>
      </p:sp>
    </p:spTree>
    <p:extLst>
      <p:ext uri="{BB962C8B-B14F-4D97-AF65-F5344CB8AC3E}">
        <p14:creationId xmlns:p14="http://schemas.microsoft.com/office/powerpoint/2010/main" val="323478050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loudflare - The Web Performance &amp; Security Company | Cloudflare">
            <a:extLst>
              <a:ext uri="{FF2B5EF4-FFF2-40B4-BE49-F238E27FC236}">
                <a16:creationId xmlns:a16="http://schemas.microsoft.com/office/drawing/2014/main" id="{F8A39B73-A14E-13D2-5054-B278542A13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6838" y="0"/>
            <a:ext cx="94567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2860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fografik: 2020 überholt die Cloud lokale Speichermedien | Statista">
            <a:extLst>
              <a:ext uri="{FF2B5EF4-FFF2-40B4-BE49-F238E27FC236}">
                <a16:creationId xmlns:a16="http://schemas.microsoft.com/office/drawing/2014/main" id="{86C12522-4C85-5495-572D-A940A2FE2A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71450"/>
            <a:ext cx="9144000" cy="651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0302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14C063B-B052-46EF-9487-3AA5A4F2964C}"/>
              </a:ext>
            </a:extLst>
          </p:cNvPr>
          <p:cNvSpPr>
            <a:spLocks noGrp="1"/>
          </p:cNvSpPr>
          <p:nvPr>
            <p:ph type="pic" sz="quarter" idx="10"/>
          </p:nvPr>
        </p:nvSpPr>
        <p:spPr/>
      </p:sp>
      <p:sp>
        <p:nvSpPr>
          <p:cNvPr id="5" name="Freeform: Shape 4">
            <a:extLst>
              <a:ext uri="{FF2B5EF4-FFF2-40B4-BE49-F238E27FC236}">
                <a16:creationId xmlns:a16="http://schemas.microsoft.com/office/drawing/2014/main" id="{3F02183D-3155-460F-9462-B7782A8A1209}"/>
              </a:ext>
            </a:extLst>
          </p:cNvPr>
          <p:cNvSpPr/>
          <p:nvPr/>
        </p:nvSpPr>
        <p:spPr>
          <a:xfrm>
            <a:off x="4137858" y="0"/>
            <a:ext cx="8054143" cy="6858000"/>
          </a:xfrm>
          <a:custGeom>
            <a:avLst/>
            <a:gdLst>
              <a:gd name="connsiteX0" fmla="*/ 0 w 12081215"/>
              <a:gd name="connsiteY0" fmla="*/ 0 h 10287000"/>
              <a:gd name="connsiteX1" fmla="*/ 12081215 w 12081215"/>
              <a:gd name="connsiteY1" fmla="*/ 0 h 10287000"/>
              <a:gd name="connsiteX2" fmla="*/ 12081215 w 12081215"/>
              <a:gd name="connsiteY2" fmla="*/ 10287000 h 10287000"/>
              <a:gd name="connsiteX3" fmla="*/ 0 w 12081215"/>
              <a:gd name="connsiteY3" fmla="*/ 10287000 h 10287000"/>
              <a:gd name="connsiteX4" fmla="*/ 65386 w 12081215"/>
              <a:gd name="connsiteY4" fmla="*/ 10192852 h 10287000"/>
              <a:gd name="connsiteX5" fmla="*/ 1547093 w 12081215"/>
              <a:gd name="connsiteY5" fmla="*/ 5143500 h 10287000"/>
              <a:gd name="connsiteX6" fmla="*/ 65386 w 12081215"/>
              <a:gd name="connsiteY6" fmla="*/ 94148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81215" h="10287000">
                <a:moveTo>
                  <a:pt x="0" y="0"/>
                </a:moveTo>
                <a:lnTo>
                  <a:pt x="12081215" y="0"/>
                </a:lnTo>
                <a:lnTo>
                  <a:pt x="12081215" y="10287000"/>
                </a:lnTo>
                <a:lnTo>
                  <a:pt x="0" y="10287000"/>
                </a:lnTo>
                <a:lnTo>
                  <a:pt x="65386" y="10192852"/>
                </a:lnTo>
                <a:cubicBezTo>
                  <a:pt x="995993" y="8784821"/>
                  <a:pt x="1547093" y="7036984"/>
                  <a:pt x="1547093" y="5143500"/>
                </a:cubicBezTo>
                <a:cubicBezTo>
                  <a:pt x="1547093" y="3250017"/>
                  <a:pt x="995993" y="1502179"/>
                  <a:pt x="65386" y="941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TextBox 46">
            <a:extLst>
              <a:ext uri="{FF2B5EF4-FFF2-40B4-BE49-F238E27FC236}">
                <a16:creationId xmlns:a16="http://schemas.microsoft.com/office/drawing/2014/main" id="{23E5A027-7F68-49D0-91B3-936311EC45C2}"/>
              </a:ext>
            </a:extLst>
          </p:cNvPr>
          <p:cNvSpPr txBox="1"/>
          <p:nvPr/>
        </p:nvSpPr>
        <p:spPr>
          <a:xfrm>
            <a:off x="5880100" y="2769146"/>
            <a:ext cx="5664200" cy="1323439"/>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Eigenschaften der Cloud</a:t>
            </a:r>
          </a:p>
        </p:txBody>
      </p:sp>
      <p:sp>
        <p:nvSpPr>
          <p:cNvPr id="16" name="TextBox 15">
            <a:extLst>
              <a:ext uri="{FF2B5EF4-FFF2-40B4-BE49-F238E27FC236}">
                <a16:creationId xmlns:a16="http://schemas.microsoft.com/office/drawing/2014/main" id="{433D29AB-CC56-40E2-B483-B5E6EB61218E}"/>
              </a:ext>
            </a:extLst>
          </p:cNvPr>
          <p:cNvSpPr txBox="1"/>
          <p:nvPr/>
        </p:nvSpPr>
        <p:spPr>
          <a:xfrm>
            <a:off x="5880100" y="4092585"/>
            <a:ext cx="5092700" cy="666977"/>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867" b="0" i="0" u="none" strike="noStrike" kern="1200" cap="none" spc="0" normalizeH="0" baseline="0" noProof="0" dirty="0">
                <a:ln>
                  <a:noFill/>
                </a:ln>
                <a:solidFill>
                  <a:srgbClr val="B6B6BD"/>
                </a:solidFill>
                <a:effectLst/>
                <a:uLnTx/>
                <a:uFillTx/>
                <a:latin typeface="Source Sans Pro"/>
                <a:ea typeface="+mn-ea"/>
                <a:cs typeface="+mn-cs"/>
              </a:rPr>
              <a:t>Welche Eigenschaften und Elemente sind in der Cloud relevant</a:t>
            </a:r>
          </a:p>
        </p:txBody>
      </p:sp>
      <p:sp>
        <p:nvSpPr>
          <p:cNvPr id="27" name="TextBox 26">
            <a:extLst>
              <a:ext uri="{FF2B5EF4-FFF2-40B4-BE49-F238E27FC236}">
                <a16:creationId xmlns:a16="http://schemas.microsoft.com/office/drawing/2014/main" id="{8344EC9D-0C25-4EE6-8351-B8DC7C38C514}"/>
              </a:ext>
            </a:extLst>
          </p:cNvPr>
          <p:cNvSpPr txBox="1"/>
          <p:nvPr/>
        </p:nvSpPr>
        <p:spPr>
          <a:xfrm>
            <a:off x="5880100" y="408257"/>
            <a:ext cx="5092700"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0" i="0" u="none" strike="noStrike" kern="1200" cap="none" spc="0" normalizeH="0" baseline="0" noProof="0" dirty="0">
                <a:ln>
                  <a:noFill/>
                </a:ln>
                <a:solidFill>
                  <a:srgbClr val="FFC955"/>
                </a:solidFill>
                <a:effectLst/>
                <a:uLnTx/>
                <a:uFillTx/>
                <a:latin typeface="Source Sans Pro Black"/>
                <a:ea typeface="+mn-ea"/>
                <a:cs typeface="+mn-cs"/>
              </a:rPr>
              <a:t>Cloud</a:t>
            </a:r>
            <a:endParaRPr kumimoji="0" lang="de-DE" sz="2133" b="1" i="0" u="none" strike="noStrike" kern="1200" cap="none" spc="0" normalizeH="0" baseline="0" noProof="0" dirty="0">
              <a:ln>
                <a:noFill/>
              </a:ln>
              <a:solidFill>
                <a:srgbClr val="FFC955"/>
              </a:solidFill>
              <a:effectLst/>
              <a:uLnTx/>
              <a:uFillTx/>
              <a:latin typeface="Source Sans Pro"/>
              <a:ea typeface="+mn-ea"/>
              <a:cs typeface="+mn-cs"/>
            </a:endParaRPr>
          </a:p>
        </p:txBody>
      </p:sp>
    </p:spTree>
    <p:extLst>
      <p:ext uri="{BB962C8B-B14F-4D97-AF65-F5344CB8AC3E}">
        <p14:creationId xmlns:p14="http://schemas.microsoft.com/office/powerpoint/2010/main" val="423628498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68470" y="2063069"/>
            <a:ext cx="6738730" cy="2677656"/>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1" u="none" strike="noStrike" kern="1200" cap="none" spc="0" normalizeH="0" baseline="0" noProof="0" dirty="0">
                <a:ln>
                  <a:noFill/>
                </a:ln>
                <a:solidFill>
                  <a:srgbClr val="B6B6BD"/>
                </a:solidFill>
                <a:effectLst/>
                <a:uLnTx/>
                <a:uFillTx/>
                <a:latin typeface="Source Sans Pro"/>
                <a:ea typeface="+mn-ea"/>
                <a:cs typeface="+mn-cs"/>
              </a:rPr>
              <a:t>Die Cloud ist ein großer Sammelbegriff für eine Menge an Anwendungen und Werkzeugen die Entwicklern zur Verfügung stehen. Dabei sei gesagt das die Cloud hauptsächlich um die dynamische Verbreitung und Bereitstellung von Content sowie Strukturen dreht die mittels verschiedener Services bereitgestellt werden.  </a:t>
            </a:r>
          </a:p>
        </p:txBody>
      </p:sp>
      <p:sp>
        <p:nvSpPr>
          <p:cNvPr id="9" name="TextBox 8">
            <a:extLst>
              <a:ext uri="{FF2B5EF4-FFF2-40B4-BE49-F238E27FC236}">
                <a16:creationId xmlns:a16="http://schemas.microsoft.com/office/drawing/2014/main" id="{E7B99E75-A942-4785-87F6-968B84719648}"/>
              </a:ext>
            </a:extLst>
          </p:cNvPr>
          <p:cNvSpPr txBox="1"/>
          <p:nvPr/>
        </p:nvSpPr>
        <p:spPr>
          <a:xfrm>
            <a:off x="2000996" y="4917964"/>
            <a:ext cx="4673600"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9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rPr>
              <a:t>Cloud</a:t>
            </a:r>
            <a:endParaRPr kumimoji="0" lang="de-DE" sz="21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lang="de-DE" sz="1867" b="1" dirty="0">
                <a:solidFill>
                  <a:srgbClr val="B6B6BD"/>
                </a:solidFill>
                <a:latin typeface="Source Sans Pro"/>
              </a:rPr>
              <a:t>Eigenschaften</a:t>
            </a:r>
            <a:endParaRPr kumimoji="0" lang="de-DE" sz="1867" b="1" i="0" u="none" strike="noStrike" kern="1200" cap="none" spc="0" normalizeH="0" baseline="0" noProof="0" dirty="0">
              <a:ln>
                <a:noFill/>
              </a:ln>
              <a:solidFill>
                <a:srgbClr val="B6B6BD"/>
              </a:solidFill>
              <a:effectLst/>
              <a:uLnTx/>
              <a:uFillTx/>
              <a:latin typeface="Source Sans Pro"/>
              <a:ea typeface="+mn-ea"/>
              <a:cs typeface="+mn-cs"/>
            </a:endParaRPr>
          </a:p>
        </p:txBody>
      </p:sp>
      <p:sp>
        <p:nvSpPr>
          <p:cNvPr id="10" name="Freeform 14">
            <a:extLst>
              <a:ext uri="{FF2B5EF4-FFF2-40B4-BE49-F238E27FC236}">
                <a16:creationId xmlns:a16="http://schemas.microsoft.com/office/drawing/2014/main" id="{96F93CB8-B4EC-483C-9822-E7A778B4F1A0}"/>
              </a:ext>
            </a:extLst>
          </p:cNvPr>
          <p:cNvSpPr>
            <a:spLocks noEditPoints="1"/>
          </p:cNvSpPr>
          <p:nvPr/>
        </p:nvSpPr>
        <p:spPr bwMode="auto">
          <a:xfrm>
            <a:off x="6096000" y="1345113"/>
            <a:ext cx="578596" cy="54071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3" name="Picture Placeholder 2">
            <a:extLst>
              <a:ext uri="{FF2B5EF4-FFF2-40B4-BE49-F238E27FC236}">
                <a16:creationId xmlns:a16="http://schemas.microsoft.com/office/drawing/2014/main" id="{0CA9902F-3BFD-4917-9386-5632CF73AD58}"/>
              </a:ext>
            </a:extLst>
          </p:cNvPr>
          <p:cNvSpPr>
            <a:spLocks noGrp="1"/>
          </p:cNvSpPr>
          <p:nvPr>
            <p:ph type="pic" sz="quarter" idx="12"/>
          </p:nvPr>
        </p:nvSpPr>
        <p:spPr/>
      </p:sp>
    </p:spTree>
    <p:extLst>
      <p:ext uri="{BB962C8B-B14F-4D97-AF65-F5344CB8AC3E}">
        <p14:creationId xmlns:p14="http://schemas.microsoft.com/office/powerpoint/2010/main" val="380780146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loudflare - The Web Performance &amp; Security Company | Cloudflare">
            <a:extLst>
              <a:ext uri="{FF2B5EF4-FFF2-40B4-BE49-F238E27FC236}">
                <a16:creationId xmlns:a16="http://schemas.microsoft.com/office/drawing/2014/main" id="{F8A39B73-A14E-13D2-5054-B278542A13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6838" y="0"/>
            <a:ext cx="94567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263845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ENARAL LAYOUTS">
  <a:themeElements>
    <a:clrScheme name="VIVID21-00-Default">
      <a:dk1>
        <a:srgbClr val="171C30"/>
      </a:dk1>
      <a:lt1>
        <a:srgbClr val="FFFFFF"/>
      </a:lt1>
      <a:dk2>
        <a:srgbClr val="B6B6BD"/>
      </a:dk2>
      <a:lt2>
        <a:srgbClr val="F2F2F5"/>
      </a:lt2>
      <a:accent1>
        <a:srgbClr val="FFC955"/>
      </a:accent1>
      <a:accent2>
        <a:srgbClr val="FF5355"/>
      </a:accent2>
      <a:accent3>
        <a:srgbClr val="CE59C4"/>
      </a:accent3>
      <a:accent4>
        <a:srgbClr val="8766D0"/>
      </a:accent4>
      <a:accent5>
        <a:srgbClr val="6C9FF4"/>
      </a:accent5>
      <a:accent6>
        <a:srgbClr val="5BC9B0"/>
      </a:accent6>
      <a:hlink>
        <a:srgbClr val="6C9FF4"/>
      </a:hlink>
      <a:folHlink>
        <a:srgbClr val="5BC9B0"/>
      </a:folHlink>
    </a:clrScheme>
    <a:fontScheme name="Source Pro">
      <a:majorFont>
        <a:latin typeface="Source Sans Pro Black"/>
        <a:ea typeface=""/>
        <a:cs typeface=""/>
      </a:majorFont>
      <a:minorFont>
        <a:latin typeface="Source Sans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0">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cap="sq">
          <a:solidFill>
            <a:schemeClr val="accent4"/>
          </a:solidFill>
          <a:beve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a:solidFill>
              <a:schemeClr val="tx2"/>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656</Words>
  <Application>Microsoft Office PowerPoint</Application>
  <PresentationFormat>Breitbild</PresentationFormat>
  <Paragraphs>102</Paragraphs>
  <Slides>27</Slides>
  <Notes>4</Notes>
  <HiddenSlides>0</HiddenSlides>
  <MMClips>0</MMClips>
  <ScaleCrop>false</ScaleCrop>
  <HeadingPairs>
    <vt:vector size="6" baseType="variant">
      <vt:variant>
        <vt:lpstr>Verwendete Schriftarten</vt:lpstr>
      </vt:variant>
      <vt:variant>
        <vt:i4>7</vt:i4>
      </vt:variant>
      <vt:variant>
        <vt:lpstr>Design</vt:lpstr>
      </vt:variant>
      <vt:variant>
        <vt:i4>2</vt:i4>
      </vt:variant>
      <vt:variant>
        <vt:lpstr>Folientitel</vt:lpstr>
      </vt:variant>
      <vt:variant>
        <vt:i4>27</vt:i4>
      </vt:variant>
    </vt:vector>
  </HeadingPairs>
  <TitlesOfParts>
    <vt:vector size="36" baseType="lpstr">
      <vt:lpstr>Arial</vt:lpstr>
      <vt:lpstr>Bebas Neue</vt:lpstr>
      <vt:lpstr>Calibri</vt:lpstr>
      <vt:lpstr>Calibri Light</vt:lpstr>
      <vt:lpstr>Montserrat</vt:lpstr>
      <vt:lpstr>Source Sans Pro</vt:lpstr>
      <vt:lpstr>Source Sans Pro Black</vt:lpstr>
      <vt:lpstr>Office</vt:lpstr>
      <vt:lpstr>GENARAL LAYOUTS</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Ben Cöppicus</dc:creator>
  <cp:lastModifiedBy>Ben Cöppicus</cp:lastModifiedBy>
  <cp:revision>12</cp:revision>
  <dcterms:created xsi:type="dcterms:W3CDTF">2023-03-09T18:23:49Z</dcterms:created>
  <dcterms:modified xsi:type="dcterms:W3CDTF">2023-03-18T09:56:15Z</dcterms:modified>
</cp:coreProperties>
</file>