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4932" r:id="rId3"/>
    <p:sldId id="4687" r:id="rId4"/>
    <p:sldId id="4698" r:id="rId5"/>
    <p:sldId id="7905" r:id="rId6"/>
    <p:sldId id="7906" r:id="rId7"/>
    <p:sldId id="7907" r:id="rId8"/>
    <p:sldId id="4934" r:id="rId9"/>
    <p:sldId id="7908" r:id="rId10"/>
    <p:sldId id="7909" r:id="rId11"/>
    <p:sldId id="7910" r:id="rId12"/>
    <p:sldId id="7911" r:id="rId13"/>
    <p:sldId id="7912" r:id="rId14"/>
    <p:sldId id="7913"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9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EAE9D3-A4AD-2D3A-D663-D229BE13CAE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36FB4F4-9DA7-133F-412A-FDA52FDA5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91E4EAB-A69C-FAF5-FF5E-13F6CD5884B1}"/>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5" name="Fußzeilenplatzhalter 4">
            <a:extLst>
              <a:ext uri="{FF2B5EF4-FFF2-40B4-BE49-F238E27FC236}">
                <a16:creationId xmlns:a16="http://schemas.microsoft.com/office/drawing/2014/main" id="{66DA3A36-84B9-363B-2310-6DD69179BA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1C44C62-FD19-2440-96A5-EE68EB2021BC}"/>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182346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6E2CD-386E-C0BD-C467-B605739CE17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A3E41EF-E3FE-62EA-BCF5-B1A220ED43C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EF68E5-A0B7-E8D4-45F8-A088FE573D89}"/>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5" name="Fußzeilenplatzhalter 4">
            <a:extLst>
              <a:ext uri="{FF2B5EF4-FFF2-40B4-BE49-F238E27FC236}">
                <a16:creationId xmlns:a16="http://schemas.microsoft.com/office/drawing/2014/main" id="{BB889E93-BCF0-1C84-817C-5FDC6A0F29C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F91B72-048B-A122-CD22-503F6C95A598}"/>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422252382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2228053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225115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8331275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5580154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81326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68775893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6119339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943762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116564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8011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3DE09F6-8A27-0F88-B893-0F64DBDB614E}"/>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F664863-278D-7161-D1B0-E9796FA208B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9C79E34-9333-1173-E2BB-0301413B7BF7}"/>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5" name="Fußzeilenplatzhalter 4">
            <a:extLst>
              <a:ext uri="{FF2B5EF4-FFF2-40B4-BE49-F238E27FC236}">
                <a16:creationId xmlns:a16="http://schemas.microsoft.com/office/drawing/2014/main" id="{76150D06-C91A-0881-DAE7-9535CAB5344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6E6C255-FBE6-0412-D765-395B9D61EFF5}"/>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151997112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340215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17239666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787967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73774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698403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6109205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749307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3846149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733277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6478259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615491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589584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6899526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0878519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3222347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07416379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1174774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4788598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3178774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3229405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441576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3819539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7553282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25188470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2174335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03881003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2411454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5092914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66523342"/>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9018686"/>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478124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80529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42250957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2996695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38573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020186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4339709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9330338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283602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8776107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076701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3814580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74444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237525291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7966680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6667230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9375102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4581865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0854890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1663139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6085569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734933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92864734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85754648"/>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8905876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01932696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08530489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1430439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7397585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87500078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6892128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9234793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6411821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04810455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2496934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3381093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60680560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303653123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23504350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3829799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112749366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256588904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95687977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235284966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411387048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19730831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4502578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11175731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168417198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16683767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01812427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85400242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27544313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66096496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32925459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93949119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273163623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0753438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153082177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78879174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1627599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6147734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418735962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54933266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232664719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40950657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9904450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15223221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9877C-98AE-D6FC-2D39-A3340FBA53D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093A3CC-14B6-4A81-70A9-CE96395E7CE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9BE2BC0-721E-D416-C589-EB8251B584A8}"/>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5" name="Fußzeilenplatzhalter 4">
            <a:extLst>
              <a:ext uri="{FF2B5EF4-FFF2-40B4-BE49-F238E27FC236}">
                <a16:creationId xmlns:a16="http://schemas.microsoft.com/office/drawing/2014/main" id="{A83E19FB-D699-9229-09D4-CC56715E7DA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4AAE2EC-EEE0-ED6F-5156-B1EB14B93FE3}"/>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2087495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15334749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6387415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5947193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35909313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92300092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35306658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71073847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06659353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89769098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400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381748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8021212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58266588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72774428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46670275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80731077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84159087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61534882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9564027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7938275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3320284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88582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3366187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7418134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54028911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68898271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71650798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02088975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51331809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68480368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5320095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18690954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286780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9271065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0425058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3728470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36434415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73379643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87923290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2467253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7004925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7550001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9466201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42780329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8648303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449438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7008605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325647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261940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705922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48086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88105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570FA6-CA00-1257-0AA4-4E0CFA25B34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CD80D7E-0A16-18A0-3F3F-1A76A2B083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7B968D2-79F5-27E5-AA82-A50708455792}"/>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5" name="Fußzeilenplatzhalter 4">
            <a:extLst>
              <a:ext uri="{FF2B5EF4-FFF2-40B4-BE49-F238E27FC236}">
                <a16:creationId xmlns:a16="http://schemas.microsoft.com/office/drawing/2014/main" id="{71E5AFDD-6626-D7DD-B96D-5C9A5B1C907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F3FCE1-858E-7F4D-45D1-6F131A099E22}"/>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3999825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027554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438271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0981312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7153238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429438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9679233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0193934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5405761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6936429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9093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56D47-216F-790A-8F0A-8C89ED39AD6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21E46EA-6729-0229-7DBB-20770940BD3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269BABC-A0FB-E651-D0A4-B2B78022E0A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0525CC-EAB0-6C10-085B-E630FA66058E}"/>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6" name="Fußzeilenplatzhalter 5">
            <a:extLst>
              <a:ext uri="{FF2B5EF4-FFF2-40B4-BE49-F238E27FC236}">
                <a16:creationId xmlns:a16="http://schemas.microsoft.com/office/drawing/2014/main" id="{BCB966F6-64B5-2997-C4A7-24AFF139DEA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75F62C7-EA8D-D712-83D0-2B18AFDD74F9}"/>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20749131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3685692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483382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10124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778007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2764966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12300293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458950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122170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50192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2877027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8A3AF-89A0-1645-7F4C-B7612EA5AE4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D0E84FE-8192-9F0C-5513-5B414033D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55BE731-7F4F-DC15-7975-245B5A4D93C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C43C87B-F50B-EAA8-CD13-024791EE85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5EC16D2-16ED-57F4-7F18-F40687D61D5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C269EAE-0954-BC31-3B88-841435952074}"/>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8" name="Fußzeilenplatzhalter 7">
            <a:extLst>
              <a:ext uri="{FF2B5EF4-FFF2-40B4-BE49-F238E27FC236}">
                <a16:creationId xmlns:a16="http://schemas.microsoft.com/office/drawing/2014/main" id="{C786F663-A557-45F6-2209-611CAA61A64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8B809E0-040E-6D1D-32C8-41C0BB1BBD67}"/>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16430202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9097766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500898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351762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317464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84055743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554857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8960086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323646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2182189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47442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6E5BD-1621-69D0-EBA6-70019D811D1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9561FAA-3AE3-27B8-6B34-C758AB445961}"/>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4" name="Fußzeilenplatzhalter 3">
            <a:extLst>
              <a:ext uri="{FF2B5EF4-FFF2-40B4-BE49-F238E27FC236}">
                <a16:creationId xmlns:a16="http://schemas.microsoft.com/office/drawing/2014/main" id="{9376AC98-AEFB-2DCE-15CD-ABF148F264B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1BB170E-4673-BADB-5963-63FDFB876075}"/>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37121048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959173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531420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189527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17047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514436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295548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863019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6112967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093312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6569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ABF6085-2B28-2E44-D8EB-59B25881FEC2}"/>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3" name="Fußzeilenplatzhalter 2">
            <a:extLst>
              <a:ext uri="{FF2B5EF4-FFF2-40B4-BE49-F238E27FC236}">
                <a16:creationId xmlns:a16="http://schemas.microsoft.com/office/drawing/2014/main" id="{3BDD8050-3F33-ABB0-2875-D55D294B16A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CF211DD-6AA4-AC84-B817-991326BD350E}"/>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3334044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512466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6178375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13870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63838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690411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233056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81933797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717825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779603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9924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91C57-0315-8A13-CDBA-5804571836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9299748-B69B-8A48-C821-45CD2439B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4CE86CC-C8A1-2FBA-C070-FDB2E6729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A718A66-2D4F-F91B-F815-3FC4F1B6C794}"/>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6" name="Fußzeilenplatzhalter 5">
            <a:extLst>
              <a:ext uri="{FF2B5EF4-FFF2-40B4-BE49-F238E27FC236}">
                <a16:creationId xmlns:a16="http://schemas.microsoft.com/office/drawing/2014/main" id="{B99640E2-A949-79D4-E433-1C362862549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F62DA8F-D879-80AB-C5FA-DF69942D9E84}"/>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1702170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63414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844163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537572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7775842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462926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4246835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409365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4649655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998816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2066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B9F2D4-3807-A09F-0FA1-79EA0E2A6D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2E674BC-8C88-670B-F225-5FF1937C3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8B1474A-913D-0641-36F4-D1BEE0869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07CBB70-3552-A9EC-7E30-9A7AB161AEFD}"/>
              </a:ext>
            </a:extLst>
          </p:cNvPr>
          <p:cNvSpPr>
            <a:spLocks noGrp="1"/>
          </p:cNvSpPr>
          <p:nvPr>
            <p:ph type="dt" sz="half" idx="10"/>
          </p:nvPr>
        </p:nvSpPr>
        <p:spPr/>
        <p:txBody>
          <a:bodyPr/>
          <a:lstStyle/>
          <a:p>
            <a:fld id="{DCB444A1-CAA9-4A93-8FDF-75648481184B}" type="datetimeFigureOut">
              <a:rPr lang="de-DE" smtClean="0"/>
              <a:t>21.04.2024</a:t>
            </a:fld>
            <a:endParaRPr lang="de-DE"/>
          </a:p>
        </p:txBody>
      </p:sp>
      <p:sp>
        <p:nvSpPr>
          <p:cNvPr id="6" name="Fußzeilenplatzhalter 5">
            <a:extLst>
              <a:ext uri="{FF2B5EF4-FFF2-40B4-BE49-F238E27FC236}">
                <a16:creationId xmlns:a16="http://schemas.microsoft.com/office/drawing/2014/main" id="{B1C472BD-9CE9-74F7-6734-CA7C41342AE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08CCB25-64B4-1236-8F8C-A3E30FE8FF0D}"/>
              </a:ext>
            </a:extLst>
          </p:cNvPr>
          <p:cNvSpPr>
            <a:spLocks noGrp="1"/>
          </p:cNvSpPr>
          <p:nvPr>
            <p:ph type="sldNum" sz="quarter" idx="12"/>
          </p:nvPr>
        </p:nvSpPr>
        <p:spPr/>
        <p:txBody>
          <a:bodyPr/>
          <a:lstStyle/>
          <a:p>
            <a:fld id="{E914F957-2802-47B4-BEF4-54BF1FE7C4BF}" type="slidenum">
              <a:rPr lang="de-DE" smtClean="0"/>
              <a:t>‹Nr.›</a:t>
            </a:fld>
            <a:endParaRPr lang="de-DE"/>
          </a:p>
        </p:txBody>
      </p:sp>
    </p:spTree>
    <p:extLst>
      <p:ext uri="{BB962C8B-B14F-4D97-AF65-F5344CB8AC3E}">
        <p14:creationId xmlns:p14="http://schemas.microsoft.com/office/powerpoint/2010/main" val="11846518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7354646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8598153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149063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738989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1435589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684610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551440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45179488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6662535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387021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0429E35-E1A8-337F-ADD6-E2388C1C8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5D7FBF6-32A3-70B6-0DFF-DBEC6DAA5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893B426-F987-7F60-1791-D60BECEC7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B444A1-CAA9-4A93-8FDF-75648481184B}" type="datetimeFigureOut">
              <a:rPr lang="de-DE" smtClean="0"/>
              <a:t>21.04.2024</a:t>
            </a:fld>
            <a:endParaRPr lang="de-DE"/>
          </a:p>
        </p:txBody>
      </p:sp>
      <p:sp>
        <p:nvSpPr>
          <p:cNvPr id="5" name="Fußzeilenplatzhalter 4">
            <a:extLst>
              <a:ext uri="{FF2B5EF4-FFF2-40B4-BE49-F238E27FC236}">
                <a16:creationId xmlns:a16="http://schemas.microsoft.com/office/drawing/2014/main" id="{6E3AC14F-B6CA-A048-F7FE-7B4B666CCC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BC054B42-ADD1-15E2-D4BA-F25A0D10F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14F957-2802-47B4-BEF4-54BF1FE7C4BF}" type="slidenum">
              <a:rPr lang="de-DE" smtClean="0"/>
              <a:t>‹Nr.›</a:t>
            </a:fld>
            <a:endParaRPr lang="de-DE"/>
          </a:p>
        </p:txBody>
      </p:sp>
    </p:spTree>
    <p:extLst>
      <p:ext uri="{BB962C8B-B14F-4D97-AF65-F5344CB8AC3E}">
        <p14:creationId xmlns:p14="http://schemas.microsoft.com/office/powerpoint/2010/main" val="8396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3824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Terraform</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Lambda </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58895BB-6915-1DD9-772D-2E5D0A348F15}"/>
              </a:ext>
            </a:extLst>
          </p:cNvPr>
          <p:cNvPicPr>
            <a:picLocks noChangeAspect="1"/>
          </p:cNvPicPr>
          <p:nvPr/>
        </p:nvPicPr>
        <p:blipFill>
          <a:blip r:embed="rId2"/>
          <a:stretch>
            <a:fillRect/>
          </a:stretch>
        </p:blipFill>
        <p:spPr>
          <a:xfrm>
            <a:off x="1751994" y="652075"/>
            <a:ext cx="8688012" cy="5553850"/>
          </a:xfrm>
          <a:prstGeom prst="rect">
            <a:avLst/>
          </a:prstGeom>
        </p:spPr>
      </p:pic>
    </p:spTree>
    <p:extLst>
      <p:ext uri="{BB962C8B-B14F-4D97-AF65-F5344CB8AC3E}">
        <p14:creationId xmlns:p14="http://schemas.microsoft.com/office/powerpoint/2010/main" val="341403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D18367B-8215-1C83-297E-104469884B25}"/>
              </a:ext>
            </a:extLst>
          </p:cNvPr>
          <p:cNvPicPr>
            <a:picLocks noChangeAspect="1"/>
          </p:cNvPicPr>
          <p:nvPr/>
        </p:nvPicPr>
        <p:blipFill>
          <a:blip r:embed="rId2"/>
          <a:stretch>
            <a:fillRect/>
          </a:stretch>
        </p:blipFill>
        <p:spPr>
          <a:xfrm>
            <a:off x="1618625" y="2809788"/>
            <a:ext cx="8954750" cy="1238423"/>
          </a:xfrm>
          <a:prstGeom prst="rect">
            <a:avLst/>
          </a:prstGeom>
        </p:spPr>
      </p:pic>
    </p:spTree>
    <p:extLst>
      <p:ext uri="{BB962C8B-B14F-4D97-AF65-F5344CB8AC3E}">
        <p14:creationId xmlns:p14="http://schemas.microsoft.com/office/powerpoint/2010/main" val="88773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0702AAF-BB4A-FC2C-1996-DE8BC7EBBEFA}"/>
              </a:ext>
            </a:extLst>
          </p:cNvPr>
          <p:cNvPicPr>
            <a:picLocks noChangeAspect="1"/>
          </p:cNvPicPr>
          <p:nvPr/>
        </p:nvPicPr>
        <p:blipFill>
          <a:blip r:embed="rId2"/>
          <a:stretch>
            <a:fillRect/>
          </a:stretch>
        </p:blipFill>
        <p:spPr>
          <a:xfrm>
            <a:off x="847384" y="284559"/>
            <a:ext cx="10497231" cy="6288882"/>
          </a:xfrm>
          <a:prstGeom prst="rect">
            <a:avLst/>
          </a:prstGeom>
        </p:spPr>
      </p:pic>
    </p:spTree>
    <p:extLst>
      <p:ext uri="{BB962C8B-B14F-4D97-AF65-F5344CB8AC3E}">
        <p14:creationId xmlns:p14="http://schemas.microsoft.com/office/powerpoint/2010/main" val="277036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345CC60-65EA-5004-2AB3-8140BE1A601B}"/>
              </a:ext>
            </a:extLst>
          </p:cNvPr>
          <p:cNvPicPr>
            <a:picLocks noChangeAspect="1"/>
          </p:cNvPicPr>
          <p:nvPr/>
        </p:nvPicPr>
        <p:blipFill>
          <a:blip r:embed="rId2"/>
          <a:stretch>
            <a:fillRect/>
          </a:stretch>
        </p:blipFill>
        <p:spPr>
          <a:xfrm>
            <a:off x="249701" y="1634548"/>
            <a:ext cx="11692597" cy="3588904"/>
          </a:xfrm>
          <a:prstGeom prst="rect">
            <a:avLst/>
          </a:prstGeom>
        </p:spPr>
      </p:pic>
    </p:spTree>
    <p:extLst>
      <p:ext uri="{BB962C8B-B14F-4D97-AF65-F5344CB8AC3E}">
        <p14:creationId xmlns:p14="http://schemas.microsoft.com/office/powerpoint/2010/main" val="111061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Lambda in </a:t>
            </a: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Terraform</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1077026"/>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Vorplanung</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Lambda-Funktionen implementieren</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20.04.2024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Vorplanung</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063069"/>
            <a:ext cx="6738730" cy="304698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AWS Lambda ist ein serverloser Computing-Dienst, der von Amazon Web Services (AWS) bereitgestellt wird. Der Begriff "serverlos" bedeutet dabei nicht, dass keine Server verwendet werden, sondern dass die Benutzer sich nicht um die Serververwaltung kümmern müssen. AWS Lambda übernimmt die gesamte Infrastrukturverwaltung, einschließlich Serverwartung, Skalierung und Sicherheitspatches.</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16058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Lambda</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AWS</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3451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017210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3B18DFF-ADD4-3809-E4EF-CC17D9D01B4F}"/>
              </a:ext>
            </a:extLst>
          </p:cNvPr>
          <p:cNvPicPr>
            <a:picLocks noChangeAspect="1"/>
          </p:cNvPicPr>
          <p:nvPr/>
        </p:nvPicPr>
        <p:blipFill>
          <a:blip r:embed="rId2"/>
          <a:stretch>
            <a:fillRect/>
          </a:stretch>
        </p:blipFill>
        <p:spPr>
          <a:xfrm>
            <a:off x="274320" y="1226181"/>
            <a:ext cx="11643360" cy="4520156"/>
          </a:xfrm>
          <a:prstGeom prst="rect">
            <a:avLst/>
          </a:prstGeom>
        </p:spPr>
      </p:pic>
    </p:spTree>
    <p:extLst>
      <p:ext uri="{BB962C8B-B14F-4D97-AF65-F5344CB8AC3E}">
        <p14:creationId xmlns:p14="http://schemas.microsoft.com/office/powerpoint/2010/main" val="396288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5C01EC8-E4E2-8C2B-4284-B5E33085F9CB}"/>
              </a:ext>
            </a:extLst>
          </p:cNvPr>
          <p:cNvPicPr>
            <a:picLocks noChangeAspect="1"/>
          </p:cNvPicPr>
          <p:nvPr/>
        </p:nvPicPr>
        <p:blipFill>
          <a:blip r:embed="rId2"/>
          <a:stretch>
            <a:fillRect/>
          </a:stretch>
        </p:blipFill>
        <p:spPr>
          <a:xfrm>
            <a:off x="211015" y="2315864"/>
            <a:ext cx="11769969" cy="2226271"/>
          </a:xfrm>
          <a:prstGeom prst="rect">
            <a:avLst/>
          </a:prstGeom>
        </p:spPr>
      </p:pic>
    </p:spTree>
    <p:extLst>
      <p:ext uri="{BB962C8B-B14F-4D97-AF65-F5344CB8AC3E}">
        <p14:creationId xmlns:p14="http://schemas.microsoft.com/office/powerpoint/2010/main" val="278405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Lambda-Funktionen implementieren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1721757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86CB7BE-622B-B09C-AA03-00F0C174D4CF}"/>
              </a:ext>
            </a:extLst>
          </p:cNvPr>
          <p:cNvPicPr>
            <a:picLocks noChangeAspect="1"/>
          </p:cNvPicPr>
          <p:nvPr/>
        </p:nvPicPr>
        <p:blipFill>
          <a:blip r:embed="rId2"/>
          <a:stretch>
            <a:fillRect/>
          </a:stretch>
        </p:blipFill>
        <p:spPr>
          <a:xfrm>
            <a:off x="151227" y="2729884"/>
            <a:ext cx="11889545" cy="1398232"/>
          </a:xfrm>
          <a:prstGeom prst="rect">
            <a:avLst/>
          </a:prstGeom>
        </p:spPr>
      </p:pic>
    </p:spTree>
    <p:extLst>
      <p:ext uri="{BB962C8B-B14F-4D97-AF65-F5344CB8AC3E}">
        <p14:creationId xmlns:p14="http://schemas.microsoft.com/office/powerpoint/2010/main" val="254942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40EB3DE-37A7-0DC3-56AA-E633D951CFAE}"/>
              </a:ext>
            </a:extLst>
          </p:cNvPr>
          <p:cNvPicPr>
            <a:picLocks noChangeAspect="1"/>
          </p:cNvPicPr>
          <p:nvPr/>
        </p:nvPicPr>
        <p:blipFill>
          <a:blip r:embed="rId2"/>
          <a:stretch>
            <a:fillRect/>
          </a:stretch>
        </p:blipFill>
        <p:spPr>
          <a:xfrm>
            <a:off x="3091744" y="156659"/>
            <a:ext cx="6008512" cy="6544682"/>
          </a:xfrm>
          <a:prstGeom prst="rect">
            <a:avLst/>
          </a:prstGeom>
        </p:spPr>
      </p:pic>
    </p:spTree>
    <p:extLst>
      <p:ext uri="{BB962C8B-B14F-4D97-AF65-F5344CB8AC3E}">
        <p14:creationId xmlns:p14="http://schemas.microsoft.com/office/powerpoint/2010/main" val="210991047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Words>
  <Application>Microsoft Office PowerPoint</Application>
  <PresentationFormat>Breitbild</PresentationFormat>
  <Paragraphs>16</Paragraphs>
  <Slides>13</Slides>
  <Notes>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13</vt:i4>
      </vt:variant>
    </vt:vector>
  </HeadingPairs>
  <TitlesOfParts>
    <vt:vector size="22" baseType="lpstr">
      <vt:lpstr>Aptos</vt:lpstr>
      <vt:lpstr>Aptos Display</vt:lpstr>
      <vt:lpstr>Arial</vt:lpstr>
      <vt:lpstr>Bebas Neue</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2</cp:revision>
  <dcterms:created xsi:type="dcterms:W3CDTF">2024-04-20T14:52:47Z</dcterms:created>
  <dcterms:modified xsi:type="dcterms:W3CDTF">2024-04-21T10:14:01Z</dcterms:modified>
</cp:coreProperties>
</file>