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4932" r:id="rId3"/>
    <p:sldId id="4687" r:id="rId4"/>
    <p:sldId id="4698" r:id="rId5"/>
    <p:sldId id="7899" r:id="rId6"/>
    <p:sldId id="7901" r:id="rId7"/>
    <p:sldId id="7900" r:id="rId8"/>
    <p:sldId id="7902" r:id="rId9"/>
    <p:sldId id="7903" r:id="rId10"/>
    <p:sldId id="7904" r:id="rId11"/>
    <p:sldId id="7905" r:id="rId12"/>
    <p:sldId id="7906" r:id="rId13"/>
    <p:sldId id="7907" r:id="rId14"/>
    <p:sldId id="4933" r:id="rId15"/>
    <p:sldId id="7908" r:id="rId16"/>
    <p:sldId id="7909" r:id="rId17"/>
    <p:sldId id="7910" r:id="rId18"/>
    <p:sldId id="7911" r:id="rId19"/>
    <p:sldId id="7912" r:id="rId20"/>
    <p:sldId id="7913" r:id="rId21"/>
    <p:sldId id="7914" r:id="rId22"/>
    <p:sldId id="7915" r:id="rId23"/>
    <p:sldId id="7916" r:id="rId24"/>
    <p:sldId id="4934" r:id="rId25"/>
    <p:sldId id="7917" r:id="rId26"/>
    <p:sldId id="7924" r:id="rId27"/>
    <p:sldId id="7918" r:id="rId28"/>
    <p:sldId id="7925" r:id="rId29"/>
    <p:sldId id="7919" r:id="rId30"/>
    <p:sldId id="7920" r:id="rId31"/>
    <p:sldId id="7926" r:id="rId32"/>
    <p:sldId id="7921" r:id="rId33"/>
    <p:sldId id="7922" r:id="rId34"/>
    <p:sldId id="7923" r:id="rId35"/>
    <p:sldId id="4935" r:id="rId36"/>
    <p:sldId id="7927" r:id="rId37"/>
    <p:sldId id="7928" r:id="rId38"/>
    <p:sldId id="7929" r:id="rId39"/>
    <p:sldId id="7930" r:id="rId40"/>
    <p:sldId id="4936" r:id="rId41"/>
    <p:sldId id="7931" r:id="rId42"/>
    <p:sldId id="7932" r:id="rId43"/>
    <p:sldId id="7933" r:id="rId44"/>
    <p:sldId id="7934" r:id="rId45"/>
    <p:sldId id="7935" r:id="rId46"/>
    <p:sldId id="4937" r:id="rId47"/>
    <p:sldId id="7936" r:id="rId48"/>
    <p:sldId id="7937" r:id="rId49"/>
    <p:sldId id="7938" r:id="rId50"/>
    <p:sldId id="7939" r:id="rId51"/>
    <p:sldId id="4938" r:id="rId52"/>
    <p:sldId id="7940" r:id="rId53"/>
    <p:sldId id="7941" r:id="rId54"/>
    <p:sldId id="7942" r:id="rId55"/>
    <p:sldId id="7943" r:id="rId56"/>
    <p:sldId id="7944" r:id="rId57"/>
    <p:sldId id="7945" r:id="rId58"/>
    <p:sldId id="7946" r:id="rId59"/>
    <p:sldId id="7947" r:id="rId6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24" autoAdjust="0"/>
    <p:restoredTop sz="94660"/>
  </p:normalViewPr>
  <p:slideViewPr>
    <p:cSldViewPr snapToGrid="0">
      <p:cViewPr varScale="1">
        <p:scale>
          <a:sx n="110" d="100"/>
          <a:sy n="110" d="100"/>
        </p:scale>
        <p:origin x="96"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14FC2D-63D3-9E55-DF7E-1DBF1C012F2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B64486B-5293-C2E1-7A3C-0E59A9C352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E2BB1A5F-4608-E4B0-006A-D8355D243C2D}"/>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B31E3415-47C4-7D64-BB89-817F3D90FCF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D4E7AC2-67CA-B232-C19B-473DB86BD5F3}"/>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223292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AA19A-5AE1-49E6-9174-D10AD66FE6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9B97383D-B959-20A7-BE94-D665D456EEA3}"/>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3E6A2B-8AC0-8644-8D72-65DD88E5E67E}"/>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94C88834-ABF9-CAF3-D62B-8BA84E5EE87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5D0EB05-055F-07CF-27FC-A3844BCB72BB}"/>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19314510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userDrawn="1">
  <p:cSld name="IMAGE-Layout-81">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42661031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IMAGE-Layout-8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054234F-206C-4002-95BE-53DC4A1649FB}"/>
              </a:ext>
            </a:extLst>
          </p:cNvPr>
          <p:cNvSpPr>
            <a:spLocks noGrp="1"/>
          </p:cNvSpPr>
          <p:nvPr>
            <p:ph type="pic" sz="quarter" idx="11"/>
          </p:nvPr>
        </p:nvSpPr>
        <p:spPr>
          <a:xfrm>
            <a:off x="8136000" y="627888"/>
            <a:ext cx="3444240" cy="5614416"/>
          </a:xfrm>
          <a:prstGeom prst="roundRect">
            <a:avLst>
              <a:gd name="adj" fmla="val 413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6011575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IMAGE-Layout-83">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0651699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IMAGE-Layout-8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1406466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userDrawn="1">
  <p:cSld name="IMAGE-Layout-8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4470540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IMAGE-Layout-8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1391451676"/>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userDrawn="1">
  <p:cSld name="IMAGE-Layout-87">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609600" y="627888"/>
            <a:ext cx="10972800" cy="280416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2236335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userDrawn="1">
  <p:cSld name="IMAGE-Layout-8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7925042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userDrawn="1">
  <p:cSld name="IMAGE-Layout-8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01932178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userDrawn="1">
  <p:cSld name="IMAGE-Layout-90">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828800" y="2133600"/>
            <a:ext cx="2590800" cy="2590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0071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819A1C9-89A6-FB4B-EDBB-73B19B1AE3C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D76D18D6-B1BB-1D85-6F61-36BDAC5AC02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23C39AF-2E51-5467-8AD7-228EA5BFCFAD}"/>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DD69B995-7C2B-6D48-B835-D05EBD1EB5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F960CE6-E6F6-3F2A-17EE-97BA48AE2D49}"/>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62054723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userDrawn="1">
  <p:cSld name="IMAGE-Layout-91">
    <p:spTree>
      <p:nvGrpSpPr>
        <p:cNvPr id="1" name=""/>
        <p:cNvGrpSpPr/>
        <p:nvPr/>
      </p:nvGrpSpPr>
      <p:grpSpPr>
        <a:xfrm>
          <a:off x="0" y="0"/>
          <a:ext cx="0" cy="0"/>
          <a:chOff x="0" y="0"/>
          <a:chExt cx="0" cy="0"/>
        </a:xfrm>
      </p:grpSpPr>
      <p:sp>
        <p:nvSpPr>
          <p:cNvPr id="11" name="Picture Placeholder 5"/>
          <p:cNvSpPr>
            <a:spLocks noGrp="1"/>
          </p:cNvSpPr>
          <p:nvPr>
            <p:ph type="pic" sz="quarter" idx="11"/>
          </p:nvPr>
        </p:nvSpPr>
        <p:spPr>
          <a:xfrm>
            <a:off x="4876800" y="993648"/>
            <a:ext cx="2438400" cy="24384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2915875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userDrawn="1">
  <p:cSld name="IMAGE-Layout-92">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7772400"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06712739"/>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IMAGE-Layout-93">
    <p:spTree>
      <p:nvGrpSpPr>
        <p:cNvPr id="1" name=""/>
        <p:cNvGrpSpPr/>
        <p:nvPr/>
      </p:nvGrpSpPr>
      <p:grpSpPr>
        <a:xfrm>
          <a:off x="0" y="0"/>
          <a:ext cx="0" cy="0"/>
          <a:chOff x="0" y="0"/>
          <a:chExt cx="0" cy="0"/>
        </a:xfrm>
      </p:grpSpPr>
      <p:sp>
        <p:nvSpPr>
          <p:cNvPr id="45" name="Picture Placeholder 2">
            <a:extLst>
              <a:ext uri="{FF2B5EF4-FFF2-40B4-BE49-F238E27FC236}">
                <a16:creationId xmlns:a16="http://schemas.microsoft.com/office/drawing/2014/main" id="{128F5896-9AFD-42E8-BB51-39D5D95DA270}"/>
              </a:ext>
            </a:extLst>
          </p:cNvPr>
          <p:cNvSpPr>
            <a:spLocks noGrp="1"/>
          </p:cNvSpPr>
          <p:nvPr>
            <p:ph type="pic" sz="quarter" idx="11"/>
          </p:nvPr>
        </p:nvSpPr>
        <p:spPr>
          <a:xfrm flipH="1">
            <a:off x="7851649"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706576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IMAGE-Layout-94">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340351" cy="6858000"/>
          </a:xfrm>
          <a:custGeom>
            <a:avLst/>
            <a:gdLst>
              <a:gd name="connsiteX0" fmla="*/ 0 w 6208775"/>
              <a:gd name="connsiteY0" fmla="*/ 0 h 10287000"/>
              <a:gd name="connsiteX1" fmla="*/ 6208775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3393004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0 h 10287000"/>
              <a:gd name="connsiteX1" fmla="*/ 4900870 w 6208775"/>
              <a:gd name="connsiteY1" fmla="*/ 19050 h 10287000"/>
              <a:gd name="connsiteX2" fmla="*/ 6208775 w 6208775"/>
              <a:gd name="connsiteY2" fmla="*/ 10287000 h 10287000"/>
              <a:gd name="connsiteX3" fmla="*/ 0 w 6208775"/>
              <a:gd name="connsiteY3" fmla="*/ 10287000 h 10287000"/>
              <a:gd name="connsiteX4" fmla="*/ 0 w 6208775"/>
              <a:gd name="connsiteY4" fmla="*/ 0 h 10287000"/>
              <a:gd name="connsiteX0" fmla="*/ 0 w 6208775"/>
              <a:gd name="connsiteY0" fmla="*/ 6350 h 10293350"/>
              <a:gd name="connsiteX1" fmla="*/ 4864536 w 6208775"/>
              <a:gd name="connsiteY1" fmla="*/ 0 h 10293350"/>
              <a:gd name="connsiteX2" fmla="*/ 6208775 w 6208775"/>
              <a:gd name="connsiteY2" fmla="*/ 10293350 h 10293350"/>
              <a:gd name="connsiteX3" fmla="*/ 0 w 6208775"/>
              <a:gd name="connsiteY3" fmla="*/ 10293350 h 10293350"/>
              <a:gd name="connsiteX4" fmla="*/ 0 w 6208775"/>
              <a:gd name="connsiteY4" fmla="*/ 6350 h 10293350"/>
              <a:gd name="connsiteX0" fmla="*/ 0 w 6208775"/>
              <a:gd name="connsiteY0" fmla="*/ 0 h 10287000"/>
              <a:gd name="connsiteX1" fmla="*/ 4876648 w 6208775"/>
              <a:gd name="connsiteY1" fmla="*/ 0 h 10287000"/>
              <a:gd name="connsiteX2" fmla="*/ 6208775 w 6208775"/>
              <a:gd name="connsiteY2" fmla="*/ 10287000 h 10287000"/>
              <a:gd name="connsiteX3" fmla="*/ 0 w 6208775"/>
              <a:gd name="connsiteY3" fmla="*/ 10287000 h 10287000"/>
              <a:gd name="connsiteX4" fmla="*/ 0 w 6208775"/>
              <a:gd name="connsiteY4" fmla="*/ 0 h 1028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08775" h="10287000">
                <a:moveTo>
                  <a:pt x="0" y="0"/>
                </a:moveTo>
                <a:lnTo>
                  <a:pt x="4876648" y="0"/>
                </a:lnTo>
                <a:lnTo>
                  <a:pt x="6208775" y="10287000"/>
                </a:lnTo>
                <a:lnTo>
                  <a:pt x="0" y="10287000"/>
                </a:lnTo>
                <a:lnTo>
                  <a:pt x="0" y="0"/>
                </a:lnTo>
                <a:close/>
              </a:path>
            </a:pathLst>
          </a:cu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6878971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userDrawn="1">
  <p:cSld name="IMAGE-Layout-95">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9FEC6B68-FA2A-4755-9330-C8332671BDE0}"/>
              </a:ext>
            </a:extLst>
          </p:cNvPr>
          <p:cNvSpPr>
            <a:spLocks noGrp="1"/>
          </p:cNvSpPr>
          <p:nvPr>
            <p:ph type="pic" sz="quarter" idx="10"/>
          </p:nvPr>
        </p:nvSpPr>
        <p:spPr>
          <a:xfrm>
            <a:off x="1" y="3429000"/>
            <a:ext cx="12191999"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Picture Placeholder 2">
            <a:extLst>
              <a:ext uri="{FF2B5EF4-FFF2-40B4-BE49-F238E27FC236}">
                <a16:creationId xmlns:a16="http://schemas.microsoft.com/office/drawing/2014/main" id="{172DC03B-E2AF-40E5-9057-345DBC7818A6}"/>
              </a:ext>
            </a:extLst>
          </p:cNvPr>
          <p:cNvSpPr>
            <a:spLocks noGrp="1"/>
          </p:cNvSpPr>
          <p:nvPr>
            <p:ph type="pic" sz="quarter" idx="11"/>
          </p:nvPr>
        </p:nvSpPr>
        <p:spPr>
          <a:xfrm>
            <a:off x="6732965" y="1700596"/>
            <a:ext cx="4328160" cy="4328160"/>
          </a:xfrm>
          <a:prstGeom prst="ellipse">
            <a:avLst/>
          </a:prstGeom>
          <a:solidFill>
            <a:schemeClr val="bg2">
              <a:lumMod val="25000"/>
            </a:schemeClr>
          </a:solidFill>
          <a:ln w="88900">
            <a:solidFill>
              <a:schemeClr val="bg1"/>
            </a:solidFill>
          </a:ln>
          <a:effectLst/>
        </p:spPr>
        <p:txBody>
          <a:bodyPr/>
          <a:lstStyle>
            <a:lvl1pPr>
              <a:defRPr>
                <a:solidFill>
                  <a:schemeClr val="bg1"/>
                </a:solidFill>
              </a:defRPr>
            </a:lvl1pPr>
          </a:lstStyle>
          <a:p>
            <a:endParaRPr lang="uk-UA" dirty="0"/>
          </a:p>
        </p:txBody>
      </p:sp>
    </p:spTree>
    <p:extLst>
      <p:ext uri="{BB962C8B-B14F-4D97-AF65-F5344CB8AC3E}">
        <p14:creationId xmlns:p14="http://schemas.microsoft.com/office/powerpoint/2010/main" val="23849951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userDrawn="1">
  <p:cSld name="IMAGE-Layout-96">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B1347B36-C170-4594-A4B8-DA33EA32E6AA}"/>
              </a:ext>
            </a:extLst>
          </p:cNvPr>
          <p:cNvSpPr>
            <a:spLocks noGrp="1"/>
          </p:cNvSpPr>
          <p:nvPr>
            <p:ph type="pic" sz="quarter" idx="10"/>
          </p:nvPr>
        </p:nvSpPr>
        <p:spPr>
          <a:xfrm>
            <a:off x="0" y="3543300"/>
            <a:ext cx="12192000" cy="3314700"/>
          </a:xfrm>
          <a:custGeom>
            <a:avLst/>
            <a:gdLst>
              <a:gd name="connsiteX0" fmla="*/ 0 w 18288000"/>
              <a:gd name="connsiteY0" fmla="*/ 0 h 4972050"/>
              <a:gd name="connsiteX1" fmla="*/ 431800 w 18288000"/>
              <a:gd name="connsiteY1" fmla="*/ 91500 h 4972050"/>
              <a:gd name="connsiteX2" fmla="*/ 2616200 w 18288000"/>
              <a:gd name="connsiteY2" fmla="*/ 737175 h 4972050"/>
              <a:gd name="connsiteX3" fmla="*/ 5219700 w 18288000"/>
              <a:gd name="connsiteY3" fmla="*/ 1657350 h 4972050"/>
              <a:gd name="connsiteX4" fmla="*/ 7835900 w 18288000"/>
              <a:gd name="connsiteY4" fmla="*/ 1013400 h 4972050"/>
              <a:gd name="connsiteX5" fmla="*/ 10452100 w 18288000"/>
              <a:gd name="connsiteY5" fmla="*/ 1657350 h 4972050"/>
              <a:gd name="connsiteX6" fmla="*/ 13068300 w 18288000"/>
              <a:gd name="connsiteY6" fmla="*/ 2762250 h 4972050"/>
              <a:gd name="connsiteX7" fmla="*/ 15671800 w 18288000"/>
              <a:gd name="connsiteY7" fmla="*/ 3223201 h 4972050"/>
              <a:gd name="connsiteX8" fmla="*/ 17852390 w 18288000"/>
              <a:gd name="connsiteY8" fmla="*/ 1565850 h 4972050"/>
              <a:gd name="connsiteX9" fmla="*/ 18288000 w 18288000"/>
              <a:gd name="connsiteY9" fmla="*/ 1104900 h 4972050"/>
              <a:gd name="connsiteX10" fmla="*/ 18288000 w 18288000"/>
              <a:gd name="connsiteY10" fmla="*/ 4972050 h 4972050"/>
              <a:gd name="connsiteX11" fmla="*/ 17856200 w 18288000"/>
              <a:gd name="connsiteY11" fmla="*/ 4972050 h 4972050"/>
              <a:gd name="connsiteX12" fmla="*/ 17670608 w 18288000"/>
              <a:gd name="connsiteY12" fmla="*/ 4972050 h 4972050"/>
              <a:gd name="connsiteX13" fmla="*/ 17450416 w 18288000"/>
              <a:gd name="connsiteY13" fmla="*/ 4972050 h 4972050"/>
              <a:gd name="connsiteX14" fmla="*/ 17200426 w 18288000"/>
              <a:gd name="connsiteY14" fmla="*/ 4972050 h 4972050"/>
              <a:gd name="connsiteX15" fmla="*/ 16925448 w 18288000"/>
              <a:gd name="connsiteY15" fmla="*/ 4972050 h 4972050"/>
              <a:gd name="connsiteX16" fmla="*/ 16630290 w 18288000"/>
              <a:gd name="connsiteY16" fmla="*/ 4972050 h 4972050"/>
              <a:gd name="connsiteX17" fmla="*/ 16319758 w 18288000"/>
              <a:gd name="connsiteY17" fmla="*/ 4972050 h 4972050"/>
              <a:gd name="connsiteX18" fmla="*/ 15671800 w 18288000"/>
              <a:gd name="connsiteY18" fmla="*/ 4972050 h 4972050"/>
              <a:gd name="connsiteX19" fmla="*/ 14370526 w 18288000"/>
              <a:gd name="connsiteY19" fmla="*/ 4972050 h 4972050"/>
              <a:gd name="connsiteX20" fmla="*/ 13068300 w 18288000"/>
              <a:gd name="connsiteY20" fmla="*/ 4972050 h 4972050"/>
              <a:gd name="connsiteX21" fmla="*/ 10452100 w 18288000"/>
              <a:gd name="connsiteY21" fmla="*/ 4972050 h 4972050"/>
              <a:gd name="connsiteX22" fmla="*/ 7835900 w 18288000"/>
              <a:gd name="connsiteY22" fmla="*/ 4972050 h 4972050"/>
              <a:gd name="connsiteX23" fmla="*/ 6532563 w 18288000"/>
              <a:gd name="connsiteY23" fmla="*/ 4972050 h 4972050"/>
              <a:gd name="connsiteX24" fmla="*/ 5219700 w 18288000"/>
              <a:gd name="connsiteY24" fmla="*/ 4972050 h 4972050"/>
              <a:gd name="connsiteX25" fmla="*/ 2616200 w 18288000"/>
              <a:gd name="connsiteY25" fmla="*/ 4972050 h 4972050"/>
              <a:gd name="connsiteX26" fmla="*/ 1967052 w 18288000"/>
              <a:gd name="connsiteY26" fmla="*/ 4972050 h 4972050"/>
              <a:gd name="connsiteX27" fmla="*/ 1656013 w 18288000"/>
              <a:gd name="connsiteY27" fmla="*/ 4972050 h 4972050"/>
              <a:gd name="connsiteX28" fmla="*/ 1360647 w 18288000"/>
              <a:gd name="connsiteY28" fmla="*/ 4972050 h 4972050"/>
              <a:gd name="connsiteX29" fmla="*/ 1085937 w 18288000"/>
              <a:gd name="connsiteY29" fmla="*/ 4972050 h 4972050"/>
              <a:gd name="connsiteX30" fmla="*/ 836871 w 18288000"/>
              <a:gd name="connsiteY30" fmla="*/ 4972050 h 4972050"/>
              <a:gd name="connsiteX31" fmla="*/ 618433 w 18288000"/>
              <a:gd name="connsiteY31" fmla="*/ 4972050 h 4972050"/>
              <a:gd name="connsiteX32" fmla="*/ 435610 w 18288000"/>
              <a:gd name="connsiteY32" fmla="*/ 4972050 h 4972050"/>
              <a:gd name="connsiteX33" fmla="*/ 0 w 18288000"/>
              <a:gd name="connsiteY33" fmla="*/ 4972050 h 497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8288000" h="4972050">
                <a:moveTo>
                  <a:pt x="0" y="0"/>
                </a:moveTo>
                <a:lnTo>
                  <a:pt x="431800" y="91500"/>
                </a:lnTo>
                <a:cubicBezTo>
                  <a:pt x="876300" y="189905"/>
                  <a:pt x="1741170" y="362545"/>
                  <a:pt x="2616200" y="737175"/>
                </a:cubicBezTo>
                <a:cubicBezTo>
                  <a:pt x="3479801" y="1104900"/>
                  <a:pt x="4354830" y="1657350"/>
                  <a:pt x="5219700" y="1657350"/>
                </a:cubicBezTo>
                <a:cubicBezTo>
                  <a:pt x="6096000" y="1657350"/>
                  <a:pt x="6967221" y="1104900"/>
                  <a:pt x="7835900" y="1013400"/>
                </a:cubicBezTo>
                <a:cubicBezTo>
                  <a:pt x="8712200" y="914995"/>
                  <a:pt x="9579610" y="1294805"/>
                  <a:pt x="10452100" y="1657350"/>
                </a:cubicBezTo>
                <a:cubicBezTo>
                  <a:pt x="11315700" y="2019895"/>
                  <a:pt x="12192000" y="2399705"/>
                  <a:pt x="13068300" y="2762250"/>
                </a:cubicBezTo>
                <a:cubicBezTo>
                  <a:pt x="13931900" y="3124795"/>
                  <a:pt x="14804390" y="3504605"/>
                  <a:pt x="15671800" y="3223201"/>
                </a:cubicBezTo>
                <a:cubicBezTo>
                  <a:pt x="16548100" y="2952155"/>
                  <a:pt x="17416780" y="2019895"/>
                  <a:pt x="17852390" y="1565850"/>
                </a:cubicBezTo>
                <a:lnTo>
                  <a:pt x="18288000" y="1104900"/>
                </a:lnTo>
                <a:lnTo>
                  <a:pt x="18288000" y="4972050"/>
                </a:lnTo>
                <a:lnTo>
                  <a:pt x="17856200" y="4972050"/>
                </a:lnTo>
                <a:lnTo>
                  <a:pt x="17670608" y="4972050"/>
                </a:lnTo>
                <a:lnTo>
                  <a:pt x="17450416" y="4972050"/>
                </a:lnTo>
                <a:lnTo>
                  <a:pt x="17200426" y="4972050"/>
                </a:lnTo>
                <a:lnTo>
                  <a:pt x="16925448" y="4972050"/>
                </a:lnTo>
                <a:lnTo>
                  <a:pt x="16630290" y="4972050"/>
                </a:lnTo>
                <a:lnTo>
                  <a:pt x="16319758" y="4972050"/>
                </a:lnTo>
                <a:lnTo>
                  <a:pt x="15671800" y="4972050"/>
                </a:lnTo>
                <a:lnTo>
                  <a:pt x="14370526" y="4972050"/>
                </a:lnTo>
                <a:lnTo>
                  <a:pt x="13068300" y="4972050"/>
                </a:lnTo>
                <a:lnTo>
                  <a:pt x="10452100" y="4972050"/>
                </a:lnTo>
                <a:lnTo>
                  <a:pt x="7835900" y="4972050"/>
                </a:lnTo>
                <a:lnTo>
                  <a:pt x="6532563" y="4972050"/>
                </a:lnTo>
                <a:lnTo>
                  <a:pt x="5219700" y="4972050"/>
                </a:lnTo>
                <a:lnTo>
                  <a:pt x="2616200" y="4972050"/>
                </a:lnTo>
                <a:lnTo>
                  <a:pt x="1967052" y="4972050"/>
                </a:lnTo>
                <a:lnTo>
                  <a:pt x="1656013" y="4972050"/>
                </a:lnTo>
                <a:lnTo>
                  <a:pt x="1360647" y="4972050"/>
                </a:lnTo>
                <a:lnTo>
                  <a:pt x="1085937" y="4972050"/>
                </a:lnTo>
                <a:lnTo>
                  <a:pt x="836871" y="4972050"/>
                </a:lnTo>
                <a:lnTo>
                  <a:pt x="618433" y="4972050"/>
                </a:lnTo>
                <a:lnTo>
                  <a:pt x="435610" y="4972050"/>
                </a:lnTo>
                <a:lnTo>
                  <a:pt x="0" y="4972050"/>
                </a:lnTo>
                <a:close/>
              </a:path>
            </a:pathLst>
          </a:cu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82391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IMAGE-Layout-9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003821" y="0"/>
            <a:ext cx="318817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Title 4">
            <a:extLst>
              <a:ext uri="{FF2B5EF4-FFF2-40B4-BE49-F238E27FC236}">
                <a16:creationId xmlns:a16="http://schemas.microsoft.com/office/drawing/2014/main" id="{FB5268E0-107A-4C2A-AE10-D7A100ECE33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8369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userDrawn="1">
  <p:cSld name="IMAGE-Layout-9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096000" y="627888"/>
            <a:ext cx="5486400" cy="560832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7408402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userDrawn="1">
  <p:cSld name="IMAGE-Layout-100">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2438400" y="1603248"/>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14090522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userDrawn="1">
  <p:cSld name="IMAGE-Layout-101">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6918960"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1">
            <a:extLst>
              <a:ext uri="{FF2B5EF4-FFF2-40B4-BE49-F238E27FC236}">
                <a16:creationId xmlns:a16="http://schemas.microsoft.com/office/drawing/2014/main" id="{46991B3E-5992-4C30-9C53-3AB54D37F872}"/>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7" name="Text Placeholder 4">
            <a:extLst>
              <a:ext uri="{FF2B5EF4-FFF2-40B4-BE49-F238E27FC236}">
                <a16:creationId xmlns:a16="http://schemas.microsoft.com/office/drawing/2014/main" id="{1BCF9BE1-EC04-4B8E-9B3A-8527507F7250}"/>
              </a:ext>
            </a:extLst>
          </p:cNvPr>
          <p:cNvSpPr>
            <a:spLocks noGrp="1"/>
          </p:cNvSpPr>
          <p:nvPr>
            <p:ph type="body" sz="quarter" idx="10" hasCustomPrompt="1"/>
          </p:nvPr>
        </p:nvSpPr>
        <p:spPr>
          <a:xfrm>
            <a:off x="3073400" y="396240"/>
            <a:ext cx="6045200" cy="355601"/>
          </a:xfrm>
          <a:prstGeom prst="rect">
            <a:avLst/>
          </a:prstGeom>
        </p:spPr>
        <p:txBody>
          <a:bodyPr anchor="ctr"/>
          <a:lstStyle>
            <a:lvl1pPr marL="0" indent="0" algn="ctr">
              <a:buNone/>
              <a:defRPr lang="en-UA" sz="1867" kern="1200" spc="333" dirty="0">
                <a:solidFill>
                  <a:schemeClr val="tx2"/>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17684710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Layou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49997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userDrawn="1">
  <p:cSld name="IMAGE-Layout-102">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BCD71B4B-B307-408C-AF40-6BE341328741}"/>
              </a:ext>
            </a:extLst>
          </p:cNvPr>
          <p:cNvSpPr>
            <a:spLocks noGrp="1"/>
          </p:cNvSpPr>
          <p:nvPr>
            <p:ph type="pic" sz="quarter" idx="11"/>
          </p:nvPr>
        </p:nvSpPr>
        <p:spPr>
          <a:xfrm>
            <a:off x="1194817" y="2426742"/>
            <a:ext cx="4078223" cy="2743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6233681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userDrawn="1">
  <p:cSld name="IMAGE-Layout-103">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19814AC4-74A4-493C-B3E1-FA832232AFFE}"/>
              </a:ext>
            </a:extLst>
          </p:cNvPr>
          <p:cNvSpPr>
            <a:spLocks noGrp="1"/>
          </p:cNvSpPr>
          <p:nvPr>
            <p:ph type="pic" sz="quarter" idx="13"/>
          </p:nvPr>
        </p:nvSpPr>
        <p:spPr>
          <a:xfrm>
            <a:off x="2184403" y="391938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CF8F8440-C5A5-4AF8-8F8A-3BA5B158F99F}"/>
              </a:ext>
            </a:extLst>
          </p:cNvPr>
          <p:cNvSpPr>
            <a:spLocks noGrp="1"/>
          </p:cNvSpPr>
          <p:nvPr>
            <p:ph type="pic" sz="quarter" idx="12"/>
          </p:nvPr>
        </p:nvSpPr>
        <p:spPr>
          <a:xfrm>
            <a:off x="6918960" y="1127531"/>
            <a:ext cx="3088637" cy="20775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3122995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userDrawn="1">
  <p:cSld name="IMAGE-Layout-10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20CF65-F5F8-4E58-88D4-96A7FF8EDE3F}"/>
              </a:ext>
            </a:extLst>
          </p:cNvPr>
          <p:cNvSpPr>
            <a:spLocks noGrp="1"/>
          </p:cNvSpPr>
          <p:nvPr>
            <p:ph type="pic" sz="quarter" idx="11"/>
          </p:nvPr>
        </p:nvSpPr>
        <p:spPr>
          <a:xfrm>
            <a:off x="6096000"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48280809"/>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IMAGE-Layout-105">
    <p:spTree>
      <p:nvGrpSpPr>
        <p:cNvPr id="1" name=""/>
        <p:cNvGrpSpPr/>
        <p:nvPr/>
      </p:nvGrpSpPr>
      <p:grpSpPr>
        <a:xfrm>
          <a:off x="0" y="0"/>
          <a:ext cx="0" cy="0"/>
          <a:chOff x="0" y="0"/>
          <a:chExt cx="0" cy="0"/>
        </a:xfrm>
      </p:grpSpPr>
      <p:sp>
        <p:nvSpPr>
          <p:cNvPr id="11" name="Picture Placeholder 12"/>
          <p:cNvSpPr>
            <a:spLocks noGrp="1"/>
          </p:cNvSpPr>
          <p:nvPr>
            <p:ph type="pic" sz="quarter" idx="11"/>
          </p:nvPr>
        </p:nvSpPr>
        <p:spPr>
          <a:xfrm>
            <a:off x="1688592" y="1675384"/>
            <a:ext cx="1804416" cy="1804416"/>
          </a:xfrm>
          <a:prstGeom prst="roundRect">
            <a:avLst>
              <a:gd name="adj" fmla="val 89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1F63D903-2C79-4845-B9F0-F48F4CAC9105}"/>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9663325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IMAGE-Layout-106">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2DB4F3EC-6FA6-4607-B645-7D3F2258AE21}"/>
              </a:ext>
            </a:extLst>
          </p:cNvPr>
          <p:cNvSpPr>
            <a:spLocks noGrp="1"/>
          </p:cNvSpPr>
          <p:nvPr>
            <p:ph type="pic" sz="quarter" idx="12"/>
          </p:nvPr>
        </p:nvSpPr>
        <p:spPr>
          <a:xfrm>
            <a:off x="52061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2">
            <a:extLst>
              <a:ext uri="{FF2B5EF4-FFF2-40B4-BE49-F238E27FC236}">
                <a16:creationId xmlns:a16="http://schemas.microsoft.com/office/drawing/2014/main" id="{896841DE-F57D-4FFA-B2B4-844AE25D7DD8}"/>
              </a:ext>
            </a:extLst>
          </p:cNvPr>
          <p:cNvSpPr>
            <a:spLocks noGrp="1"/>
          </p:cNvSpPr>
          <p:nvPr>
            <p:ph type="pic" sz="quarter" idx="13"/>
          </p:nvPr>
        </p:nvSpPr>
        <p:spPr>
          <a:xfrm>
            <a:off x="84332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A96FD531-41C1-429F-981E-C03DFE4D2EA5}"/>
              </a:ext>
            </a:extLst>
          </p:cNvPr>
          <p:cNvSpPr>
            <a:spLocks noGrp="1"/>
          </p:cNvSpPr>
          <p:nvPr>
            <p:ph type="pic" sz="quarter" idx="11"/>
          </p:nvPr>
        </p:nvSpPr>
        <p:spPr>
          <a:xfrm>
            <a:off x="197895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96531929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userDrawn="1">
  <p:cSld name="IMAGE-Layout-108">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599" y="627888"/>
            <a:ext cx="5486400" cy="5608320"/>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069991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userDrawn="1">
  <p:cSld name="IMAGE-Layout-109">
    <p:spTree>
      <p:nvGrpSpPr>
        <p:cNvPr id="1" name=""/>
        <p:cNvGrpSpPr/>
        <p:nvPr/>
      </p:nvGrpSpPr>
      <p:grpSpPr>
        <a:xfrm>
          <a:off x="0" y="0"/>
          <a:ext cx="0" cy="0"/>
          <a:chOff x="0" y="0"/>
          <a:chExt cx="0" cy="0"/>
        </a:xfrm>
      </p:grpSpPr>
      <p:sp>
        <p:nvSpPr>
          <p:cNvPr id="13" name="Picture Placeholder 12"/>
          <p:cNvSpPr>
            <a:spLocks noGrp="1"/>
          </p:cNvSpPr>
          <p:nvPr>
            <p:ph type="pic" sz="quarter" idx="11"/>
          </p:nvPr>
        </p:nvSpPr>
        <p:spPr>
          <a:xfrm>
            <a:off x="2182368" y="1752600"/>
            <a:ext cx="963168" cy="96316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12"/>
          <p:cNvSpPr>
            <a:spLocks noGrp="1"/>
          </p:cNvSpPr>
          <p:nvPr>
            <p:ph type="pic" sz="quarter" idx="12"/>
          </p:nvPr>
        </p:nvSpPr>
        <p:spPr>
          <a:xfrm>
            <a:off x="9186672" y="3752088"/>
            <a:ext cx="963168" cy="963168"/>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40895BE1-F501-4DA6-BAC7-1628FD1F775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4279816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IMAGE-Layout-110">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853184"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2"/>
          <p:cNvSpPr>
            <a:spLocks noGrp="1"/>
          </p:cNvSpPr>
          <p:nvPr>
            <p:ph type="pic" sz="quarter" idx="12"/>
          </p:nvPr>
        </p:nvSpPr>
        <p:spPr>
          <a:xfrm>
            <a:off x="6742176" y="2151888"/>
            <a:ext cx="1219200" cy="1219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Title 4">
            <a:extLst>
              <a:ext uri="{FF2B5EF4-FFF2-40B4-BE49-F238E27FC236}">
                <a16:creationId xmlns:a16="http://schemas.microsoft.com/office/drawing/2014/main" id="{23153593-CEED-43D7-8481-1C18D9F0B67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527205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IMAGE-Layout-111">
    <p:spTree>
      <p:nvGrpSpPr>
        <p:cNvPr id="1" name=""/>
        <p:cNvGrpSpPr/>
        <p:nvPr/>
      </p:nvGrpSpPr>
      <p:grpSpPr>
        <a:xfrm>
          <a:off x="0" y="0"/>
          <a:ext cx="0" cy="0"/>
          <a:chOff x="0" y="0"/>
          <a:chExt cx="0" cy="0"/>
        </a:xfrm>
      </p:grpSpPr>
      <p:sp>
        <p:nvSpPr>
          <p:cNvPr id="18" name="Picture Placeholder 2"/>
          <p:cNvSpPr>
            <a:spLocks noGrp="1"/>
          </p:cNvSpPr>
          <p:nvPr>
            <p:ph type="pic" sz="quarter" idx="11"/>
          </p:nvPr>
        </p:nvSpPr>
        <p:spPr>
          <a:xfrm>
            <a:off x="1773936" y="1432560"/>
            <a:ext cx="1828800" cy="1828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8095E9E-7213-4071-833B-F76EE6B46E6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622820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IMAGE-Layout-112">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879090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4800" dirty="0">
                <a:gradFill>
                  <a:gsLst>
                    <a:gs pos="75000">
                      <a:schemeClr val="accent4"/>
                    </a:gs>
                    <a:gs pos="25000">
                      <a:schemeClr val="accent2"/>
                    </a:gs>
                    <a:gs pos="100000">
                      <a:schemeClr val="accent5"/>
                    </a:gs>
                    <a:gs pos="50000">
                      <a:schemeClr val="accent3"/>
                    </a:gs>
                    <a:gs pos="1000">
                      <a:schemeClr val="accent1"/>
                    </a:gs>
                  </a:gsLst>
                  <a:lin ang="9000000" scaled="0"/>
                </a:gradFill>
                <a:ea typeface="+mn-ea"/>
                <a:cs typeface="+mn-cs"/>
              </a:defRPr>
            </a:lvl1pPr>
          </a:lstStyle>
          <a:p>
            <a:pPr lvl="0" algn="ctr"/>
            <a:r>
              <a:rPr lang="en-US" dirty="0"/>
              <a:t>BREAKER TITLE</a:t>
            </a:r>
          </a:p>
        </p:txBody>
      </p:sp>
    </p:spTree>
    <p:extLst>
      <p:ext uri="{BB962C8B-B14F-4D97-AF65-F5344CB8AC3E}">
        <p14:creationId xmlns:p14="http://schemas.microsoft.com/office/powerpoint/2010/main" val="447374678"/>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userDrawn="1">
  <p:cSld name="IMAGE-Layout-113">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6297382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userDrawn="1">
  <p:cSld name="IMAGE-Layout-114">
    <p:spTree>
      <p:nvGrpSpPr>
        <p:cNvPr id="1" name=""/>
        <p:cNvGrpSpPr/>
        <p:nvPr/>
      </p:nvGrpSpPr>
      <p:grpSpPr>
        <a:xfrm>
          <a:off x="0" y="0"/>
          <a:ext cx="0" cy="0"/>
          <a:chOff x="0" y="0"/>
          <a:chExt cx="0" cy="0"/>
        </a:xfrm>
      </p:grpSpPr>
      <p:sp>
        <p:nvSpPr>
          <p:cNvPr id="4" name="Picture Placeholder 5"/>
          <p:cNvSpPr>
            <a:spLocks noGrp="1"/>
          </p:cNvSpPr>
          <p:nvPr>
            <p:ph type="pic" sz="quarter" idx="11"/>
          </p:nvPr>
        </p:nvSpPr>
        <p:spPr>
          <a:xfrm>
            <a:off x="0" y="1"/>
            <a:ext cx="12192000" cy="342537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07546306-BB2E-C745-BE62-0F61AFAAA161}"/>
              </a:ext>
            </a:extLst>
          </p:cNvPr>
          <p:cNvSpPr>
            <a:spLocks noGrp="1"/>
          </p:cNvSpPr>
          <p:nvPr>
            <p:ph type="title" hasCustomPrompt="1"/>
          </p:nvPr>
        </p:nvSpPr>
        <p:spPr>
          <a:xfrm>
            <a:off x="1079500" y="1596153"/>
            <a:ext cx="10033000" cy="609600"/>
          </a:xfrm>
          <a:prstGeom prst="rect">
            <a:avLst/>
          </a:prstGeom>
        </p:spPr>
        <p:txBody>
          <a:bodyPr anchor="ctr"/>
          <a:lstStyle>
            <a:lvl1pPr marL="0" algn="ctr"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E2C02C6C-381F-CE48-B1C7-45378DCAA986}"/>
              </a:ext>
            </a:extLst>
          </p:cNvPr>
          <p:cNvSpPr>
            <a:spLocks noGrp="1"/>
          </p:cNvSpPr>
          <p:nvPr>
            <p:ph type="body" sz="quarter" idx="12" hasCustomPrompt="1"/>
          </p:nvPr>
        </p:nvSpPr>
        <p:spPr>
          <a:xfrm>
            <a:off x="1079500" y="1218201"/>
            <a:ext cx="10033000" cy="355601"/>
          </a:xfrm>
          <a:prstGeom prst="rect">
            <a:avLst/>
          </a:prstGeom>
        </p:spPr>
        <p:txBody>
          <a:bodyPr anchor="ctr"/>
          <a:lstStyle>
            <a:lvl1pPr marL="0" indent="0" algn="ctr">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6935455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userDrawn="1">
  <p:cSld name="IMAGE-Layout-115">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937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Title 1">
            <a:extLst>
              <a:ext uri="{FF2B5EF4-FFF2-40B4-BE49-F238E27FC236}">
                <a16:creationId xmlns:a16="http://schemas.microsoft.com/office/drawing/2014/main" id="{5153F44B-F8DD-4AF0-9746-A6E6D1B4BA7C}"/>
              </a:ext>
            </a:extLst>
          </p:cNvPr>
          <p:cNvSpPr>
            <a:spLocks noGrp="1"/>
          </p:cNvSpPr>
          <p:nvPr>
            <p:ph type="title" hasCustomPrompt="1"/>
          </p:nvPr>
        </p:nvSpPr>
        <p:spPr>
          <a:xfrm>
            <a:off x="1371600" y="1521149"/>
            <a:ext cx="9499600" cy="609600"/>
          </a:xfrm>
          <a:prstGeom prst="rect">
            <a:avLst/>
          </a:prstGeom>
        </p:spPr>
        <p:txBody>
          <a:bodyPr anchor="ctr"/>
          <a:lstStyle>
            <a:lvl1pPr marL="0" algn="l" defTabSz="914446" rtl="0" eaLnBrk="1" latinLnBrk="0" hangingPunct="1">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6" name="Text Placeholder 4">
            <a:extLst>
              <a:ext uri="{FF2B5EF4-FFF2-40B4-BE49-F238E27FC236}">
                <a16:creationId xmlns:a16="http://schemas.microsoft.com/office/drawing/2014/main" id="{FC0693EC-ECEC-45D9-A0CD-3062924AC7BA}"/>
              </a:ext>
            </a:extLst>
          </p:cNvPr>
          <p:cNvSpPr>
            <a:spLocks noGrp="1"/>
          </p:cNvSpPr>
          <p:nvPr>
            <p:ph type="body" sz="quarter" idx="11" hasCustomPrompt="1"/>
          </p:nvPr>
        </p:nvSpPr>
        <p:spPr>
          <a:xfrm>
            <a:off x="1371600" y="1143197"/>
            <a:ext cx="9499600" cy="355601"/>
          </a:xfrm>
          <a:prstGeom prst="rect">
            <a:avLst/>
          </a:prstGeom>
        </p:spPr>
        <p:txBody>
          <a:bodyPr anchor="ctr"/>
          <a:lstStyle>
            <a:lvl1pPr marL="0" indent="0" algn="l">
              <a:buNone/>
              <a:defRPr lang="en-UA" sz="1867" kern="1200" spc="333" dirty="0">
                <a:solidFill>
                  <a:srgbClr val="85859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68874979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IMAGE-Layout-116">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867" kern="1200" spc="333" dirty="0">
                <a:solidFill>
                  <a:schemeClr val="accent1"/>
                </a:solidFill>
                <a:latin typeface="Montserrat" panose="00000500000000000000" pitchFamily="2" charset="0"/>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04114124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userDrawn="1">
  <p:cSld name="IMAGE-Layout-117">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724400" y="624840"/>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56937589"/>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userDrawn="1">
  <p:cSld name="IMAGE-Layout-11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7A86A2D-80E2-48E5-B1F6-4F8C81EE1343}"/>
              </a:ext>
            </a:extLst>
          </p:cNvPr>
          <p:cNvSpPr>
            <a:spLocks noGrp="1"/>
          </p:cNvSpPr>
          <p:nvPr>
            <p:ph type="pic" sz="quarter" idx="11"/>
          </p:nvPr>
        </p:nvSpPr>
        <p:spPr>
          <a:xfrm>
            <a:off x="609600" y="624840"/>
            <a:ext cx="6858000" cy="5608320"/>
          </a:xfrm>
          <a:prstGeom prst="roundRect">
            <a:avLst>
              <a:gd name="adj" fmla="val 355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4959638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userDrawn="1">
  <p:cSld name="IMAGE-Layout-119">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627888"/>
            <a:ext cx="6858000" cy="5608320"/>
          </a:xfrm>
          <a:prstGeom prst="roundRect">
            <a:avLst>
              <a:gd name="adj" fmla="val 3727"/>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33710294"/>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userDrawn="1">
  <p:cSld name="IMAGE-Layout-120">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609600" y="627888"/>
            <a:ext cx="6858000" cy="5614416"/>
          </a:xfrm>
          <a:prstGeom prst="roundRect">
            <a:avLst>
              <a:gd name="adj" fmla="val 3569"/>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0555330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IMAGE-Layout-121">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52848" y="2254207"/>
            <a:ext cx="2346960" cy="234696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Title 4">
            <a:extLst>
              <a:ext uri="{FF2B5EF4-FFF2-40B4-BE49-F238E27FC236}">
                <a16:creationId xmlns:a16="http://schemas.microsoft.com/office/drawing/2014/main" id="{C9614C9E-3D8C-47CB-8BCB-66D98B2EC01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866196988"/>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userDrawn="1">
  <p:cSld name="IMAGE-Layout-122">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905000" y="1622701"/>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905000" y="3711299"/>
            <a:ext cx="1524000" cy="15240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10F5D02-55ED-4EA4-B7B3-347E951403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81616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REAK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326091"/>
          </a:xfrm>
          <a:prstGeom prst="rect">
            <a:avLst/>
          </a:prstGeom>
        </p:spPr>
        <p:txBody>
          <a:bodyPr anchor="ctr"/>
          <a:lstStyle>
            <a:lvl1pPr algn="ctr">
              <a:defRPr lang="en-US" sz="7200">
                <a:gradFill>
                  <a:gsLst>
                    <a:gs pos="25000">
                      <a:schemeClr val="accent2"/>
                    </a:gs>
                    <a:gs pos="75000">
                      <a:schemeClr val="accent4"/>
                    </a:gs>
                    <a:gs pos="50000">
                      <a:schemeClr val="accent3"/>
                    </a:gs>
                    <a:gs pos="0">
                      <a:schemeClr val="accent1"/>
                    </a:gs>
                    <a:gs pos="100000">
                      <a:schemeClr val="accent5"/>
                    </a:gs>
                  </a:gsLst>
                  <a:lin ang="8100000" scaled="0"/>
                </a:gradFill>
                <a:ea typeface="+mn-ea"/>
                <a:cs typeface="+mn-cs"/>
              </a:defRPr>
            </a:lvl1pPr>
          </a:lstStyle>
          <a:p>
            <a:pPr marL="0" lvl="0" indent="0" algn="ctr">
              <a:spcBef>
                <a:spcPts val="1000"/>
              </a:spcBef>
              <a:buFont typeface="Arial" panose="020B0604020202020204" pitchFamily="34" charset="0"/>
            </a:pPr>
            <a:r>
              <a:rPr lang="en-US" dirty="0"/>
              <a:t>BREAKER TITLE</a:t>
            </a:r>
          </a:p>
        </p:txBody>
      </p:sp>
    </p:spTree>
    <p:extLst>
      <p:ext uri="{BB962C8B-B14F-4D97-AF65-F5344CB8AC3E}">
        <p14:creationId xmlns:p14="http://schemas.microsoft.com/office/powerpoint/2010/main" val="3174163295"/>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IMAGE-Layout-123">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6EDA7AB7-33DF-BD46-AB8B-02E37949E421}"/>
              </a:ext>
            </a:extLst>
          </p:cNvPr>
          <p:cNvSpPr>
            <a:spLocks noGrp="1" noChangeAspect="1"/>
          </p:cNvSpPr>
          <p:nvPr>
            <p:ph type="pic" sz="quarter" idx="13"/>
          </p:nvPr>
        </p:nvSpPr>
        <p:spPr>
          <a:xfrm>
            <a:off x="1165693" y="2801874"/>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16B7D76E-9414-3045-81FD-7BEF4A9AEA78}"/>
              </a:ext>
            </a:extLst>
          </p:cNvPr>
          <p:cNvSpPr>
            <a:spLocks noGrp="1" noChangeAspect="1"/>
          </p:cNvSpPr>
          <p:nvPr>
            <p:ph type="pic" sz="quarter" idx="14"/>
          </p:nvPr>
        </p:nvSpPr>
        <p:spPr>
          <a:xfrm>
            <a:off x="1165693" y="4356033"/>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165693" y="1246192"/>
            <a:ext cx="1255776" cy="1255776"/>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B903F16-A6BA-4DF7-ABFF-05463A2A300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34435308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IMAGE-Layout-124">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2520293"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AD3264B4-0A33-0F42-B162-461C536D5376}"/>
              </a:ext>
            </a:extLst>
          </p:cNvPr>
          <p:cNvSpPr>
            <a:spLocks noGrp="1" noChangeAspect="1"/>
          </p:cNvSpPr>
          <p:nvPr>
            <p:ph type="pic" sz="quarter" idx="12"/>
          </p:nvPr>
        </p:nvSpPr>
        <p:spPr>
          <a:xfrm>
            <a:off x="7337259" y="1669806"/>
            <a:ext cx="2023872" cy="202387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582B724-2DE7-4DD8-8B83-2D7CA97BFCC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3361208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userDrawn="1">
  <p:cSld name="IMAGE-Layout-125">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1C3E2DFA-1AA1-3047-A37A-1FEEBC864A21}"/>
              </a:ext>
            </a:extLst>
          </p:cNvPr>
          <p:cNvSpPr>
            <a:spLocks noGrp="1" noChangeAspect="1"/>
          </p:cNvSpPr>
          <p:nvPr>
            <p:ph type="pic" sz="quarter" idx="11"/>
          </p:nvPr>
        </p:nvSpPr>
        <p:spPr>
          <a:xfrm>
            <a:off x="1787160"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0D1B728-F65B-1049-A423-4018D50F1E2D}"/>
              </a:ext>
            </a:extLst>
          </p:cNvPr>
          <p:cNvSpPr>
            <a:spLocks noGrp="1" noChangeAspect="1"/>
          </p:cNvSpPr>
          <p:nvPr>
            <p:ph type="pic" sz="quarter" idx="12"/>
          </p:nvPr>
        </p:nvSpPr>
        <p:spPr>
          <a:xfrm>
            <a:off x="51394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2">
            <a:extLst>
              <a:ext uri="{FF2B5EF4-FFF2-40B4-BE49-F238E27FC236}">
                <a16:creationId xmlns:a16="http://schemas.microsoft.com/office/drawing/2014/main" id="{2E925699-281D-D34C-8E74-602EA1212DED}"/>
              </a:ext>
            </a:extLst>
          </p:cNvPr>
          <p:cNvSpPr>
            <a:spLocks noGrp="1" noChangeAspect="1"/>
          </p:cNvSpPr>
          <p:nvPr>
            <p:ph type="pic" sz="quarter" idx="13"/>
          </p:nvPr>
        </p:nvSpPr>
        <p:spPr>
          <a:xfrm>
            <a:off x="8529155" y="1643817"/>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279620E3-E26D-468F-A5AA-E9B9AE5E97F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49295500"/>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userDrawn="1">
  <p:cSld name="IMAGE-Layout-126">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2B1CD80-073E-FC48-97A5-FEE449811055}"/>
              </a:ext>
            </a:extLst>
          </p:cNvPr>
          <p:cNvSpPr>
            <a:spLocks noGrp="1" noChangeAspect="1"/>
          </p:cNvSpPr>
          <p:nvPr>
            <p:ph type="pic" sz="quarter" idx="11"/>
          </p:nvPr>
        </p:nvSpPr>
        <p:spPr>
          <a:xfrm>
            <a:off x="116787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3461EC8E-8C72-EE43-B452-AB416A04E632}"/>
              </a:ext>
            </a:extLst>
          </p:cNvPr>
          <p:cNvSpPr>
            <a:spLocks noGrp="1" noChangeAspect="1"/>
          </p:cNvSpPr>
          <p:nvPr>
            <p:ph type="pic" sz="quarter" idx="12"/>
          </p:nvPr>
        </p:nvSpPr>
        <p:spPr>
          <a:xfrm>
            <a:off x="3843691"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2">
            <a:extLst>
              <a:ext uri="{FF2B5EF4-FFF2-40B4-BE49-F238E27FC236}">
                <a16:creationId xmlns:a16="http://schemas.microsoft.com/office/drawing/2014/main" id="{2754217B-17E2-0C41-BF2A-2295F77DD588}"/>
              </a:ext>
            </a:extLst>
          </p:cNvPr>
          <p:cNvSpPr>
            <a:spLocks noGrp="1" noChangeAspect="1"/>
          </p:cNvSpPr>
          <p:nvPr>
            <p:ph type="pic" sz="quarter" idx="13"/>
          </p:nvPr>
        </p:nvSpPr>
        <p:spPr>
          <a:xfrm>
            <a:off x="6519510"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2">
            <a:extLst>
              <a:ext uri="{FF2B5EF4-FFF2-40B4-BE49-F238E27FC236}">
                <a16:creationId xmlns:a16="http://schemas.microsoft.com/office/drawing/2014/main" id="{6A1C50D3-A699-074D-961E-9E2391BED581}"/>
              </a:ext>
            </a:extLst>
          </p:cNvPr>
          <p:cNvSpPr>
            <a:spLocks noGrp="1" noChangeAspect="1"/>
          </p:cNvSpPr>
          <p:nvPr>
            <p:ph type="pic" sz="quarter" idx="14"/>
          </p:nvPr>
        </p:nvSpPr>
        <p:spPr>
          <a:xfrm>
            <a:off x="9195329" y="1880074"/>
            <a:ext cx="1828800" cy="1828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Title 4">
            <a:extLst>
              <a:ext uri="{FF2B5EF4-FFF2-40B4-BE49-F238E27FC236}">
                <a16:creationId xmlns:a16="http://schemas.microsoft.com/office/drawing/2014/main" id="{A160751B-E67B-4E08-9503-4B1526F252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35156067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IMAGE-Layout-127">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7217D4CB-A698-D74A-A732-CB04DCE47B70}"/>
              </a:ext>
            </a:extLst>
          </p:cNvPr>
          <p:cNvSpPr>
            <a:spLocks noGrp="1" noChangeAspect="1"/>
          </p:cNvSpPr>
          <p:nvPr>
            <p:ph type="pic" sz="quarter" idx="13"/>
          </p:nvPr>
        </p:nvSpPr>
        <p:spPr>
          <a:xfrm>
            <a:off x="1473661"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2">
            <a:extLst>
              <a:ext uri="{FF2B5EF4-FFF2-40B4-BE49-F238E27FC236}">
                <a16:creationId xmlns:a16="http://schemas.microsoft.com/office/drawing/2014/main" id="{A0A7330D-6470-8E48-AB41-17C032110911}"/>
              </a:ext>
            </a:extLst>
          </p:cNvPr>
          <p:cNvSpPr>
            <a:spLocks noGrp="1" noChangeAspect="1"/>
          </p:cNvSpPr>
          <p:nvPr>
            <p:ph type="pic" sz="quarter" idx="14"/>
          </p:nvPr>
        </p:nvSpPr>
        <p:spPr>
          <a:xfrm>
            <a:off x="6463790"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2">
            <a:extLst>
              <a:ext uri="{FF2B5EF4-FFF2-40B4-BE49-F238E27FC236}">
                <a16:creationId xmlns:a16="http://schemas.microsoft.com/office/drawing/2014/main" id="{D340C943-4790-9348-93AD-9486360732E2}"/>
              </a:ext>
            </a:extLst>
          </p:cNvPr>
          <p:cNvSpPr>
            <a:spLocks noGrp="1" noChangeAspect="1"/>
          </p:cNvSpPr>
          <p:nvPr>
            <p:ph type="pic" sz="quarter" idx="15"/>
          </p:nvPr>
        </p:nvSpPr>
        <p:spPr>
          <a:xfrm>
            <a:off x="6463790" y="3649240"/>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1473661" y="1757912"/>
            <a:ext cx="1450848" cy="1450848"/>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Title 4">
            <a:extLst>
              <a:ext uri="{FF2B5EF4-FFF2-40B4-BE49-F238E27FC236}">
                <a16:creationId xmlns:a16="http://schemas.microsoft.com/office/drawing/2014/main" id="{7E9D3BE8-D975-43CB-A997-BE76A4E2420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27093366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IMAGE-Layout-128">
    <p:spTree>
      <p:nvGrpSpPr>
        <p:cNvPr id="1" name=""/>
        <p:cNvGrpSpPr/>
        <p:nvPr/>
      </p:nvGrpSpPr>
      <p:grpSpPr>
        <a:xfrm>
          <a:off x="0" y="0"/>
          <a:ext cx="0" cy="0"/>
          <a:chOff x="0" y="0"/>
          <a:chExt cx="0" cy="0"/>
        </a:xfrm>
      </p:grpSpPr>
      <p:sp>
        <p:nvSpPr>
          <p:cNvPr id="17" name="Picture Placeholder 2">
            <a:extLst>
              <a:ext uri="{FF2B5EF4-FFF2-40B4-BE49-F238E27FC236}">
                <a16:creationId xmlns:a16="http://schemas.microsoft.com/office/drawing/2014/main" id="{331383DF-C87E-DD43-9830-5DB32A4F8CAA}"/>
              </a:ext>
            </a:extLst>
          </p:cNvPr>
          <p:cNvSpPr>
            <a:spLocks noGrp="1" noChangeAspect="1"/>
          </p:cNvSpPr>
          <p:nvPr>
            <p:ph type="pic" sz="quarter" idx="13"/>
          </p:nvPr>
        </p:nvSpPr>
        <p:spPr>
          <a:xfrm>
            <a:off x="55833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2">
            <a:extLst>
              <a:ext uri="{FF2B5EF4-FFF2-40B4-BE49-F238E27FC236}">
                <a16:creationId xmlns:a16="http://schemas.microsoft.com/office/drawing/2014/main" id="{30162CC3-F132-3B46-BD96-27CA8DA6B91C}"/>
              </a:ext>
            </a:extLst>
          </p:cNvPr>
          <p:cNvSpPr>
            <a:spLocks noGrp="1" noChangeAspect="1"/>
          </p:cNvSpPr>
          <p:nvPr>
            <p:ph type="pic" sz="quarter" idx="14"/>
          </p:nvPr>
        </p:nvSpPr>
        <p:spPr>
          <a:xfrm>
            <a:off x="2144268"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9" name="Picture Placeholder 2">
            <a:extLst>
              <a:ext uri="{FF2B5EF4-FFF2-40B4-BE49-F238E27FC236}">
                <a16:creationId xmlns:a16="http://schemas.microsoft.com/office/drawing/2014/main" id="{0656FEB2-C81F-E94C-9846-796BCD57E2B0}"/>
              </a:ext>
            </a:extLst>
          </p:cNvPr>
          <p:cNvSpPr>
            <a:spLocks noGrp="1" noChangeAspect="1"/>
          </p:cNvSpPr>
          <p:nvPr>
            <p:ph type="pic" sz="quarter" idx="15"/>
          </p:nvPr>
        </p:nvSpPr>
        <p:spPr>
          <a:xfrm>
            <a:off x="9025023"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0" name="Picture Placeholder 2">
            <a:extLst>
              <a:ext uri="{FF2B5EF4-FFF2-40B4-BE49-F238E27FC236}">
                <a16:creationId xmlns:a16="http://schemas.microsoft.com/office/drawing/2014/main" id="{FF4EDF61-F78B-F943-94CD-411CA8869611}"/>
              </a:ext>
            </a:extLst>
          </p:cNvPr>
          <p:cNvSpPr>
            <a:spLocks noGrp="1" noChangeAspect="1"/>
          </p:cNvSpPr>
          <p:nvPr>
            <p:ph type="pic" sz="quarter" idx="16"/>
          </p:nvPr>
        </p:nvSpPr>
        <p:spPr>
          <a:xfrm>
            <a:off x="55833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9025023" y="3680196"/>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2">
            <a:extLst>
              <a:ext uri="{FF2B5EF4-FFF2-40B4-BE49-F238E27FC236}">
                <a16:creationId xmlns:a16="http://schemas.microsoft.com/office/drawing/2014/main" id="{D0906F3F-9F31-494A-9B02-61233BD7CCBD}"/>
              </a:ext>
            </a:extLst>
          </p:cNvPr>
          <p:cNvSpPr>
            <a:spLocks noGrp="1" noChangeAspect="1"/>
          </p:cNvSpPr>
          <p:nvPr>
            <p:ph type="pic" sz="quarter" idx="12"/>
          </p:nvPr>
        </p:nvSpPr>
        <p:spPr>
          <a:xfrm>
            <a:off x="2144268" y="1279273"/>
            <a:ext cx="1018032" cy="1018032"/>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Title 4">
            <a:extLst>
              <a:ext uri="{FF2B5EF4-FFF2-40B4-BE49-F238E27FC236}">
                <a16:creationId xmlns:a16="http://schemas.microsoft.com/office/drawing/2014/main" id="{D42FB4DC-934D-4FE9-9A83-83D37D452D0E}"/>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60527767"/>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IMAGE-Layout-129">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4FBB1A8C-7C06-3242-900A-A8C878E1DC33}"/>
              </a:ext>
            </a:extLst>
          </p:cNvPr>
          <p:cNvSpPr>
            <a:spLocks noGrp="1" noChangeAspect="1"/>
          </p:cNvSpPr>
          <p:nvPr>
            <p:ph type="pic" sz="quarter" idx="17"/>
          </p:nvPr>
        </p:nvSpPr>
        <p:spPr>
          <a:xfrm>
            <a:off x="6900510"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2">
            <a:extLst>
              <a:ext uri="{FF2B5EF4-FFF2-40B4-BE49-F238E27FC236}">
                <a16:creationId xmlns:a16="http://schemas.microsoft.com/office/drawing/2014/main" id="{DE330097-3475-7242-98BA-D3B965F36BDF}"/>
              </a:ext>
            </a:extLst>
          </p:cNvPr>
          <p:cNvSpPr>
            <a:spLocks noGrp="1" noChangeAspect="1"/>
          </p:cNvSpPr>
          <p:nvPr>
            <p:ph type="pic" sz="quarter" idx="18"/>
          </p:nvPr>
        </p:nvSpPr>
        <p:spPr>
          <a:xfrm>
            <a:off x="9576329"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3" name="Picture Placeholder 2">
            <a:extLst>
              <a:ext uri="{FF2B5EF4-FFF2-40B4-BE49-F238E27FC236}">
                <a16:creationId xmlns:a16="http://schemas.microsoft.com/office/drawing/2014/main" id="{CAAC40CD-44BD-C140-9CB1-D471FB8A579A}"/>
              </a:ext>
            </a:extLst>
          </p:cNvPr>
          <p:cNvSpPr>
            <a:spLocks noGrp="1" noChangeAspect="1"/>
          </p:cNvSpPr>
          <p:nvPr>
            <p:ph type="pic" sz="quarter" idx="19"/>
          </p:nvPr>
        </p:nvSpPr>
        <p:spPr>
          <a:xfrm>
            <a:off x="154887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2">
            <a:extLst>
              <a:ext uri="{FF2B5EF4-FFF2-40B4-BE49-F238E27FC236}">
                <a16:creationId xmlns:a16="http://schemas.microsoft.com/office/drawing/2014/main" id="{DB63F645-ED6B-1F4A-BED8-C1048B88523B}"/>
              </a:ext>
            </a:extLst>
          </p:cNvPr>
          <p:cNvSpPr>
            <a:spLocks noGrp="1" noChangeAspect="1"/>
          </p:cNvSpPr>
          <p:nvPr>
            <p:ph type="pic" sz="quarter" idx="20"/>
          </p:nvPr>
        </p:nvSpPr>
        <p:spPr>
          <a:xfrm>
            <a:off x="9576329"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2">
            <a:extLst>
              <a:ext uri="{FF2B5EF4-FFF2-40B4-BE49-F238E27FC236}">
                <a16:creationId xmlns:a16="http://schemas.microsoft.com/office/drawing/2014/main" id="{F50003B9-5949-F246-9F41-71D7880A258A}"/>
              </a:ext>
            </a:extLst>
          </p:cNvPr>
          <p:cNvSpPr>
            <a:spLocks noGrp="1" noChangeAspect="1"/>
          </p:cNvSpPr>
          <p:nvPr>
            <p:ph type="pic" sz="quarter" idx="21"/>
          </p:nvPr>
        </p:nvSpPr>
        <p:spPr>
          <a:xfrm>
            <a:off x="6900510"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2">
            <a:extLst>
              <a:ext uri="{FF2B5EF4-FFF2-40B4-BE49-F238E27FC236}">
                <a16:creationId xmlns:a16="http://schemas.microsoft.com/office/drawing/2014/main" id="{940D2A28-1E97-6840-9116-AD07E695925B}"/>
              </a:ext>
            </a:extLst>
          </p:cNvPr>
          <p:cNvSpPr>
            <a:spLocks noGrp="1" noChangeAspect="1"/>
          </p:cNvSpPr>
          <p:nvPr>
            <p:ph type="pic" sz="quarter" idx="22"/>
          </p:nvPr>
        </p:nvSpPr>
        <p:spPr>
          <a:xfrm>
            <a:off x="422469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2">
            <a:extLst>
              <a:ext uri="{FF2B5EF4-FFF2-40B4-BE49-F238E27FC236}">
                <a16:creationId xmlns:a16="http://schemas.microsoft.com/office/drawing/2014/main" id="{40628154-7FF5-BE49-899F-752D83B9F256}"/>
              </a:ext>
            </a:extLst>
          </p:cNvPr>
          <p:cNvSpPr>
            <a:spLocks noGrp="1" noChangeAspect="1"/>
          </p:cNvSpPr>
          <p:nvPr>
            <p:ph type="pic" sz="quarter" idx="23"/>
          </p:nvPr>
        </p:nvSpPr>
        <p:spPr>
          <a:xfrm>
            <a:off x="1548871" y="144242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2">
            <a:extLst>
              <a:ext uri="{FF2B5EF4-FFF2-40B4-BE49-F238E27FC236}">
                <a16:creationId xmlns:a16="http://schemas.microsoft.com/office/drawing/2014/main" id="{1BFBA4F4-63D3-1E4D-9452-31982FB2B824}"/>
              </a:ext>
            </a:extLst>
          </p:cNvPr>
          <p:cNvSpPr>
            <a:spLocks noGrp="1" noChangeAspect="1"/>
          </p:cNvSpPr>
          <p:nvPr>
            <p:ph type="pic" sz="quarter" idx="24"/>
          </p:nvPr>
        </p:nvSpPr>
        <p:spPr>
          <a:xfrm>
            <a:off x="4224691" y="3815375"/>
            <a:ext cx="1066800" cy="1066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A729D0A4-DE0B-4E0A-B74E-23B15CDEA4C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4908572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IMAGE-Layout-130">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207AAEAE-A954-4785-B8AF-9A56B9FDD189}"/>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53925993"/>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IMAGE-Layout-131">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7315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5" name="Title 4">
            <a:extLst>
              <a:ext uri="{FF2B5EF4-FFF2-40B4-BE49-F238E27FC236}">
                <a16:creationId xmlns:a16="http://schemas.microsoft.com/office/drawing/2014/main" id="{0F0710C5-3491-4F0E-BDCE-ED53142EB6C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5689161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userDrawn="1">
  <p:cSld name="IMAGE-Layout-13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1249451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REAK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F67B5C-981D-4EB5-9AD9-A7105E565435}"/>
              </a:ext>
            </a:extLst>
          </p:cNvPr>
          <p:cNvSpPr/>
          <p:nvPr userDrawn="1"/>
        </p:nvSpPr>
        <p:spPr>
          <a:xfrm>
            <a:off x="0" y="3429000"/>
            <a:ext cx="12192000" cy="3429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 name="Title 1">
            <a:extLst>
              <a:ext uri="{FF2B5EF4-FFF2-40B4-BE49-F238E27FC236}">
                <a16:creationId xmlns:a16="http://schemas.microsoft.com/office/drawing/2014/main" id="{2A4CA0ED-0001-4A53-A070-4D90F4DD00E4}"/>
              </a:ext>
            </a:extLst>
          </p:cNvPr>
          <p:cNvSpPr>
            <a:spLocks noGrp="1"/>
          </p:cNvSpPr>
          <p:nvPr>
            <p:ph type="title" hasCustomPrompt="1"/>
          </p:nvPr>
        </p:nvSpPr>
        <p:spPr>
          <a:xfrm>
            <a:off x="838200" y="2765955"/>
            <a:ext cx="10515600" cy="1625125"/>
          </a:xfrm>
          <a:prstGeom prst="rect">
            <a:avLst/>
          </a:prstGeom>
          <a:noFill/>
        </p:spPr>
        <p:txBody>
          <a:bodyPr wrap="square" rtlCol="0">
            <a:spAutoFit/>
          </a:bodyPr>
          <a:lstStyle>
            <a:lvl1pPr algn="ctr">
              <a:defRPr lang="en-US" sz="11067" dirty="0">
                <a:gradFill>
                  <a:gsLst>
                    <a:gs pos="100000">
                      <a:schemeClr val="accent4"/>
                    </a:gs>
                    <a:gs pos="66000">
                      <a:schemeClr val="accent3"/>
                    </a:gs>
                    <a:gs pos="33000">
                      <a:schemeClr val="accent2"/>
                    </a:gs>
                    <a:gs pos="1000">
                      <a:schemeClr val="accent1"/>
                    </a:gs>
                  </a:gsLst>
                  <a:lin ang="9000000" scaled="0"/>
                </a:gradFill>
                <a:ea typeface="+mn-ea"/>
                <a:cs typeface="+mn-cs"/>
              </a:defRPr>
            </a:lvl1pPr>
          </a:lstStyle>
          <a:p>
            <a:pPr marL="0" lvl="0" algn="ctr"/>
            <a:r>
              <a:rPr lang="en-US" dirty="0"/>
              <a:t>SECTION TITLE</a:t>
            </a:r>
          </a:p>
        </p:txBody>
      </p:sp>
    </p:spTree>
    <p:extLst>
      <p:ext uri="{BB962C8B-B14F-4D97-AF65-F5344CB8AC3E}">
        <p14:creationId xmlns:p14="http://schemas.microsoft.com/office/powerpoint/2010/main" val="559665390"/>
      </p:ext>
    </p:extLst>
  </p:cSld>
  <p:clrMapOvr>
    <a:masterClrMapping/>
  </p:clrMapOvr>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userDrawn="1">
  <p:cSld name="IMAGE-Layout-133">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736153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userDrawn="1">
  <p:cSld name="IMAGE-Layout-1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3556000"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60903560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userDrawn="1">
  <p:cSld name="IMAGE-Layout-135">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C3F6C063-08F3-1546-91BE-0C6417D3C600}"/>
              </a:ext>
            </a:extLst>
          </p:cNvPr>
          <p:cNvSpPr>
            <a:spLocks noGrp="1"/>
          </p:cNvSpPr>
          <p:nvPr>
            <p:ph type="pic" sz="quarter" idx="11"/>
          </p:nvPr>
        </p:nvSpPr>
        <p:spPr>
          <a:xfrm>
            <a:off x="1131825" y="1600200"/>
            <a:ext cx="6437376" cy="3657600"/>
          </a:xfrm>
          <a:prstGeom prst="rect">
            <a:avLst/>
          </a:prstGeom>
          <a:solidFill>
            <a:schemeClr val="bg2">
              <a:lumMod val="25000"/>
            </a:schemeClr>
          </a:solidFill>
          <a:effectLst>
            <a:outerShdw blurRad="635000" dist="254000" dir="8100000" algn="tl" rotWithShape="0">
              <a:prstClr val="black">
                <a:alpha val="40000"/>
              </a:prstClr>
            </a:outerShdw>
          </a:effectLst>
          <a:scene3d>
            <a:camera prst="perspectiveLeft" fov="1800000">
              <a:rot lat="0" lon="19800000" rev="0"/>
            </a:camera>
            <a:lightRig rig="threePt" dir="t"/>
          </a:scene3d>
        </p:spPr>
        <p:txBody>
          <a:bodyPr/>
          <a:lstStyle>
            <a:lvl1pPr>
              <a:defRPr>
                <a:solidFill>
                  <a:schemeClr val="bg1"/>
                </a:solidFill>
              </a:defRPr>
            </a:lvl1pPr>
          </a:lstStyle>
          <a:p>
            <a:endParaRPr lang="en-US" dirty="0"/>
          </a:p>
        </p:txBody>
      </p:sp>
      <p:sp>
        <p:nvSpPr>
          <p:cNvPr id="5" name="Title 4">
            <a:extLst>
              <a:ext uri="{FF2B5EF4-FFF2-40B4-BE49-F238E27FC236}">
                <a16:creationId xmlns:a16="http://schemas.microsoft.com/office/drawing/2014/main" id="{B18FADB5-BBC6-48B8-BAD5-05E17CCF088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60124128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IMAGE-Layout-136">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622799" y="1618488"/>
            <a:ext cx="6437376" cy="3657600"/>
          </a:xfrm>
          <a:prstGeom prst="rect">
            <a:avLst/>
          </a:prstGeom>
          <a:solidFill>
            <a:schemeClr val="bg2">
              <a:lumMod val="25000"/>
            </a:schemeClr>
          </a:solidFill>
          <a:effectLst>
            <a:outerShdw blurRad="635000" dist="254000" dir="2700000" algn="tl" rotWithShape="0">
              <a:prstClr val="black">
                <a:alpha val="40000"/>
              </a:prstClr>
            </a:outerShdw>
          </a:effectLst>
          <a:scene3d>
            <a:camera prst="perspectiveLeft" fov="1800000">
              <a:rot lat="0" lon="1800000" rev="0"/>
            </a:camera>
            <a:lightRig rig="threePt" dir="t"/>
          </a:scene3d>
        </p:spPr>
        <p:txBody>
          <a:bodyPr/>
          <a:lstStyle>
            <a:lvl1pPr>
              <a:defRPr>
                <a:solidFill>
                  <a:schemeClr val="bg1"/>
                </a:solidFill>
              </a:defRPr>
            </a:lvl1pPr>
          </a:lstStyle>
          <a:p>
            <a:endParaRPr lang="en-US" dirty="0"/>
          </a:p>
        </p:txBody>
      </p:sp>
      <p:sp>
        <p:nvSpPr>
          <p:cNvPr id="4" name="Title 4">
            <a:extLst>
              <a:ext uri="{FF2B5EF4-FFF2-40B4-BE49-F238E27FC236}">
                <a16:creationId xmlns:a16="http://schemas.microsoft.com/office/drawing/2014/main" id="{0A104048-5402-45D2-9482-F49ACFEF33D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15805337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IMAGE-Layout-137">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6E47E6BA-2686-48D6-A506-1873E70E2635}"/>
              </a:ext>
            </a:extLst>
          </p:cNvPr>
          <p:cNvSpPr>
            <a:spLocks noGrp="1"/>
          </p:cNvSpPr>
          <p:nvPr>
            <p:ph type="pic" sz="quarter" idx="11"/>
          </p:nvPr>
        </p:nvSpPr>
        <p:spPr>
          <a:xfrm>
            <a:off x="914400" y="1295400"/>
            <a:ext cx="4267200" cy="4267200"/>
          </a:xfrm>
          <a:prstGeom prst="roundRect">
            <a:avLst>
              <a:gd name="adj" fmla="val 5060"/>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87571E55-D3A1-479B-9E8A-3662F061B42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7713942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IMAGE-Layout-138">
    <p:spTree>
      <p:nvGrpSpPr>
        <p:cNvPr id="1" name=""/>
        <p:cNvGrpSpPr/>
        <p:nvPr/>
      </p:nvGrpSpPr>
      <p:grpSpPr>
        <a:xfrm>
          <a:off x="0" y="0"/>
          <a:ext cx="0" cy="0"/>
          <a:chOff x="0" y="0"/>
          <a:chExt cx="0" cy="0"/>
        </a:xfrm>
      </p:grpSpPr>
      <p:sp>
        <p:nvSpPr>
          <p:cNvPr id="3" name="Picture Placeholder 2"/>
          <p:cNvSpPr>
            <a:spLocks noGrp="1" noChangeAspect="1"/>
          </p:cNvSpPr>
          <p:nvPr>
            <p:ph type="pic" sz="quarter" idx="11"/>
          </p:nvPr>
        </p:nvSpPr>
        <p:spPr>
          <a:xfrm>
            <a:off x="7010400" y="1295400"/>
            <a:ext cx="4267200" cy="4267200"/>
          </a:xfrm>
          <a:prstGeom prst="roundRect">
            <a:avLst>
              <a:gd name="adj" fmla="val 4762"/>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Title 4">
            <a:extLst>
              <a:ext uri="{FF2B5EF4-FFF2-40B4-BE49-F238E27FC236}">
                <a16:creationId xmlns:a16="http://schemas.microsoft.com/office/drawing/2014/main" id="{19D240D1-01A3-480D-8E3F-3E310C16BE2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0633297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userDrawn="1">
  <p:cSld name="IMAGE-Layout-139">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44542721"/>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userDrawn="1">
  <p:cSld name="IMAGE-Layout-140">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069080" y="0"/>
            <a:ext cx="405384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719089426"/>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userDrawn="1">
  <p:cSld name="IMAGE-Layout-14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62578089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userDrawn="1">
  <p:cSld name="IMAGE-Layout-142">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38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60103669"/>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FAULT-1">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93827025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userDrawn="1">
  <p:cSld name="IMAGE-Layout-143">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1" y="0"/>
            <a:ext cx="9905999"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19266317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userDrawn="1">
  <p:cSld name="IMAGE-Layout-144">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228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825676328"/>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userDrawn="1">
  <p:cSld name="IMAGE-Layout-145">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2440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216971437"/>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4464">
          <p15:clr>
            <a:srgbClr val="FBAE40"/>
          </p15:clr>
        </p15:guide>
        <p15:guide id="4" pos="3888">
          <p15:clr>
            <a:srgbClr val="FBAE4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userDrawn="1">
  <p:cSld name="IMAGE-Layout-146">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6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8129689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guide id="3" pos="7056">
          <p15:clr>
            <a:srgbClr val="FBAE40"/>
          </p15:clr>
        </p15:guide>
        <p15:guide id="4" pos="4464">
          <p15:clr>
            <a:srgbClr val="FBAE40"/>
          </p15:clr>
        </p15:guide>
        <p15:guide id="5" pos="4896">
          <p15:clr>
            <a:srgbClr val="FBAE40"/>
          </p15:clr>
        </p15:guide>
        <p15:guide id="6" pos="6624">
          <p15:clr>
            <a:srgbClr val="FBAE40"/>
          </p15:clr>
        </p15:guide>
        <p15:guide id="7" pos="7632">
          <p15:clr>
            <a:srgbClr val="FBAE40"/>
          </p15:clr>
        </p15:guide>
        <p15:guide id="8" pos="3888">
          <p15:clr>
            <a:srgbClr val="FBAE40"/>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userDrawn="1">
  <p:cSld name="IMAGE-Layout-147">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id="{ADB39397-71E6-4819-B00B-7887732586A7}"/>
              </a:ext>
            </a:extLst>
          </p:cNvPr>
          <p:cNvSpPr>
            <a:spLocks noGrp="1"/>
          </p:cNvSpPr>
          <p:nvPr>
            <p:ph type="pic" sz="quarter" idx="15"/>
          </p:nvPr>
        </p:nvSpPr>
        <p:spPr>
          <a:xfrm>
            <a:off x="18288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424956414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IMAGE-Layout-148">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6070600" y="-19558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54140356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userDrawn="1">
  <p:cSld name="IMAGE-Layout-149">
    <p:spTree>
      <p:nvGrpSpPr>
        <p:cNvPr id="1" name=""/>
        <p:cNvGrpSpPr/>
        <p:nvPr/>
      </p:nvGrpSpPr>
      <p:grpSpPr>
        <a:xfrm>
          <a:off x="0" y="0"/>
          <a:ext cx="0" cy="0"/>
          <a:chOff x="0" y="0"/>
          <a:chExt cx="0" cy="0"/>
        </a:xfrm>
      </p:grpSpPr>
      <p:sp>
        <p:nvSpPr>
          <p:cNvPr id="4" name="Picture Placeholder 2"/>
          <p:cNvSpPr>
            <a:spLocks noGrp="1"/>
          </p:cNvSpPr>
          <p:nvPr>
            <p:ph type="pic" sz="quarter" idx="11"/>
          </p:nvPr>
        </p:nvSpPr>
        <p:spPr>
          <a:xfrm>
            <a:off x="-1066800" y="1397000"/>
            <a:ext cx="6959600" cy="6959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8426070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userDrawn="1">
  <p:cSld name="IMAGE-Layout-150">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9144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9" name="Picture Placeholder 5"/>
          <p:cNvSpPr>
            <a:spLocks noGrp="1"/>
          </p:cNvSpPr>
          <p:nvPr>
            <p:ph type="pic" sz="quarter" idx="12"/>
          </p:nvPr>
        </p:nvSpPr>
        <p:spPr>
          <a:xfrm>
            <a:off x="4575175"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20" name="Picture Placeholder 5"/>
          <p:cNvSpPr>
            <a:spLocks noGrp="1"/>
          </p:cNvSpPr>
          <p:nvPr>
            <p:ph type="pic" sz="quarter" idx="13"/>
          </p:nvPr>
        </p:nvSpPr>
        <p:spPr>
          <a:xfrm>
            <a:off x="8229600" y="1193800"/>
            <a:ext cx="3048000" cy="30480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Title 4">
            <a:extLst>
              <a:ext uri="{FF2B5EF4-FFF2-40B4-BE49-F238E27FC236}">
                <a16:creationId xmlns:a16="http://schemas.microsoft.com/office/drawing/2014/main" id="{22BF8193-0CDD-4864-9D8F-6BF6C418305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8820161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MOCKUP-Layout-0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2341880"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08644028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MOCKUP-Layout-02">
    <p:bg>
      <p:bgPr>
        <a:solidFill>
          <a:schemeClr val="tx1"/>
        </a:solidFill>
        <a:effectLst/>
      </p:bgPr>
    </p:bg>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5F1AB134-5D41-4117-B99A-536237A54A81}"/>
              </a:ext>
            </a:extLst>
          </p:cNvPr>
          <p:cNvSpPr>
            <a:spLocks noGrp="1"/>
          </p:cNvSpPr>
          <p:nvPr>
            <p:ph type="pic" sz="quarter" idx="10"/>
          </p:nvPr>
        </p:nvSpPr>
        <p:spPr>
          <a:xfrm>
            <a:off x="4716800" y="2025000"/>
            <a:ext cx="6052800" cy="2808000"/>
          </a:xfrm>
          <a:prstGeom prst="rect">
            <a:avLst/>
          </a:prstGeom>
          <a:solidFill>
            <a:schemeClr val="accent1"/>
          </a:solidFill>
          <a:scene3d>
            <a:camera prst="perspectiveLeft" fov="1800000">
              <a:rot lat="0" lon="1800000" rev="0"/>
            </a:camera>
            <a:lightRig rig="threePt" dir="t"/>
          </a:scene3d>
        </p:spPr>
        <p:txBody>
          <a:bodyPr/>
          <a:lstStyle/>
          <a:p>
            <a:endParaRPr lang="en-US" dirty="0"/>
          </a:p>
        </p:txBody>
      </p:sp>
    </p:spTree>
    <p:extLst>
      <p:ext uri="{BB962C8B-B14F-4D97-AF65-F5344CB8AC3E}">
        <p14:creationId xmlns:p14="http://schemas.microsoft.com/office/powerpoint/2010/main" val="26892389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EFAULT-2">
    <p:bg>
      <p:bgPr>
        <a:solidFill>
          <a:schemeClr val="tx1"/>
        </a:soli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6E02EB8-4CBB-4C97-AC85-6BAEE43B152F}"/>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itle 4">
            <a:extLst>
              <a:ext uri="{FF2B5EF4-FFF2-40B4-BE49-F238E27FC236}">
                <a16:creationId xmlns:a16="http://schemas.microsoft.com/office/drawing/2014/main" id="{292FCD7B-4632-432C-AE09-A03957113A6F}"/>
              </a:ext>
            </a:extLst>
          </p:cNvPr>
          <p:cNvSpPr>
            <a:spLocks noGrp="1"/>
          </p:cNvSpPr>
          <p:nvPr>
            <p:ph type="title" hasCustomPrompt="1"/>
          </p:nvPr>
        </p:nvSpPr>
        <p:spPr>
          <a:xfrm>
            <a:off x="914400" y="204824"/>
            <a:ext cx="10363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64691812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MOCKUP-Layout-03">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633440" y="2143760"/>
            <a:ext cx="5571067" cy="25908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72716233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MOCKUP-Layout-04">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0907" y="1593427"/>
            <a:ext cx="1679787" cy="3626273"/>
          </a:xfrm>
          <a:prstGeom prst="rect">
            <a:avLst/>
          </a:prstGeom>
          <a:solidFill>
            <a:schemeClr val="accent1"/>
          </a:solidFill>
          <a:scene3d>
            <a:camera prst="perspectiveRigh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44205562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MOCKUP-Layout-0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5256107" y="1593427"/>
            <a:ext cx="1679787" cy="3626273"/>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260230245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MOCKUP-Layout-06">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8348441" y="1593427"/>
            <a:ext cx="1679787" cy="3626273"/>
          </a:xfrm>
          <a:prstGeom prst="rect">
            <a:avLst/>
          </a:prstGeom>
          <a:solidFill>
            <a:schemeClr val="accent1"/>
          </a:solidFill>
          <a:scene3d>
            <a:camera prst="perspectiveLeft"/>
            <a:lightRig rig="threePt" dir="t"/>
          </a:scene3d>
        </p:spPr>
        <p:txBody>
          <a:bodyPr/>
          <a:lstStyle>
            <a:lvl1pPr>
              <a:defRPr sz="1600"/>
            </a:lvl1pPr>
          </a:lstStyle>
          <a:p>
            <a:endParaRPr lang="uk-UA"/>
          </a:p>
        </p:txBody>
      </p:sp>
    </p:spTree>
    <p:extLst>
      <p:ext uri="{BB962C8B-B14F-4D97-AF65-F5344CB8AC3E}">
        <p14:creationId xmlns:p14="http://schemas.microsoft.com/office/powerpoint/2010/main" val="287849310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MOCKUP-Layout-0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51555F-A749-4DD4-A2C9-97141F2B95C0}"/>
              </a:ext>
            </a:extLst>
          </p:cNvPr>
          <p:cNvSpPr>
            <a:spLocks noGrp="1"/>
          </p:cNvSpPr>
          <p:nvPr>
            <p:ph type="pic" sz="quarter" idx="10"/>
          </p:nvPr>
        </p:nvSpPr>
        <p:spPr>
          <a:xfrm rot="20280000">
            <a:off x="2973600" y="1454400"/>
            <a:ext cx="1464000" cy="3806400"/>
          </a:xfrm>
          <a:prstGeom prst="roundRect">
            <a:avLst>
              <a:gd name="adj" fmla="val 4833"/>
            </a:avLst>
          </a:prstGeom>
          <a:ln>
            <a:noFill/>
          </a:ln>
          <a:scene3d>
            <a:camera prst="perspectiveHeroicExtremeRightFacing" fov="4800000">
              <a:rot lat="449632" lon="20136784" rev="239998"/>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800">
                <a:solidFill>
                  <a:schemeClr val="lt1"/>
                </a:solidFill>
              </a:defRPr>
            </a:lvl1pPr>
          </a:lstStyle>
          <a:p>
            <a:pPr marL="0" lvl="0" algn="ctr"/>
            <a:endParaRPr lang="en-US"/>
          </a:p>
        </p:txBody>
      </p:sp>
    </p:spTree>
    <p:extLst>
      <p:ext uri="{BB962C8B-B14F-4D97-AF65-F5344CB8AC3E}">
        <p14:creationId xmlns:p14="http://schemas.microsoft.com/office/powerpoint/2010/main" val="84494509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MOCKUP-Layout-08">
    <p:bg>
      <p:bgPr>
        <a:solidFill>
          <a:schemeClr val="tx1"/>
        </a:solidFill>
        <a:effectLst/>
      </p:bgPr>
    </p:bg>
    <p:spTree>
      <p:nvGrpSpPr>
        <p:cNvPr id="1" name=""/>
        <p:cNvGrpSpPr/>
        <p:nvPr/>
      </p:nvGrpSpPr>
      <p:grpSpPr>
        <a:xfrm>
          <a:off x="0" y="0"/>
          <a:ext cx="0" cy="0"/>
          <a:chOff x="0" y="0"/>
          <a:chExt cx="0" cy="0"/>
        </a:xfrm>
      </p:grpSpPr>
      <p:sp>
        <p:nvSpPr>
          <p:cNvPr id="17" name="Picture Placeholder 5">
            <a:extLst>
              <a:ext uri="{FF2B5EF4-FFF2-40B4-BE49-F238E27FC236}">
                <a16:creationId xmlns:a16="http://schemas.microsoft.com/office/drawing/2014/main" id="{3605473E-2685-4DD2-B159-832979DD71B7}"/>
              </a:ext>
            </a:extLst>
          </p:cNvPr>
          <p:cNvSpPr>
            <a:spLocks noGrp="1"/>
          </p:cNvSpPr>
          <p:nvPr>
            <p:ph type="pic" sz="quarter" idx="13"/>
          </p:nvPr>
        </p:nvSpPr>
        <p:spPr>
          <a:xfrm>
            <a:off x="3976800" y="2119200"/>
            <a:ext cx="1383792" cy="2473967"/>
          </a:xfrm>
          <a:prstGeom prst="rect">
            <a:avLst/>
          </a:prstGeom>
          <a:solidFill>
            <a:schemeClr val="accent1"/>
          </a:solidFill>
        </p:spPr>
        <p:txBody>
          <a:bodyPr/>
          <a:lstStyle>
            <a:lvl1pPr>
              <a:defRPr sz="1333"/>
            </a:lvl1pPr>
          </a:lstStyle>
          <a:p>
            <a:endParaRPr lang="uk-UA"/>
          </a:p>
        </p:txBody>
      </p:sp>
      <p:sp>
        <p:nvSpPr>
          <p:cNvPr id="18" name="Picture Placeholder 5">
            <a:extLst>
              <a:ext uri="{FF2B5EF4-FFF2-40B4-BE49-F238E27FC236}">
                <a16:creationId xmlns:a16="http://schemas.microsoft.com/office/drawing/2014/main" id="{0148B9DC-A940-406F-8289-9160A7A1D229}"/>
              </a:ext>
            </a:extLst>
          </p:cNvPr>
          <p:cNvSpPr>
            <a:spLocks noGrp="1"/>
          </p:cNvSpPr>
          <p:nvPr>
            <p:ph type="pic" sz="quarter" idx="12"/>
          </p:nvPr>
        </p:nvSpPr>
        <p:spPr>
          <a:xfrm>
            <a:off x="1593600" y="2119200"/>
            <a:ext cx="1383792" cy="2473967"/>
          </a:xfrm>
          <a:prstGeom prst="rect">
            <a:avLst/>
          </a:prstGeom>
          <a:solidFill>
            <a:schemeClr val="accent1"/>
          </a:solidFill>
        </p:spPr>
        <p:txBody>
          <a:bodyPr/>
          <a:lstStyle>
            <a:lvl1pPr>
              <a:defRPr sz="1333"/>
            </a:lvl1pPr>
          </a:lstStyle>
          <a:p>
            <a:endParaRPr lang="uk-UA"/>
          </a:p>
        </p:txBody>
      </p:sp>
      <p:sp>
        <p:nvSpPr>
          <p:cNvPr id="19" name="Picture Placeholder 5">
            <a:extLst>
              <a:ext uri="{FF2B5EF4-FFF2-40B4-BE49-F238E27FC236}">
                <a16:creationId xmlns:a16="http://schemas.microsoft.com/office/drawing/2014/main" id="{58BAED62-30A9-452C-B3E4-5A4C68AFA176}"/>
              </a:ext>
            </a:extLst>
          </p:cNvPr>
          <p:cNvSpPr>
            <a:spLocks noGrp="1"/>
          </p:cNvSpPr>
          <p:nvPr>
            <p:ph type="pic" sz="quarter" idx="11"/>
          </p:nvPr>
        </p:nvSpPr>
        <p:spPr>
          <a:xfrm>
            <a:off x="2661600" y="1924800"/>
            <a:ext cx="1615440" cy="2877312"/>
          </a:xfrm>
          <a:prstGeom prst="rect">
            <a:avLst/>
          </a:prstGeom>
          <a:solidFill>
            <a:schemeClr val="accent1"/>
          </a:solidFill>
        </p:spPr>
        <p:txBody>
          <a:bodyPr/>
          <a:lstStyle>
            <a:lvl1pPr>
              <a:defRPr sz="1333"/>
            </a:lvl1pPr>
          </a:lstStyle>
          <a:p>
            <a:endParaRPr lang="uk-UA"/>
          </a:p>
        </p:txBody>
      </p:sp>
    </p:spTree>
    <p:extLst>
      <p:ext uri="{BB962C8B-B14F-4D97-AF65-F5344CB8AC3E}">
        <p14:creationId xmlns:p14="http://schemas.microsoft.com/office/powerpoint/2010/main" val="22723059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MOCKUP-Layout-09">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5357320" y="2875184"/>
            <a:ext cx="2621280" cy="4701273"/>
          </a:xfrm>
          <a:prstGeom prst="rect">
            <a:avLst/>
          </a:prstGeom>
          <a:solidFill>
            <a:schemeClr val="accent1"/>
          </a:solidFill>
        </p:spPr>
        <p:txBody>
          <a:bodyPr/>
          <a:lstStyle/>
          <a:p>
            <a:endParaRPr lang="uk-UA" dirty="0"/>
          </a:p>
        </p:txBody>
      </p:sp>
      <p:sp>
        <p:nvSpPr>
          <p:cNvPr id="3" name="Picture Placeholder 2"/>
          <p:cNvSpPr>
            <a:spLocks noGrp="1"/>
          </p:cNvSpPr>
          <p:nvPr>
            <p:ph type="pic" sz="quarter" idx="11"/>
          </p:nvPr>
        </p:nvSpPr>
        <p:spPr>
          <a:xfrm>
            <a:off x="9970540" y="2875184"/>
            <a:ext cx="2621280" cy="4701273"/>
          </a:xfrm>
          <a:prstGeom prst="rect">
            <a:avLst/>
          </a:prstGeom>
          <a:solidFill>
            <a:schemeClr val="accent1"/>
          </a:solidFill>
        </p:spPr>
        <p:txBody>
          <a:bodyPr/>
          <a:lstStyle/>
          <a:p>
            <a:endParaRPr lang="uk-UA"/>
          </a:p>
        </p:txBody>
      </p:sp>
      <p:sp>
        <p:nvSpPr>
          <p:cNvPr id="4" name="Picture Placeholder 2"/>
          <p:cNvSpPr>
            <a:spLocks noGrp="1"/>
          </p:cNvSpPr>
          <p:nvPr>
            <p:ph type="pic" sz="quarter" idx="12"/>
          </p:nvPr>
        </p:nvSpPr>
        <p:spPr>
          <a:xfrm>
            <a:off x="7424928" y="2468880"/>
            <a:ext cx="3072384" cy="54376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07374181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MOCKUP-Layout-1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CB33D3-7FC6-4DC2-95EB-12F4AD78CA33}"/>
              </a:ext>
            </a:extLst>
          </p:cNvPr>
          <p:cNvSpPr>
            <a:spLocks noGrp="1"/>
          </p:cNvSpPr>
          <p:nvPr>
            <p:ph type="pic" sz="quarter" idx="10"/>
          </p:nvPr>
        </p:nvSpPr>
        <p:spPr>
          <a:xfrm rot="1560000">
            <a:off x="6746400" y="861600"/>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9" name="Picture Placeholder 2">
            <a:extLst>
              <a:ext uri="{FF2B5EF4-FFF2-40B4-BE49-F238E27FC236}">
                <a16:creationId xmlns:a16="http://schemas.microsoft.com/office/drawing/2014/main" id="{AA503DBF-31C9-46D2-A64C-C4773F440192}"/>
              </a:ext>
            </a:extLst>
          </p:cNvPr>
          <p:cNvSpPr>
            <a:spLocks noGrp="1"/>
          </p:cNvSpPr>
          <p:nvPr>
            <p:ph type="pic" sz="quarter" idx="11"/>
          </p:nvPr>
        </p:nvSpPr>
        <p:spPr>
          <a:xfrm rot="1560000">
            <a:off x="10056879" y="-286059"/>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0" name="Picture Placeholder 2">
            <a:extLst>
              <a:ext uri="{FF2B5EF4-FFF2-40B4-BE49-F238E27FC236}">
                <a16:creationId xmlns:a16="http://schemas.microsoft.com/office/drawing/2014/main" id="{F9F14B78-D072-4B88-9606-DAB6CF65255A}"/>
              </a:ext>
            </a:extLst>
          </p:cNvPr>
          <p:cNvSpPr>
            <a:spLocks noGrp="1"/>
          </p:cNvSpPr>
          <p:nvPr>
            <p:ph type="pic" sz="quarter" idx="12"/>
          </p:nvPr>
        </p:nvSpPr>
        <p:spPr>
          <a:xfrm rot="1560000">
            <a:off x="7970110" y="3972324"/>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
        <p:nvSpPr>
          <p:cNvPr id="12" name="Picture Placeholder 2">
            <a:extLst>
              <a:ext uri="{FF2B5EF4-FFF2-40B4-BE49-F238E27FC236}">
                <a16:creationId xmlns:a16="http://schemas.microsoft.com/office/drawing/2014/main" id="{92133701-B06D-438C-AF1A-FD2E103A9D7F}"/>
              </a:ext>
            </a:extLst>
          </p:cNvPr>
          <p:cNvSpPr>
            <a:spLocks noGrp="1"/>
          </p:cNvSpPr>
          <p:nvPr>
            <p:ph type="pic" sz="quarter" idx="13"/>
          </p:nvPr>
        </p:nvSpPr>
        <p:spPr>
          <a:xfrm rot="1560000">
            <a:off x="10835229" y="3724358"/>
            <a:ext cx="2076000" cy="43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defRPr lang="en-US" sz="1200">
                <a:solidFill>
                  <a:schemeClr val="lt1"/>
                </a:solidFill>
              </a:defRPr>
            </a:lvl1pPr>
          </a:lstStyle>
          <a:p>
            <a:pPr marL="0" lvl="0" algn="ctr"/>
            <a:endParaRPr lang="en-US" dirty="0"/>
          </a:p>
        </p:txBody>
      </p:sp>
    </p:spTree>
    <p:extLst>
      <p:ext uri="{BB962C8B-B14F-4D97-AF65-F5344CB8AC3E}">
        <p14:creationId xmlns:p14="http://schemas.microsoft.com/office/powerpoint/2010/main" val="377182087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OCKUP-Layout-11">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4808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4808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4808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4808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324649066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MOCKUP-Layout-12">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7F3A2F40-EC73-4B00-9925-A5C91233C436}"/>
              </a:ext>
            </a:extLst>
          </p:cNvPr>
          <p:cNvSpPr>
            <a:spLocks noGrp="1"/>
          </p:cNvSpPr>
          <p:nvPr>
            <p:ph type="pic" sz="quarter" idx="11"/>
          </p:nvPr>
        </p:nvSpPr>
        <p:spPr>
          <a:xfrm>
            <a:off x="1759200" y="1651000"/>
            <a:ext cx="1588800" cy="3427200"/>
          </a:xfrm>
          <a:prstGeom prst="rect">
            <a:avLst/>
          </a:prstGeom>
          <a:solidFill>
            <a:schemeClr val="accent1"/>
          </a:solidFill>
        </p:spPr>
        <p:txBody>
          <a:bodyPr/>
          <a:lstStyle>
            <a:lvl1pPr>
              <a:defRPr sz="1600"/>
            </a:lvl1pPr>
          </a:lstStyle>
          <a:p>
            <a:endParaRPr lang="uk-UA"/>
          </a:p>
        </p:txBody>
      </p:sp>
      <p:sp>
        <p:nvSpPr>
          <p:cNvPr id="6" name="Picture Placeholder 5">
            <a:extLst>
              <a:ext uri="{FF2B5EF4-FFF2-40B4-BE49-F238E27FC236}">
                <a16:creationId xmlns:a16="http://schemas.microsoft.com/office/drawing/2014/main" id="{C0AA2FCE-A6A5-40C5-9FC5-A8F862ED5D05}"/>
              </a:ext>
            </a:extLst>
          </p:cNvPr>
          <p:cNvSpPr>
            <a:spLocks noGrp="1"/>
          </p:cNvSpPr>
          <p:nvPr>
            <p:ph type="pic" sz="quarter" idx="12"/>
          </p:nvPr>
        </p:nvSpPr>
        <p:spPr>
          <a:xfrm>
            <a:off x="4222400" y="1651000"/>
            <a:ext cx="1588800" cy="3427200"/>
          </a:xfrm>
          <a:prstGeom prst="rect">
            <a:avLst/>
          </a:prstGeom>
          <a:solidFill>
            <a:schemeClr val="accent1"/>
          </a:solidFill>
        </p:spPr>
        <p:txBody>
          <a:bodyPr/>
          <a:lstStyle>
            <a:lvl1pPr>
              <a:defRPr sz="1600"/>
            </a:lvl1pPr>
          </a:lstStyle>
          <a:p>
            <a:endParaRPr lang="uk-UA"/>
          </a:p>
        </p:txBody>
      </p:sp>
      <p:sp>
        <p:nvSpPr>
          <p:cNvPr id="8" name="Picture Placeholder 5">
            <a:extLst>
              <a:ext uri="{FF2B5EF4-FFF2-40B4-BE49-F238E27FC236}">
                <a16:creationId xmlns:a16="http://schemas.microsoft.com/office/drawing/2014/main" id="{1EE707F1-1BDF-437A-A38C-27FC7F394331}"/>
              </a:ext>
            </a:extLst>
          </p:cNvPr>
          <p:cNvSpPr>
            <a:spLocks noGrp="1"/>
          </p:cNvSpPr>
          <p:nvPr>
            <p:ph type="pic" sz="quarter" idx="13"/>
          </p:nvPr>
        </p:nvSpPr>
        <p:spPr>
          <a:xfrm>
            <a:off x="6685600" y="1651000"/>
            <a:ext cx="1588800" cy="3427200"/>
          </a:xfrm>
          <a:prstGeom prst="rect">
            <a:avLst/>
          </a:prstGeom>
          <a:solidFill>
            <a:schemeClr val="accent1"/>
          </a:solidFill>
        </p:spPr>
        <p:txBody>
          <a:bodyPr/>
          <a:lstStyle>
            <a:lvl1pPr>
              <a:defRPr sz="1600"/>
            </a:lvl1pPr>
          </a:lstStyle>
          <a:p>
            <a:endParaRPr lang="uk-UA"/>
          </a:p>
        </p:txBody>
      </p:sp>
      <p:sp>
        <p:nvSpPr>
          <p:cNvPr id="9" name="Picture Placeholder 5">
            <a:extLst>
              <a:ext uri="{FF2B5EF4-FFF2-40B4-BE49-F238E27FC236}">
                <a16:creationId xmlns:a16="http://schemas.microsoft.com/office/drawing/2014/main" id="{A51DB854-9C07-4915-8532-69CA23092618}"/>
              </a:ext>
            </a:extLst>
          </p:cNvPr>
          <p:cNvSpPr>
            <a:spLocks noGrp="1"/>
          </p:cNvSpPr>
          <p:nvPr>
            <p:ph type="pic" sz="quarter" idx="14"/>
          </p:nvPr>
        </p:nvSpPr>
        <p:spPr>
          <a:xfrm>
            <a:off x="9148800" y="1651000"/>
            <a:ext cx="1588800" cy="3427200"/>
          </a:xfrm>
          <a:prstGeom prst="rect">
            <a:avLst/>
          </a:prstGeom>
          <a:solidFill>
            <a:schemeClr val="accent1"/>
          </a:solidFill>
        </p:spPr>
        <p:txBody>
          <a:bodyPr/>
          <a:lstStyle>
            <a:lvl1pPr>
              <a:defRPr sz="1600"/>
            </a:lvl1pPr>
          </a:lstStyle>
          <a:p>
            <a:endParaRPr lang="uk-UA"/>
          </a:p>
        </p:txBody>
      </p:sp>
    </p:spTree>
    <p:extLst>
      <p:ext uri="{BB962C8B-B14F-4D97-AF65-F5344CB8AC3E}">
        <p14:creationId xmlns:p14="http://schemas.microsoft.com/office/powerpoint/2010/main" val="15800116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FAULT-3">
    <p:bg>
      <p:bgPr>
        <a:solidFill>
          <a:schemeClr val="tx1"/>
        </a:solidFill>
        <a:effectLst/>
      </p:bgPr>
    </p:bg>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5147E30C-C464-44C9-84B9-C651C1BC1DF9}"/>
              </a:ext>
            </a:extLst>
          </p:cNvPr>
          <p:cNvSpPr/>
          <p:nvPr userDrawn="1"/>
        </p:nvSpPr>
        <p:spPr>
          <a:xfrm rot="10800000" flipH="1" flipV="1">
            <a:off x="0" y="6426198"/>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7" name="Rectangle: Rounded Corners 6">
            <a:extLst>
              <a:ext uri="{FF2B5EF4-FFF2-40B4-BE49-F238E27FC236}">
                <a16:creationId xmlns:a16="http://schemas.microsoft.com/office/drawing/2014/main" id="{94694606-ABEA-4095-8D53-FF83E07C48AB}"/>
              </a:ext>
            </a:extLst>
          </p:cNvPr>
          <p:cNvSpPr/>
          <p:nvPr userDrawn="1"/>
        </p:nvSpPr>
        <p:spPr>
          <a:xfrm rot="10800000" flipH="1" flipV="1">
            <a:off x="0" y="-1"/>
            <a:ext cx="12192000" cy="431801"/>
          </a:xfrm>
          <a:prstGeom prst="roundRect">
            <a:avLst>
              <a:gd name="adj" fmla="val 0"/>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9614022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MOCKUP-Layout-13">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076E93-A81C-48AD-A313-F9508C334FC7}"/>
              </a:ext>
            </a:extLst>
          </p:cNvPr>
          <p:cNvSpPr>
            <a:spLocks noGrp="1"/>
          </p:cNvSpPr>
          <p:nvPr>
            <p:ph type="pic" sz="quarter" idx="11"/>
          </p:nvPr>
        </p:nvSpPr>
        <p:spPr>
          <a:xfrm>
            <a:off x="1737360" y="1999488"/>
            <a:ext cx="2487168" cy="332232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93456660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MOCKUP-Layout-1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E0EF940-579A-4520-8BE8-936951931675}"/>
              </a:ext>
            </a:extLst>
          </p:cNvPr>
          <p:cNvSpPr>
            <a:spLocks noGrp="1"/>
          </p:cNvSpPr>
          <p:nvPr>
            <p:ph type="pic" sz="quarter" idx="10"/>
          </p:nvPr>
        </p:nvSpPr>
        <p:spPr>
          <a:xfrm>
            <a:off x="5798400" y="1361440"/>
            <a:ext cx="3134783" cy="4165600"/>
          </a:xfrm>
          <a:prstGeom prst="rect">
            <a:avLst/>
          </a:prstGeom>
          <a:solidFill>
            <a:schemeClr val="accent1"/>
          </a:solidFill>
        </p:spPr>
        <p:txBody>
          <a:bodyPr/>
          <a:lstStyle>
            <a:lvl1pPr>
              <a:defRPr sz="1200">
                <a:solidFill>
                  <a:schemeClr val="accent4"/>
                </a:solidFill>
              </a:defRPr>
            </a:lvl1pPr>
          </a:lstStyle>
          <a:p>
            <a:endParaRPr lang="en-US"/>
          </a:p>
        </p:txBody>
      </p:sp>
    </p:spTree>
    <p:extLst>
      <p:ext uri="{BB962C8B-B14F-4D97-AF65-F5344CB8AC3E}">
        <p14:creationId xmlns:p14="http://schemas.microsoft.com/office/powerpoint/2010/main" val="139047532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MOCKUP-Layout-15">
    <p:bg>
      <p:bgPr>
        <a:solidFill>
          <a:schemeClr val="tx1"/>
        </a:solidFill>
        <a:effectLst/>
      </p:bgPr>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D99A39A-AA1D-4BDE-98F1-B3A30A1DAFFD}"/>
              </a:ext>
            </a:extLst>
          </p:cNvPr>
          <p:cNvSpPr>
            <a:spLocks noGrp="1"/>
          </p:cNvSpPr>
          <p:nvPr>
            <p:ph type="pic" sz="quarter" idx="11"/>
          </p:nvPr>
        </p:nvSpPr>
        <p:spPr>
          <a:xfrm>
            <a:off x="6337300" y="1828800"/>
            <a:ext cx="4025900" cy="3009900"/>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63865255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MOCKUP-Layout-16">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a:off x="6870192" y="932688"/>
            <a:ext cx="6644640" cy="49804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203385218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MOCKUP-Layout-17">
    <p:bg>
      <p:bgPr>
        <a:solidFill>
          <a:schemeClr val="tx1"/>
        </a:solidFill>
        <a:effectLst/>
      </p:bgPr>
    </p:bg>
    <p:spTree>
      <p:nvGrpSpPr>
        <p:cNvPr id="1" name=""/>
        <p:cNvGrpSpPr/>
        <p:nvPr/>
      </p:nvGrpSpPr>
      <p:grpSpPr>
        <a:xfrm>
          <a:off x="0" y="0"/>
          <a:ext cx="0" cy="0"/>
          <a:chOff x="0" y="0"/>
          <a:chExt cx="0" cy="0"/>
        </a:xfrm>
      </p:grpSpPr>
      <p:sp>
        <p:nvSpPr>
          <p:cNvPr id="2" name="Picture Placeholder 2"/>
          <p:cNvSpPr>
            <a:spLocks noGrp="1"/>
          </p:cNvSpPr>
          <p:nvPr>
            <p:ph type="pic" sz="quarter" idx="10"/>
          </p:nvPr>
        </p:nvSpPr>
        <p:spPr>
          <a:xfrm rot="1800000">
            <a:off x="3547872" y="-4718304"/>
            <a:ext cx="9796272" cy="7418832"/>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2648096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MOCKUP-Layout-18">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A3DE550-6E56-4588-A5FD-D80A056A9D13}"/>
              </a:ext>
            </a:extLst>
          </p:cNvPr>
          <p:cNvSpPr>
            <a:spLocks noGrp="1"/>
          </p:cNvSpPr>
          <p:nvPr>
            <p:ph type="pic" sz="quarter" idx="10"/>
          </p:nvPr>
        </p:nvSpPr>
        <p:spPr>
          <a:xfrm>
            <a:off x="3394984" y="1612865"/>
            <a:ext cx="5456916" cy="337823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71891632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MOCKUP-Layout-19">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6063215" y="2270725"/>
            <a:ext cx="3523827" cy="2169671"/>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88415593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MOCKUP-Layout-20">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C13FD29A-8BBA-4425-88CD-DF5868D56B5A}"/>
              </a:ext>
            </a:extLst>
          </p:cNvPr>
          <p:cNvSpPr>
            <a:spLocks noGrp="1"/>
          </p:cNvSpPr>
          <p:nvPr>
            <p:ph type="pic" sz="quarter" idx="11"/>
          </p:nvPr>
        </p:nvSpPr>
        <p:spPr>
          <a:xfrm>
            <a:off x="-700820" y="1370661"/>
            <a:ext cx="5959024" cy="367662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119537672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MOCKUP-Layout-21">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C59725EF-3921-4A02-B0D1-A587E3AF6FFD}"/>
              </a:ext>
            </a:extLst>
          </p:cNvPr>
          <p:cNvSpPr>
            <a:spLocks noGrp="1"/>
          </p:cNvSpPr>
          <p:nvPr>
            <p:ph type="pic" sz="quarter" idx="10"/>
          </p:nvPr>
        </p:nvSpPr>
        <p:spPr>
          <a:xfrm>
            <a:off x="1720932" y="2061668"/>
            <a:ext cx="4202896" cy="2587785"/>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9432456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MOCKUP-Layout-22">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45D560B-D2F9-4F71-BAEC-8B2E8D1C895E}"/>
              </a:ext>
            </a:extLst>
          </p:cNvPr>
          <p:cNvSpPr>
            <a:spLocks noGrp="1"/>
          </p:cNvSpPr>
          <p:nvPr>
            <p:ph type="pic" sz="quarter" idx="10"/>
          </p:nvPr>
        </p:nvSpPr>
        <p:spPr>
          <a:xfrm>
            <a:off x="6438901" y="1419226"/>
            <a:ext cx="4504267" cy="3466041"/>
          </a:xfrm>
          <a:custGeom>
            <a:avLst/>
            <a:gdLst>
              <a:gd name="connsiteX0" fmla="*/ 0 w 5918200"/>
              <a:gd name="connsiteY0" fmla="*/ 0 h 3916362"/>
              <a:gd name="connsiteX1" fmla="*/ 5918200 w 5918200"/>
              <a:gd name="connsiteY1" fmla="*/ 0 h 3916362"/>
              <a:gd name="connsiteX2" fmla="*/ 5918200 w 5918200"/>
              <a:gd name="connsiteY2" fmla="*/ 3916362 h 3916362"/>
              <a:gd name="connsiteX3" fmla="*/ 0 w 5918200"/>
              <a:gd name="connsiteY3" fmla="*/ 3916362 h 3916362"/>
              <a:gd name="connsiteX4" fmla="*/ 0 w 5918200"/>
              <a:gd name="connsiteY4" fmla="*/ 0 h 3916362"/>
              <a:gd name="connsiteX0" fmla="*/ 0 w 5918200"/>
              <a:gd name="connsiteY0" fmla="*/ 0 h 3916362"/>
              <a:gd name="connsiteX1" fmla="*/ 5918200 w 5918200"/>
              <a:gd name="connsiteY1" fmla="*/ 0 h 3916362"/>
              <a:gd name="connsiteX2" fmla="*/ 5911850 w 5918200"/>
              <a:gd name="connsiteY2" fmla="*/ 3833812 h 3916362"/>
              <a:gd name="connsiteX3" fmla="*/ 0 w 5918200"/>
              <a:gd name="connsiteY3" fmla="*/ 3916362 h 3916362"/>
              <a:gd name="connsiteX4" fmla="*/ 0 w 5918200"/>
              <a:gd name="connsiteY4" fmla="*/ 0 h 391636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0 w 6750050"/>
              <a:gd name="connsiteY0" fmla="*/ 1250950 h 5167312"/>
              <a:gd name="connsiteX1" fmla="*/ 6750050 w 6750050"/>
              <a:gd name="connsiteY1" fmla="*/ 0 h 5167312"/>
              <a:gd name="connsiteX2" fmla="*/ 5911850 w 6750050"/>
              <a:gd name="connsiteY2" fmla="*/ 5084762 h 5167312"/>
              <a:gd name="connsiteX3" fmla="*/ 0 w 6750050"/>
              <a:gd name="connsiteY3" fmla="*/ 5167312 h 5167312"/>
              <a:gd name="connsiteX4" fmla="*/ 0 w 6750050"/>
              <a:gd name="connsiteY4" fmla="*/ 1250950 h 5167312"/>
              <a:gd name="connsiteX0" fmla="*/ 914400 w 6750050"/>
              <a:gd name="connsiteY0" fmla="*/ 749300 h 5167312"/>
              <a:gd name="connsiteX1" fmla="*/ 6750050 w 6750050"/>
              <a:gd name="connsiteY1" fmla="*/ 0 h 5167312"/>
              <a:gd name="connsiteX2" fmla="*/ 5911850 w 6750050"/>
              <a:gd name="connsiteY2" fmla="*/ 5084762 h 5167312"/>
              <a:gd name="connsiteX3" fmla="*/ 0 w 6750050"/>
              <a:gd name="connsiteY3" fmla="*/ 5167312 h 5167312"/>
              <a:gd name="connsiteX4" fmla="*/ 914400 w 6750050"/>
              <a:gd name="connsiteY4" fmla="*/ 749300 h 5167312"/>
              <a:gd name="connsiteX0" fmla="*/ 914400 w 6756400"/>
              <a:gd name="connsiteY0" fmla="*/ 781050 h 5199062"/>
              <a:gd name="connsiteX1" fmla="*/ 6756400 w 6756400"/>
              <a:gd name="connsiteY1" fmla="*/ 0 h 5199062"/>
              <a:gd name="connsiteX2" fmla="*/ 5911850 w 6756400"/>
              <a:gd name="connsiteY2" fmla="*/ 5116512 h 5199062"/>
              <a:gd name="connsiteX3" fmla="*/ 0 w 6756400"/>
              <a:gd name="connsiteY3" fmla="*/ 5199062 h 5199062"/>
              <a:gd name="connsiteX4" fmla="*/ 914400 w 6756400"/>
              <a:gd name="connsiteY4" fmla="*/ 781050 h 5199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6400" h="5199062">
                <a:moveTo>
                  <a:pt x="914400" y="781050"/>
                </a:moveTo>
                <a:lnTo>
                  <a:pt x="6756400" y="0"/>
                </a:lnTo>
                <a:cubicBezTo>
                  <a:pt x="6557433" y="1392237"/>
                  <a:pt x="6129867" y="3838575"/>
                  <a:pt x="5911850" y="5116512"/>
                </a:cubicBezTo>
                <a:lnTo>
                  <a:pt x="0" y="5199062"/>
                </a:lnTo>
                <a:lnTo>
                  <a:pt x="914400" y="781050"/>
                </a:lnTo>
                <a:close/>
              </a:path>
            </a:pathLst>
          </a:custGeom>
          <a:solidFill>
            <a:schemeClr val="accent1"/>
          </a:solidFill>
        </p:spPr>
        <p:txBody>
          <a:bodyPr/>
          <a:lstStyle>
            <a:lvl1pPr>
              <a:defRPr sz="1600"/>
            </a:lvl1pPr>
          </a:lstStyle>
          <a:p>
            <a:endParaRPr lang="en-US" dirty="0"/>
          </a:p>
        </p:txBody>
      </p:sp>
    </p:spTree>
    <p:extLst>
      <p:ext uri="{BB962C8B-B14F-4D97-AF65-F5344CB8AC3E}">
        <p14:creationId xmlns:p14="http://schemas.microsoft.com/office/powerpoint/2010/main" val="281016241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FAULT-4">
    <p:bg>
      <p:bgPr>
        <a:solidFill>
          <a:schemeClr val="tx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5D7004-F5FA-4A63-BC13-01C888C4B4C4}"/>
              </a:ext>
            </a:extLst>
          </p:cNvPr>
          <p:cNvSpPr txBox="1"/>
          <p:nvPr userDrawn="1"/>
        </p:nvSpPr>
        <p:spPr>
          <a:xfrm>
            <a:off x="5702300" y="6210754"/>
            <a:ext cx="5575300" cy="461665"/>
          </a:xfrm>
          <a:prstGeom prst="rect">
            <a:avLst/>
          </a:prstGeom>
          <a:noFill/>
        </p:spPr>
        <p:txBody>
          <a:bodyPr wrap="square" rtlCol="0">
            <a:spAutoFit/>
          </a:bodyPr>
          <a:lstStyle/>
          <a:p>
            <a:pPr algn="r"/>
            <a:r>
              <a:rPr lang="en-US" sz="2400" dirty="0">
                <a:solidFill>
                  <a:schemeClr val="bg1">
                    <a:lumMod val="75000"/>
                  </a:schemeClr>
                </a:solidFill>
                <a:latin typeface="+mn-lt"/>
                <a:ea typeface="Roboto Thin" pitchFamily="2" charset="0"/>
              </a:rPr>
              <a:t>www.company.com</a:t>
            </a:r>
            <a:endParaRPr lang="uk-UA" sz="2400" dirty="0">
              <a:solidFill>
                <a:schemeClr val="bg1">
                  <a:lumMod val="75000"/>
                </a:schemeClr>
              </a:solidFill>
              <a:latin typeface="+mn-lt"/>
              <a:ea typeface="Roboto Thin" pitchFamily="2" charset="0"/>
            </a:endParaRPr>
          </a:p>
        </p:txBody>
      </p:sp>
      <p:sp>
        <p:nvSpPr>
          <p:cNvPr id="6" name="Title 4">
            <a:extLst>
              <a:ext uri="{FF2B5EF4-FFF2-40B4-BE49-F238E27FC236}">
                <a16:creationId xmlns:a16="http://schemas.microsoft.com/office/drawing/2014/main" id="{C3C9C03B-2E3C-47D9-845E-A2FC81AECB91}"/>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25487901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MOCKUP-Layout-23">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8BFD967-56A8-431B-A205-17DC04225AF5}"/>
              </a:ext>
            </a:extLst>
          </p:cNvPr>
          <p:cNvSpPr>
            <a:spLocks noGrp="1"/>
          </p:cNvSpPr>
          <p:nvPr>
            <p:ph type="pic" sz="quarter" idx="11"/>
          </p:nvPr>
        </p:nvSpPr>
        <p:spPr>
          <a:xfrm>
            <a:off x="6214808" y="2463800"/>
            <a:ext cx="3517900" cy="2180167"/>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194419501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MOCKUP-Layout-24">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78922" y="2028576"/>
            <a:ext cx="3834157" cy="237616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131462123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MOCKUP-Layout-25">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1416000" y="1656000"/>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391863020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MOCKUP-Layout-26">
    <p:bg>
      <p:bgPr>
        <a:solidFill>
          <a:schemeClr val="tx1"/>
        </a:solidFill>
        <a:effectLst/>
      </p:bgPr>
    </p:bg>
    <p:spTree>
      <p:nvGrpSpPr>
        <p:cNvPr id="1" name=""/>
        <p:cNvGrpSpPr/>
        <p:nvPr/>
      </p:nvGrpSpPr>
      <p:grpSpPr>
        <a:xfrm>
          <a:off x="0" y="0"/>
          <a:ext cx="0" cy="0"/>
          <a:chOff x="0" y="0"/>
          <a:chExt cx="0" cy="0"/>
        </a:xfrm>
      </p:grpSpPr>
      <p:sp>
        <p:nvSpPr>
          <p:cNvPr id="4" name="Picture Placeholder 5">
            <a:extLst>
              <a:ext uri="{FF2B5EF4-FFF2-40B4-BE49-F238E27FC236}">
                <a16:creationId xmlns:a16="http://schemas.microsoft.com/office/drawing/2014/main" id="{D6F508C4-99DD-4F3B-BD69-3437179772A1}"/>
              </a:ext>
            </a:extLst>
          </p:cNvPr>
          <p:cNvSpPr>
            <a:spLocks noGrp="1"/>
          </p:cNvSpPr>
          <p:nvPr>
            <p:ph type="pic" sz="quarter" idx="11"/>
          </p:nvPr>
        </p:nvSpPr>
        <p:spPr>
          <a:xfrm>
            <a:off x="6086879" y="1738469"/>
            <a:ext cx="4346448" cy="2487168"/>
          </a:xfrm>
          <a:prstGeom prst="rect">
            <a:avLst/>
          </a:prstGeom>
          <a:solidFill>
            <a:schemeClr val="accent1"/>
          </a:solidFill>
        </p:spPr>
        <p:txBody>
          <a:bodyPr/>
          <a:lstStyle/>
          <a:p>
            <a:endParaRPr lang="uk-UA"/>
          </a:p>
        </p:txBody>
      </p:sp>
    </p:spTree>
    <p:extLst>
      <p:ext uri="{BB962C8B-B14F-4D97-AF65-F5344CB8AC3E}">
        <p14:creationId xmlns:p14="http://schemas.microsoft.com/office/powerpoint/2010/main" val="4071694825"/>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MOCKUP-Layout-2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AB1DC65-F1F7-43D0-9848-2BDFBBE28F77}"/>
              </a:ext>
            </a:extLst>
          </p:cNvPr>
          <p:cNvSpPr>
            <a:spLocks noGrp="1"/>
          </p:cNvSpPr>
          <p:nvPr>
            <p:ph type="pic" sz="quarter" idx="10"/>
          </p:nvPr>
        </p:nvSpPr>
        <p:spPr>
          <a:xfrm>
            <a:off x="4119034" y="2087034"/>
            <a:ext cx="3953933" cy="225213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4268819817"/>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MOCKUP-Layout-28">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054CB6AF-2D11-466A-854D-D9FCE0A11361}"/>
              </a:ext>
            </a:extLst>
          </p:cNvPr>
          <p:cNvSpPr>
            <a:spLocks noGrp="1"/>
          </p:cNvSpPr>
          <p:nvPr>
            <p:ph type="pic" sz="quarter" idx="11"/>
          </p:nvPr>
        </p:nvSpPr>
        <p:spPr>
          <a:xfrm>
            <a:off x="1971675" y="2049404"/>
            <a:ext cx="2822575" cy="1592322"/>
          </a:xfrm>
          <a:prstGeom prst="rect">
            <a:avLst/>
          </a:prstGeom>
          <a:solidFill>
            <a:schemeClr val="accent1"/>
          </a:solidFill>
        </p:spPr>
        <p:txBody>
          <a:bodyPr/>
          <a:lstStyle>
            <a:lvl1pPr>
              <a:defRPr sz="1333"/>
            </a:lvl1pPr>
          </a:lstStyle>
          <a:p>
            <a:endParaRPr lang="en-US"/>
          </a:p>
        </p:txBody>
      </p:sp>
      <p:sp>
        <p:nvSpPr>
          <p:cNvPr id="16" name="Picture Placeholder 2">
            <a:extLst>
              <a:ext uri="{FF2B5EF4-FFF2-40B4-BE49-F238E27FC236}">
                <a16:creationId xmlns:a16="http://schemas.microsoft.com/office/drawing/2014/main" id="{BE875F6D-EBF4-49B4-BF83-6FAAAA15616E}"/>
              </a:ext>
            </a:extLst>
          </p:cNvPr>
          <p:cNvSpPr>
            <a:spLocks noGrp="1"/>
          </p:cNvSpPr>
          <p:nvPr>
            <p:ph type="pic" sz="quarter" idx="12"/>
          </p:nvPr>
        </p:nvSpPr>
        <p:spPr>
          <a:xfrm>
            <a:off x="7393557" y="2049404"/>
            <a:ext cx="2822575" cy="1592322"/>
          </a:xfrm>
          <a:prstGeom prst="rect">
            <a:avLst/>
          </a:prstGeom>
          <a:solidFill>
            <a:schemeClr val="accent1"/>
          </a:solidFill>
        </p:spPr>
        <p:txBody>
          <a:bodyPr/>
          <a:lstStyle>
            <a:lvl1pPr>
              <a:defRPr sz="1333"/>
            </a:lvl1pPr>
          </a:lstStyle>
          <a:p>
            <a:endParaRPr lang="en-US"/>
          </a:p>
        </p:txBody>
      </p:sp>
      <p:sp>
        <p:nvSpPr>
          <p:cNvPr id="3" name="Picture Placeholder 2">
            <a:extLst>
              <a:ext uri="{FF2B5EF4-FFF2-40B4-BE49-F238E27FC236}">
                <a16:creationId xmlns:a16="http://schemas.microsoft.com/office/drawing/2014/main" id="{FEEB4D78-79B6-4F4C-B409-C47AFC95006B}"/>
              </a:ext>
            </a:extLst>
          </p:cNvPr>
          <p:cNvSpPr>
            <a:spLocks noGrp="1"/>
          </p:cNvSpPr>
          <p:nvPr>
            <p:ph type="pic" sz="quarter" idx="10"/>
          </p:nvPr>
        </p:nvSpPr>
        <p:spPr>
          <a:xfrm>
            <a:off x="4224338" y="1658409"/>
            <a:ext cx="3743325" cy="2118783"/>
          </a:xfrm>
          <a:prstGeom prst="rect">
            <a:avLst/>
          </a:prstGeom>
          <a:solidFill>
            <a:schemeClr val="accent1"/>
          </a:solidFill>
        </p:spPr>
        <p:txBody>
          <a:bodyPr/>
          <a:lstStyle>
            <a:lvl1pPr>
              <a:defRPr sz="1333"/>
            </a:lvl1pPr>
          </a:lstStyle>
          <a:p>
            <a:endParaRPr lang="en-US" dirty="0"/>
          </a:p>
        </p:txBody>
      </p:sp>
    </p:spTree>
    <p:extLst>
      <p:ext uri="{BB962C8B-B14F-4D97-AF65-F5344CB8AC3E}">
        <p14:creationId xmlns:p14="http://schemas.microsoft.com/office/powerpoint/2010/main" val="35023622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MOCKUP-Layout-2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2133600" y="2067561"/>
            <a:ext cx="2270549" cy="2697903"/>
          </a:xfrm>
          <a:prstGeom prst="roundRect">
            <a:avLst>
              <a:gd name="adj" fmla="val 14877"/>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380916835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MOCKUP-Layout-3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7071558" y="2468034"/>
            <a:ext cx="1727663" cy="2015067"/>
          </a:xfrm>
          <a:prstGeom prst="roundRect">
            <a:avLst>
              <a:gd name="adj" fmla="val 14877"/>
            </a:avLst>
          </a:prstGeom>
          <a:solidFill>
            <a:schemeClr val="accent1"/>
          </a:solidFill>
        </p:spPr>
        <p:txBody>
          <a:bodyPr/>
          <a:lstStyle>
            <a:lvl1pPr>
              <a:defRPr sz="1333"/>
            </a:lvl1pPr>
          </a:lstStyle>
          <a:p>
            <a:endParaRPr lang="en-US"/>
          </a:p>
        </p:txBody>
      </p:sp>
      <p:sp>
        <p:nvSpPr>
          <p:cNvPr id="10" name="Picture Placeholder 2">
            <a:extLst>
              <a:ext uri="{FF2B5EF4-FFF2-40B4-BE49-F238E27FC236}">
                <a16:creationId xmlns:a16="http://schemas.microsoft.com/office/drawing/2014/main" id="{74C6A049-70BF-4E57-B30A-1B1BD88032BC}"/>
              </a:ext>
            </a:extLst>
          </p:cNvPr>
          <p:cNvSpPr>
            <a:spLocks noGrp="1"/>
          </p:cNvSpPr>
          <p:nvPr>
            <p:ph type="pic" sz="quarter" idx="11"/>
          </p:nvPr>
        </p:nvSpPr>
        <p:spPr>
          <a:xfrm>
            <a:off x="5811718" y="2656840"/>
            <a:ext cx="1414058" cy="1688255"/>
          </a:xfrm>
          <a:prstGeom prst="roundRect">
            <a:avLst>
              <a:gd name="adj" fmla="val 16542"/>
            </a:avLst>
          </a:prstGeom>
          <a:solidFill>
            <a:schemeClr val="accent1"/>
          </a:solidFill>
        </p:spPr>
        <p:txBody>
          <a:bodyPr/>
          <a:lstStyle>
            <a:lvl1pPr>
              <a:defRPr sz="1333"/>
            </a:lvl1pPr>
          </a:lstStyle>
          <a:p>
            <a:endParaRPr lang="en-US"/>
          </a:p>
        </p:txBody>
      </p:sp>
      <p:sp>
        <p:nvSpPr>
          <p:cNvPr id="12" name="Picture Placeholder 2">
            <a:extLst>
              <a:ext uri="{FF2B5EF4-FFF2-40B4-BE49-F238E27FC236}">
                <a16:creationId xmlns:a16="http://schemas.microsoft.com/office/drawing/2014/main" id="{1AF1054F-EE12-4246-A84C-F3DEC7330B90}"/>
              </a:ext>
            </a:extLst>
          </p:cNvPr>
          <p:cNvSpPr>
            <a:spLocks noGrp="1"/>
          </p:cNvSpPr>
          <p:nvPr>
            <p:ph type="pic" sz="quarter" idx="12"/>
          </p:nvPr>
        </p:nvSpPr>
        <p:spPr>
          <a:xfrm>
            <a:off x="8595135" y="2656840"/>
            <a:ext cx="1414058" cy="1688255"/>
          </a:xfrm>
          <a:prstGeom prst="roundRect">
            <a:avLst>
              <a:gd name="adj" fmla="val 16542"/>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97097446"/>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MOCKUP-Layout-31">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259CEDF-23B2-41CD-A753-8733F5FBF7C0}"/>
              </a:ext>
            </a:extLst>
          </p:cNvPr>
          <p:cNvSpPr>
            <a:spLocks noGrp="1"/>
          </p:cNvSpPr>
          <p:nvPr>
            <p:ph type="pic" sz="quarter" idx="10"/>
          </p:nvPr>
        </p:nvSpPr>
        <p:spPr>
          <a:xfrm>
            <a:off x="4240300" y="1955800"/>
            <a:ext cx="6198785" cy="3363829"/>
          </a:xfrm>
          <a:prstGeom prst="rect">
            <a:avLst/>
          </a:prstGeom>
          <a:solidFill>
            <a:schemeClr val="accent1"/>
          </a:solidFill>
        </p:spPr>
        <p:txBody>
          <a:bodyPr/>
          <a:lstStyle/>
          <a:p>
            <a:endParaRPr lang="en-US"/>
          </a:p>
        </p:txBody>
      </p:sp>
    </p:spTree>
    <p:extLst>
      <p:ext uri="{BB962C8B-B14F-4D97-AF65-F5344CB8AC3E}">
        <p14:creationId xmlns:p14="http://schemas.microsoft.com/office/powerpoint/2010/main" val="321270174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2_MOCKUP option 17">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835C6EA-9DC7-4965-949E-CF14D2C854E0}"/>
              </a:ext>
            </a:extLst>
          </p:cNvPr>
          <p:cNvSpPr>
            <a:spLocks noGrp="1"/>
          </p:cNvSpPr>
          <p:nvPr>
            <p:ph type="pic" sz="quarter" idx="10"/>
          </p:nvPr>
        </p:nvSpPr>
        <p:spPr>
          <a:xfrm>
            <a:off x="4404149" y="1955800"/>
            <a:ext cx="6198785" cy="3363829"/>
          </a:xfrm>
          <a:prstGeom prst="roundRect">
            <a:avLst>
              <a:gd name="adj" fmla="val 0"/>
            </a:avLst>
          </a:prstGeom>
          <a:solidFill>
            <a:schemeClr val="accent1"/>
          </a:solidFill>
        </p:spPr>
        <p:txBody>
          <a:bodyPr/>
          <a:lstStyle>
            <a:lvl1pPr>
              <a:defRPr sz="1333"/>
            </a:lvl1pPr>
          </a:lstStyle>
          <a:p>
            <a:endParaRPr lang="en-US"/>
          </a:p>
        </p:txBody>
      </p:sp>
    </p:spTree>
    <p:extLst>
      <p:ext uri="{BB962C8B-B14F-4D97-AF65-F5344CB8AC3E}">
        <p14:creationId xmlns:p14="http://schemas.microsoft.com/office/powerpoint/2010/main" val="131902550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F59887-EB0C-87D0-DBCD-CCCA595977B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FAD3749-5175-FBBD-0D65-A60540BCA5E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5FF0BBF-86E8-1FAC-A2FC-01CA6A994A09}"/>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E69C25F2-5AB9-AFAB-D5BE-BCF72D95BC0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FAEC73B-6725-BB0B-E0C7-301B0B14B73A}"/>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1931471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IMAGE-Layout-0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336769607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userDrawn="1">
  <p:cSld name="IMAGE-02-a">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BC792C5-AFAE-465C-A73B-2CB890A1FFE4}"/>
              </a:ext>
            </a:extLst>
          </p:cNvPr>
          <p:cNvSpPr>
            <a:spLocks noGrp="1"/>
          </p:cNvSpPr>
          <p:nvPr>
            <p:ph type="pic" sz="quarter" idx="11"/>
          </p:nvPr>
        </p:nvSpPr>
        <p:spPr>
          <a:xfrm>
            <a:off x="6357400" y="895096"/>
            <a:ext cx="4963601" cy="5073904"/>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954914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userDrawn="1">
  <p:cSld name="IMAGE-03-rounded">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920694" y="945896"/>
            <a:ext cx="4864211" cy="4972304"/>
          </a:xfrm>
          <a:prstGeom prst="roundRect">
            <a:avLst>
              <a:gd name="adj" fmla="val 367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924819203"/>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2-0-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654800" y="1346200"/>
            <a:ext cx="4368800" cy="4165600"/>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1346201"/>
            <a:ext cx="4876800" cy="4165600"/>
          </a:xfrm>
          <a:prstGeom prst="rect">
            <a:avLst/>
          </a:prstGeom>
        </p:spPr>
        <p:txBody>
          <a:bodyPr anchor="ct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945386038"/>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userDrawn="1">
  <p:cSld name="1-0-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3124200"/>
          </a:xfrm>
          <a:prstGeom prst="rect">
            <a:avLst/>
          </a:prstGeom>
        </p:spPr>
        <p:txBody>
          <a:bodyPr/>
          <a:lstStyle>
            <a:lvl1pPr algn="l"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6" name="Picture Placeholder 3">
            <a:extLst>
              <a:ext uri="{FF2B5EF4-FFF2-40B4-BE49-F238E27FC236}">
                <a16:creationId xmlns:a16="http://schemas.microsoft.com/office/drawing/2014/main" id="{9C3E7550-4A4D-44BE-BE01-A0F040079177}"/>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87586886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userDrawn="1">
  <p:cSld name="1-0-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4" name="Title 2">
            <a:extLst>
              <a:ext uri="{FF2B5EF4-FFF2-40B4-BE49-F238E27FC236}">
                <a16:creationId xmlns:a16="http://schemas.microsoft.com/office/drawing/2014/main" id="{BB72713A-369B-4E38-A685-B8BFEE3E669B}"/>
              </a:ext>
            </a:extLst>
          </p:cNvPr>
          <p:cNvSpPr>
            <a:spLocks noGrp="1"/>
          </p:cNvSpPr>
          <p:nvPr>
            <p:ph type="title"/>
          </p:nvPr>
        </p:nvSpPr>
        <p:spPr>
          <a:xfrm>
            <a:off x="6705600" y="609600"/>
            <a:ext cx="4876800" cy="5257800"/>
          </a:xfrm>
          <a:prstGeom prst="rect">
            <a:avLst/>
          </a:prstGeom>
        </p:spPr>
        <p:txBody>
          <a:bodyPr/>
          <a:lstStyle>
            <a:lvl1pPr algn="r" defTabSz="914446" rtl="0" eaLnBrk="1" latinLnBrk="0" hangingPunct="1">
              <a:lnSpc>
                <a:spcPct val="90000"/>
              </a:lnSpc>
              <a:spcBef>
                <a:spcPct val="0"/>
              </a:spcBef>
              <a:buNone/>
              <a:defRPr lang="en-US" sz="5334"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178854778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userDrawn="1">
  <p:cSld name="1-0-0-LV-Light">
    <p:spTree>
      <p:nvGrpSpPr>
        <p:cNvPr id="1" name=""/>
        <p:cNvGrpSpPr/>
        <p:nvPr/>
      </p:nvGrpSpPr>
      <p:grpSpPr>
        <a:xfrm>
          <a:off x="0" y="0"/>
          <a:ext cx="0" cy="0"/>
          <a:chOff x="0" y="0"/>
          <a:chExt cx="0" cy="0"/>
        </a:xfrm>
      </p:grpSpPr>
      <p:sp>
        <p:nvSpPr>
          <p:cNvPr id="6" name="Picture Placeholder 17">
            <a:extLst>
              <a:ext uri="{FF2B5EF4-FFF2-40B4-BE49-F238E27FC236}">
                <a16:creationId xmlns:a16="http://schemas.microsoft.com/office/drawing/2014/main" id="{6C2B1033-EE10-44C8-A170-FB72EDAD016F}"/>
              </a:ext>
            </a:extLst>
          </p:cNvPr>
          <p:cNvSpPr>
            <a:spLocks noGrp="1" noChangeAspect="1"/>
          </p:cNvSpPr>
          <p:nvPr>
            <p:ph type="pic" sz="quarter" idx="10" hasCustomPrompt="1"/>
          </p:nvPr>
        </p:nvSpPr>
        <p:spPr>
          <a:xfrm>
            <a:off x="609600" y="609600"/>
            <a:ext cx="10972800" cy="2445192"/>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r>
              <a:rPr lang="en-US" dirty="0"/>
              <a:t>Picture</a:t>
            </a:r>
          </a:p>
        </p:txBody>
      </p:sp>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3535680"/>
            <a:ext cx="10972800" cy="1722120"/>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2714087583"/>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userDrawn="1">
  <p:cSld name="2-0-0-LV-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2362200"/>
            <a:ext cx="10972800" cy="35490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1"/>
            <a:ext cx="10972800" cy="1326091"/>
          </a:xfrm>
          <a:prstGeom prst="rect">
            <a:avLst/>
          </a:prstGeom>
        </p:spPr>
        <p:txBody>
          <a:bodyP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76968042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userDrawn="1">
  <p:cSld name="4-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1524000" y="2623820"/>
            <a:ext cx="9144000" cy="1610360"/>
          </a:xfrm>
          <a:prstGeom prst="rect">
            <a:avLst/>
          </a:prstGeom>
        </p:spPr>
        <p:txBody>
          <a:bodyPr anchor="ctr"/>
          <a:lstStyle>
            <a:lvl1pPr algn="ctr" defTabSz="914446" rtl="0" eaLnBrk="1" latinLnBrk="0" hangingPunct="1">
              <a:lnSpc>
                <a:spcPct val="90000"/>
              </a:lnSpc>
              <a:spcBef>
                <a:spcPct val="0"/>
              </a:spcBef>
              <a:buNone/>
              <a:defRPr lang="en-US" sz="48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3352800" y="609600"/>
            <a:ext cx="5486400" cy="266740"/>
          </a:xfrm>
          <a:prstGeom prst="rect">
            <a:avLst/>
          </a:prstGeom>
        </p:spPr>
        <p:txBody>
          <a:bodyPr/>
          <a:lstStyle>
            <a:lvl1pPr marL="0" indent="0" algn="ct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77900359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userDrawn="1">
  <p:cSld name="2-0-1-Ligh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6E453FF6-0C1C-4904-9DA6-37C297942BFF}"/>
              </a:ext>
            </a:extLst>
          </p:cNvPr>
          <p:cNvSpPr>
            <a:spLocks noGrp="1"/>
          </p:cNvSpPr>
          <p:nvPr>
            <p:ph type="title"/>
          </p:nvPr>
        </p:nvSpPr>
        <p:spPr>
          <a:xfrm>
            <a:off x="609600" y="1848909"/>
            <a:ext cx="9753600" cy="1986491"/>
          </a:xfrm>
          <a:prstGeom prst="rect">
            <a:avLst/>
          </a:prstGeom>
        </p:spPr>
        <p:txBody>
          <a:bodyPr/>
          <a:lstStyle>
            <a:lvl1pPr algn="l" defTabSz="914446" rtl="0" eaLnBrk="1" latinLnBrk="0" hangingPunct="1">
              <a:lnSpc>
                <a:spcPct val="90000"/>
              </a:lnSpc>
              <a:spcBef>
                <a:spcPct val="0"/>
              </a:spcBef>
              <a:buNone/>
              <a:defRPr lang="en-US" sz="6400" kern="1200" dirty="0">
                <a:gradFill>
                  <a:gsLst>
                    <a:gs pos="75000">
                      <a:schemeClr val="accent4"/>
                    </a:gs>
                    <a:gs pos="25000">
                      <a:schemeClr val="accent2"/>
                    </a:gs>
                    <a:gs pos="100000">
                      <a:schemeClr val="accent5"/>
                    </a:gs>
                    <a:gs pos="50000">
                      <a:schemeClr val="accent3"/>
                    </a:gs>
                    <a:gs pos="1000">
                      <a:schemeClr val="accent1"/>
                    </a:gs>
                  </a:gsLst>
                  <a:lin ang="90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A31E250B-D855-4CE5-B3FC-FF9838360D43}"/>
              </a:ext>
            </a:extLst>
          </p:cNvPr>
          <p:cNvSpPr>
            <a:spLocks noGrp="1"/>
          </p:cNvSpPr>
          <p:nvPr>
            <p:ph type="body" sz="quarter" idx="11" hasCustomPrompt="1"/>
          </p:nvPr>
        </p:nvSpPr>
        <p:spPr>
          <a:xfrm>
            <a:off x="609600" y="781030"/>
            <a:ext cx="54864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cxnSp>
        <p:nvCxnSpPr>
          <p:cNvPr id="6" name="Straight Connector 5">
            <a:extLst>
              <a:ext uri="{FF2B5EF4-FFF2-40B4-BE49-F238E27FC236}">
                <a16:creationId xmlns:a16="http://schemas.microsoft.com/office/drawing/2014/main" id="{8B17A8B3-2E0B-4008-8D12-937045378D7A}"/>
              </a:ext>
            </a:extLst>
          </p:cNvPr>
          <p:cNvCxnSpPr>
            <a:cxnSpLocks/>
          </p:cNvCxnSpPr>
          <p:nvPr userDrawn="1"/>
        </p:nvCxnSpPr>
        <p:spPr>
          <a:xfrm>
            <a:off x="609600" y="6096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7DA103F-6DA9-47BE-BDEC-5A9FD4B1C88A}"/>
              </a:ext>
            </a:extLst>
          </p:cNvPr>
          <p:cNvCxnSpPr>
            <a:cxnSpLocks/>
          </p:cNvCxnSpPr>
          <p:nvPr userDrawn="1"/>
        </p:nvCxnSpPr>
        <p:spPr>
          <a:xfrm>
            <a:off x="609600" y="1219200"/>
            <a:ext cx="10972800" cy="0"/>
          </a:xfrm>
          <a:prstGeom prst="line">
            <a:avLst/>
          </a:prstGeom>
          <a:ln w="38100" cap="sq">
            <a:solidFill>
              <a:schemeClr val="bg2">
                <a:lumMod val="60000"/>
                <a:lumOff val="40000"/>
              </a:schemeClr>
            </a:solidFill>
            <a:beve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389976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userDrawn="1">
  <p:cSld name="AGENDA-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968164A-D4D9-413F-B806-727380F363AD}"/>
              </a:ext>
            </a:extLst>
          </p:cNvPr>
          <p:cNvSpPr>
            <a:spLocks noGrp="1"/>
          </p:cNvSpPr>
          <p:nvPr>
            <p:ph type="pic" sz="quarter" idx="10"/>
          </p:nvPr>
        </p:nvSpPr>
        <p:spPr>
          <a:xfrm>
            <a:off x="1" y="1854200"/>
            <a:ext cx="12191999" cy="341376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1">
            <a:extLst>
              <a:ext uri="{FF2B5EF4-FFF2-40B4-BE49-F238E27FC236}">
                <a16:creationId xmlns:a16="http://schemas.microsoft.com/office/drawing/2014/main" id="{6E9607AA-328C-6A47-BA55-7972C38B6307}"/>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5" name="Text Placeholder 4">
            <a:extLst>
              <a:ext uri="{FF2B5EF4-FFF2-40B4-BE49-F238E27FC236}">
                <a16:creationId xmlns:a16="http://schemas.microsoft.com/office/drawing/2014/main" id="{445D5674-63E8-C243-BEC8-63AA19D7C4FF}"/>
              </a:ext>
            </a:extLst>
          </p:cNvPr>
          <p:cNvSpPr>
            <a:spLocks noGrp="1"/>
          </p:cNvSpPr>
          <p:nvPr>
            <p:ph type="body" sz="quarter" idx="11"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1491324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IMAGE-Layout-0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21644BE-9EF6-4F34-8C65-8690D6878534}"/>
              </a:ext>
            </a:extLst>
          </p:cNvPr>
          <p:cNvSpPr>
            <a:spLocks noGrp="1"/>
          </p:cNvSpPr>
          <p:nvPr>
            <p:ph type="pic" sz="quarter" idx="10"/>
          </p:nvPr>
        </p:nvSpPr>
        <p:spPr>
          <a:xfrm>
            <a:off x="914400" y="914400"/>
            <a:ext cx="10363200" cy="5029200"/>
          </a:xfrm>
          <a:prstGeom prst="roundRect">
            <a:avLst>
              <a:gd name="adj" fmla="val 2021"/>
            </a:avLst>
          </a:prstGeom>
          <a:solidFill>
            <a:schemeClr val="bg2">
              <a:lumMod val="25000"/>
            </a:schemeClr>
          </a:solidFill>
        </p:spPr>
        <p:txBody>
          <a:bodyPr/>
          <a:lstStyle>
            <a:lvl1pPr>
              <a:defRPr lang="uk-UA"/>
            </a:lvl1pPr>
          </a:lstStyle>
          <a:p>
            <a:pPr lvl="0"/>
            <a:endParaRPr lang="uk-UA"/>
          </a:p>
        </p:txBody>
      </p:sp>
      <p:sp>
        <p:nvSpPr>
          <p:cNvPr id="5" name="Title 4">
            <a:extLst>
              <a:ext uri="{FF2B5EF4-FFF2-40B4-BE49-F238E27FC236}">
                <a16:creationId xmlns:a16="http://schemas.microsoft.com/office/drawing/2014/main" id="{3815914F-FDB1-440C-9E18-D27D5868B538}"/>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27075763"/>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userDrawn="1">
  <p:cSld name="AGENDA-06-Light">
    <p:spTree>
      <p:nvGrpSpPr>
        <p:cNvPr id="1" name=""/>
        <p:cNvGrpSpPr/>
        <p:nvPr/>
      </p:nvGrpSpPr>
      <p:grpSpPr>
        <a:xfrm>
          <a:off x="0" y="0"/>
          <a:ext cx="0" cy="0"/>
          <a:chOff x="0" y="0"/>
          <a:chExt cx="0" cy="0"/>
        </a:xfrm>
      </p:grpSpPr>
      <p:sp>
        <p:nvSpPr>
          <p:cNvPr id="17" name="Picture Placeholder 5"/>
          <p:cNvSpPr>
            <a:spLocks noGrp="1"/>
          </p:cNvSpPr>
          <p:nvPr>
            <p:ph type="pic" sz="quarter" idx="11"/>
          </p:nvPr>
        </p:nvSpPr>
        <p:spPr>
          <a:xfrm>
            <a:off x="0" y="1725168"/>
            <a:ext cx="12192000" cy="231648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3" name="Title 1">
            <a:extLst>
              <a:ext uri="{FF2B5EF4-FFF2-40B4-BE49-F238E27FC236}">
                <a16:creationId xmlns:a16="http://schemas.microsoft.com/office/drawing/2014/main" id="{B5B7ED05-6BE5-404E-B123-A15F21DCA52E}"/>
              </a:ext>
            </a:extLst>
          </p:cNvPr>
          <p:cNvSpPr>
            <a:spLocks noGrp="1"/>
          </p:cNvSpPr>
          <p:nvPr>
            <p:ph type="title" hasCustomPrompt="1"/>
          </p:nvPr>
        </p:nvSpPr>
        <p:spPr>
          <a:xfrm>
            <a:off x="762000" y="774192"/>
            <a:ext cx="10668001" cy="609600"/>
          </a:xfrm>
          <a:prstGeom prst="rect">
            <a:avLst/>
          </a:prstGeom>
        </p:spPr>
        <p:txBody>
          <a:bodyPr anchor="ctr"/>
          <a:lstStyle>
            <a:lvl1pPr marL="0" algn="ctr" defTabSz="914446" rtl="0" eaLnBrk="1" latinLnBrk="0" hangingPunct="1">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TITLE</a:t>
            </a:r>
          </a:p>
        </p:txBody>
      </p:sp>
      <p:sp>
        <p:nvSpPr>
          <p:cNvPr id="4" name="Text Placeholder 4">
            <a:extLst>
              <a:ext uri="{FF2B5EF4-FFF2-40B4-BE49-F238E27FC236}">
                <a16:creationId xmlns:a16="http://schemas.microsoft.com/office/drawing/2014/main" id="{29C676B4-FAF3-0D4E-83C5-9499FF8D7F9E}"/>
              </a:ext>
            </a:extLst>
          </p:cNvPr>
          <p:cNvSpPr>
            <a:spLocks noGrp="1"/>
          </p:cNvSpPr>
          <p:nvPr>
            <p:ph type="body" sz="quarter" idx="10" hasCustomPrompt="1"/>
          </p:nvPr>
        </p:nvSpPr>
        <p:spPr>
          <a:xfrm>
            <a:off x="762000" y="396240"/>
            <a:ext cx="10668001" cy="355601"/>
          </a:xfrm>
          <a:prstGeom prst="rect">
            <a:avLst/>
          </a:prstGeom>
        </p:spPr>
        <p:txBody>
          <a:bodyPr anchor="ctr"/>
          <a:lstStyle>
            <a:lvl1pPr marL="0" indent="0" algn="ctr">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500360875"/>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userDrawn="1">
  <p:cSld name="AN-02-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82025E-1591-42E7-9234-EB0C6A1622F2}"/>
              </a:ext>
            </a:extLst>
          </p:cNvPr>
          <p:cNvSpPr>
            <a:spLocks noGrp="1"/>
          </p:cNvSpPr>
          <p:nvPr>
            <p:ph type="pic" sz="quarter" idx="12"/>
          </p:nvPr>
        </p:nvSpPr>
        <p:spPr>
          <a:xfrm>
            <a:off x="975360" y="990600"/>
            <a:ext cx="4876800" cy="4876800"/>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333650169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userDrawn="1">
  <p:cSld name="AN-03-Light">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1F2938C2-00E5-44DB-AAFD-0F2B12267E12}"/>
              </a:ext>
            </a:extLst>
          </p:cNvPr>
          <p:cNvSpPr>
            <a:spLocks noGrp="1"/>
          </p:cNvSpPr>
          <p:nvPr>
            <p:ph type="pic" sz="quarter" idx="12"/>
          </p:nvPr>
        </p:nvSpPr>
        <p:spPr>
          <a:xfrm>
            <a:off x="6339840" y="990600"/>
            <a:ext cx="4876800" cy="4876800"/>
          </a:xfrm>
          <a:prstGeom prst="ellipse">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46068425"/>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userDrawn="1">
  <p:cSld name="GENERAL-1-1-0-Ligh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9FC153-1646-4709-9BE4-F77F62A371B1}"/>
              </a:ext>
            </a:extLst>
          </p:cNvPr>
          <p:cNvSpPr>
            <a:spLocks noGrp="1"/>
          </p:cNvSpPr>
          <p:nvPr>
            <p:ph type="body" sz="quarter" idx="10" hasCustomPrompt="1"/>
          </p:nvPr>
        </p:nvSpPr>
        <p:spPr>
          <a:xfrm>
            <a:off x="609600" y="1219200"/>
            <a:ext cx="10972800" cy="313932"/>
          </a:xfrm>
          <a:prstGeom prst="rect">
            <a:avLst/>
          </a:prstGeom>
        </p:spPr>
        <p:txBody>
          <a:bodyPr>
            <a:spAutoFit/>
          </a:bodyPr>
          <a:lstStyle>
            <a:lvl1pPr marL="0" indent="0" algn="l">
              <a:lnSpc>
                <a:spcPct val="100000"/>
              </a:lnSpc>
              <a:spcBef>
                <a:spcPts val="0"/>
              </a:spcBef>
              <a:buNone/>
              <a:defRPr sz="1600">
                <a:solidFill>
                  <a:schemeClr val="tx2"/>
                </a:solidFill>
                <a:latin typeface="+mn-lt"/>
              </a:defRPr>
            </a:lvl1pPr>
          </a:lstStyle>
          <a:p>
            <a:pPr marL="0" marR="0" lvl="0" indent="0" algn="l" defTabSz="914446"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solidFill>
                  <a:schemeClr val="tx2"/>
                </a:solidFill>
              </a:rPr>
              <a:t>Your subtitle goes here</a:t>
            </a:r>
          </a:p>
        </p:txBody>
      </p:sp>
      <p:sp>
        <p:nvSpPr>
          <p:cNvPr id="9" name="Title 1">
            <a:extLst>
              <a:ext uri="{FF2B5EF4-FFF2-40B4-BE49-F238E27FC236}">
                <a16:creationId xmlns:a16="http://schemas.microsoft.com/office/drawing/2014/main" id="{FAC5A246-535F-4F83-A160-435711EF76FC}"/>
              </a:ext>
            </a:extLst>
          </p:cNvPr>
          <p:cNvSpPr>
            <a:spLocks noGrp="1"/>
          </p:cNvSpPr>
          <p:nvPr>
            <p:ph type="title" hasCustomPrompt="1"/>
          </p:nvPr>
        </p:nvSpPr>
        <p:spPr>
          <a:xfrm>
            <a:off x="609600" y="609600"/>
            <a:ext cx="10972800" cy="584775"/>
          </a:xfrm>
          <a:prstGeom prst="rect">
            <a:avLst/>
          </a:prstGeom>
        </p:spPr>
        <p:txBody>
          <a:bodyPr anchor="t">
            <a:spAutoFit/>
          </a:bodyPr>
          <a:lstStyle>
            <a:lvl1pPr algn="l">
              <a:lnSpc>
                <a:spcPct val="100000"/>
              </a:lnSpc>
              <a:defRPr sz="3200" spc="0" baseline="0"/>
            </a:lvl1pPr>
          </a:lstStyle>
          <a:p>
            <a:r>
              <a:rPr lang="en-US" dirty="0"/>
              <a:t>Click To Edit Master Title Style</a:t>
            </a:r>
          </a:p>
        </p:txBody>
      </p:sp>
    </p:spTree>
    <p:extLst>
      <p:ext uri="{BB962C8B-B14F-4D97-AF65-F5344CB8AC3E}">
        <p14:creationId xmlns:p14="http://schemas.microsoft.com/office/powerpoint/2010/main" val="147866488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userDrawn="1">
  <p:cSld name="GENERAL-2-0-1-Ligh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4579C85-5DCC-4181-B20D-C72202BDB99C}"/>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tx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94DC7980-9CCD-4C9D-ACE0-3F182DA9340B}"/>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1206298056"/>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2-0-0-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1524000" y="2616201"/>
            <a:ext cx="9144000" cy="1625600"/>
          </a:xfrm>
          <a:prstGeom prst="rect">
            <a:avLst/>
          </a:prstGeom>
        </p:spPr>
        <p:txBody>
          <a:bodyPr anchor="ctr"/>
          <a:lstStyle>
            <a:lvl1pPr algn="ctr">
              <a:lnSpc>
                <a:spcPct val="100000"/>
              </a:lnSpc>
              <a:defRPr sz="4800"/>
            </a:lvl1pPr>
          </a:lstStyle>
          <a:p>
            <a:r>
              <a:rPr lang="en-US" dirty="0"/>
              <a:t>Click to edit Master title style</a:t>
            </a:r>
          </a:p>
        </p:txBody>
      </p:sp>
    </p:spTree>
    <p:extLst>
      <p:ext uri="{BB962C8B-B14F-4D97-AF65-F5344CB8AC3E}">
        <p14:creationId xmlns:p14="http://schemas.microsoft.com/office/powerpoint/2010/main" val="408729923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userDrawn="1">
  <p:cSld name="TL-Image-10-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975360" y="990600"/>
            <a:ext cx="4876800" cy="4876800"/>
          </a:xfrm>
          <a:prstGeom prst="roundRect">
            <a:avLst>
              <a:gd name="adj" fmla="val 3164"/>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94791216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userDrawn="1">
  <p:cSld name="QL-Image-01-Ligh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560577"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505597612"/>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userDrawn="1">
  <p:cSld name="QL-Image-07-Ligh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89EBB9A9-634C-4929-97C8-A7CBFC25C956}"/>
              </a:ext>
            </a:extLst>
          </p:cNvPr>
          <p:cNvSpPr>
            <a:spLocks noGrp="1"/>
          </p:cNvSpPr>
          <p:nvPr>
            <p:ph type="pic" sz="quarter" idx="11"/>
          </p:nvPr>
        </p:nvSpPr>
        <p:spPr>
          <a:xfrm>
            <a:off x="8058912" y="2133600"/>
            <a:ext cx="2590800" cy="2590800"/>
          </a:xfrm>
          <a:prstGeom prst="ellipse">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283569274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userDrawn="1">
  <p:cSld name="QL-Image-05-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3C9C7632-F851-49E5-B077-28366D421B38}"/>
              </a:ext>
            </a:extLst>
          </p:cNvPr>
          <p:cNvSpPr>
            <a:spLocks noGrp="1"/>
          </p:cNvSpPr>
          <p:nvPr>
            <p:ph type="pic" sz="quarter" idx="11"/>
          </p:nvPr>
        </p:nvSpPr>
        <p:spPr>
          <a:xfrm>
            <a:off x="609600" y="609600"/>
            <a:ext cx="3444241" cy="5638800"/>
          </a:xfrm>
          <a:prstGeom prst="roundRect">
            <a:avLst>
              <a:gd name="adj" fmla="val 6711"/>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057008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IMAGE-Layout-03">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914400" y="914400"/>
            <a:ext cx="10363200" cy="4013200"/>
          </a:xfrm>
          <a:prstGeom prst="roundRect">
            <a:avLst>
              <a:gd name="adj" fmla="val 2426"/>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9DE83458-DC7C-4F50-8CDD-14D91D0DDC9D}"/>
              </a:ext>
            </a:extLst>
          </p:cNvPr>
          <p:cNvSpPr>
            <a:spLocks noGrp="1"/>
          </p:cNvSpPr>
          <p:nvPr>
            <p:ph type="title" hasCustomPrompt="1"/>
          </p:nvPr>
        </p:nvSpPr>
        <p:spPr>
          <a:xfrm>
            <a:off x="1803400" y="204824"/>
            <a:ext cx="8585200" cy="535531"/>
          </a:xfrm>
          <a:prstGeom prst="rect">
            <a:avLst/>
          </a:prstGeom>
          <a:noFill/>
        </p:spPr>
        <p:txBody>
          <a:bodyPr wrap="square" rtlCol="0">
            <a:spAutoFit/>
          </a:bodyPr>
          <a:lstStyle>
            <a:lvl1pPr algn="ct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6022386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QL-Image-08-Light">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7F97407-03A0-463F-A2DC-7E79D75521BE}"/>
              </a:ext>
            </a:extLst>
          </p:cNvPr>
          <p:cNvSpPr>
            <a:spLocks noGrp="1"/>
          </p:cNvSpPr>
          <p:nvPr>
            <p:ph type="pic" sz="quarter" idx="16"/>
          </p:nvPr>
        </p:nvSpPr>
        <p:spPr>
          <a:xfrm>
            <a:off x="609600" y="624840"/>
            <a:ext cx="4876800" cy="560832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308552161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0-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6" name="Title 2">
            <a:extLst>
              <a:ext uri="{FF2B5EF4-FFF2-40B4-BE49-F238E27FC236}">
                <a16:creationId xmlns:a16="http://schemas.microsoft.com/office/drawing/2014/main" id="{9FB322FF-9961-474F-93CD-51026FA4D736}"/>
              </a:ext>
            </a:extLst>
          </p:cNvPr>
          <p:cNvSpPr>
            <a:spLocks noGrp="1"/>
          </p:cNvSpPr>
          <p:nvPr>
            <p:ph type="title"/>
          </p:nvPr>
        </p:nvSpPr>
        <p:spPr>
          <a:xfrm>
            <a:off x="609600" y="1463040"/>
            <a:ext cx="4876800" cy="2372360"/>
          </a:xfrm>
          <a:prstGeom prst="rect">
            <a:avLst/>
          </a:prstGeom>
        </p:spPr>
        <p:txBody>
          <a:bodyPr/>
          <a:lstStyle>
            <a:lvl1pPr marL="0" algn="l" defTabSz="914446" rtl="0" eaLnBrk="1" latinLnBrk="0" hangingPunct="1">
              <a:lnSpc>
                <a:spcPct val="100000"/>
              </a:lnSpc>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176865061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userDrawn="1">
  <p:cSld name="1-0-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8" name="Title 2">
            <a:extLst>
              <a:ext uri="{FF2B5EF4-FFF2-40B4-BE49-F238E27FC236}">
                <a16:creationId xmlns:a16="http://schemas.microsoft.com/office/drawing/2014/main" id="{A8F034AD-05D5-4E17-9527-70658A9E6CE5}"/>
              </a:ext>
            </a:extLst>
          </p:cNvPr>
          <p:cNvSpPr>
            <a:spLocks noGrp="1"/>
          </p:cNvSpPr>
          <p:nvPr>
            <p:ph type="title"/>
          </p:nvPr>
        </p:nvSpPr>
        <p:spPr>
          <a:xfrm>
            <a:off x="6705600" y="1463040"/>
            <a:ext cx="4876800" cy="2524760"/>
          </a:xfrm>
          <a:prstGeom prst="rect">
            <a:avLst/>
          </a:prstGeom>
        </p:spPr>
        <p:txBody>
          <a:bodyPr/>
          <a:lstStyle>
            <a:lvl1pPr marL="0" algn="r" defTabSz="914446" rtl="0" eaLnBrk="1" latinLnBrk="0" hangingPunct="1">
              <a:lnSpc>
                <a:spcPct val="100000"/>
              </a:lnSpc>
              <a:spcBef>
                <a:spcPct val="0"/>
              </a:spcBef>
              <a:buNone/>
              <a:defRPr lang="en-US" sz="44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103978AE-806B-4882-B98B-2CBDA9379A5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Tree>
    <p:extLst>
      <p:ext uri="{BB962C8B-B14F-4D97-AF65-F5344CB8AC3E}">
        <p14:creationId xmlns:p14="http://schemas.microsoft.com/office/powerpoint/2010/main" val="325247347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userDrawn="1">
  <p:cSld name="1-1-0-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marL="0" algn="l" defTabSz="914446" rtl="0" eaLnBrk="1" latinLnBrk="0" hangingPunct="1">
              <a:lnSpc>
                <a:spcPct val="100000"/>
              </a:lnSpc>
              <a:spcBef>
                <a:spcPct val="0"/>
              </a:spcBef>
              <a:buNone/>
              <a:defRPr lang="en-US" sz="4000" kern="1200" dirty="0">
                <a:gradFill>
                  <a:gsLst>
                    <a:gs pos="66000">
                      <a:schemeClr val="accent2"/>
                    </a:gs>
                    <a:gs pos="100000">
                      <a:schemeClr val="accent1"/>
                    </a:gs>
                    <a:gs pos="33000">
                      <a:schemeClr val="accent3"/>
                    </a:gs>
                    <a:gs pos="0">
                      <a:schemeClr val="accent4"/>
                    </a:gs>
                  </a:gsLst>
                  <a:lin ang="18600000" scaled="0"/>
                </a:gradFill>
                <a:latin typeface="+mj-lt"/>
                <a:ea typeface="Source Sans Pro Black" panose="020B0803030403020204" pitchFamily="34" charset="0"/>
                <a:cs typeface="+mn-cs"/>
              </a:defRPr>
            </a:lvl1pPr>
          </a:lstStyle>
          <a:p>
            <a:r>
              <a:rPr lang="en-US" dirty="0"/>
              <a:t>Click to edit Master title style</a:t>
            </a:r>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92517399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userDrawn="1">
  <p:cSld name="1-1-0-L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98226942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userDrawn="1">
  <p:cSld name="1-1-0-HR-L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0C9909-7F69-4488-B2DE-12E236D2CDB5}"/>
              </a:ext>
            </a:extLst>
          </p:cNvPr>
          <p:cNvSpPr>
            <a:spLocks noGrp="1"/>
          </p:cNvSpPr>
          <p:nvPr>
            <p:ph type="title"/>
          </p:nvPr>
        </p:nvSpPr>
        <p:spPr>
          <a:xfrm>
            <a:off x="609600" y="609600"/>
            <a:ext cx="4876800" cy="1892524"/>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3" name="Slide Number Placeholder 1">
            <a:extLst>
              <a:ext uri="{FF2B5EF4-FFF2-40B4-BE49-F238E27FC236}">
                <a16:creationId xmlns:a16="http://schemas.microsoft.com/office/drawing/2014/main" id="{151DAFB7-78F5-4CED-A374-376917DDA179}"/>
              </a:ext>
            </a:extLst>
          </p:cNvPr>
          <p:cNvSpPr>
            <a:spLocks noGrp="1"/>
          </p:cNvSpPr>
          <p:nvPr>
            <p:ph type="sldNum" sz="quarter" idx="4"/>
          </p:nvPr>
        </p:nvSpPr>
        <p:spPr>
          <a:xfrm>
            <a:off x="10972800" y="6254496"/>
            <a:ext cx="609600" cy="268224"/>
          </a:xfrm>
          <a:prstGeom prst="rect">
            <a:avLst/>
          </a:prstGeom>
          <a:solidFill>
            <a:schemeClr val="bg2">
              <a:lumMod val="20000"/>
              <a:lumOff val="80000"/>
            </a:schemeClr>
          </a:solidFill>
        </p:spPr>
        <p:txBody>
          <a:bodyPr vert="horz" lIns="91440" tIns="45720" rIns="91440" bIns="45720" rtlCol="0" anchor="ctr"/>
          <a:lstStyle>
            <a:lvl1pPr algn="r">
              <a:defRPr sz="1333">
                <a:solidFill>
                  <a:schemeClr val="tx2"/>
                </a:solidFill>
              </a:defRPr>
            </a:lvl1pPr>
          </a:lstStyle>
          <a:p>
            <a:fld id="{8B9A2DF5-3641-49D0-8F14-85B1C28A2FB8}" type="slidenum">
              <a:rPr lang="en-US" smtClean="0"/>
              <a:pPr/>
              <a:t>‹Nr.›</a:t>
            </a:fld>
            <a:endParaRPr lang="en-US" dirty="0"/>
          </a:p>
        </p:txBody>
      </p:sp>
      <p:sp>
        <p:nvSpPr>
          <p:cNvPr id="9" name="Text Placeholder 3">
            <a:extLst>
              <a:ext uri="{FF2B5EF4-FFF2-40B4-BE49-F238E27FC236}">
                <a16:creationId xmlns:a16="http://schemas.microsoft.com/office/drawing/2014/main" id="{7770458F-1AAB-4331-9B34-EE663847C182}"/>
              </a:ext>
            </a:extLst>
          </p:cNvPr>
          <p:cNvSpPr>
            <a:spLocks noGrp="1"/>
          </p:cNvSpPr>
          <p:nvPr>
            <p:ph type="body" sz="quarter" idx="11" hasCustomPrompt="1"/>
          </p:nvPr>
        </p:nvSpPr>
        <p:spPr>
          <a:xfrm>
            <a:off x="609600" y="2839261"/>
            <a:ext cx="4876800" cy="3072001"/>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
        <p:nvSpPr>
          <p:cNvPr id="6" name="Picture Placeholder 3">
            <a:extLst>
              <a:ext uri="{FF2B5EF4-FFF2-40B4-BE49-F238E27FC236}">
                <a16:creationId xmlns:a16="http://schemas.microsoft.com/office/drawing/2014/main" id="{7A2AC07A-7CA9-4AE1-B06D-75E3324BF1A4}"/>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Tree>
    <p:extLst>
      <p:ext uri="{BB962C8B-B14F-4D97-AF65-F5344CB8AC3E}">
        <p14:creationId xmlns:p14="http://schemas.microsoft.com/office/powerpoint/2010/main" val="215949081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userDrawn="1">
  <p:cSld name="1-1-0-HL-Light">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A25268F9-F44F-4203-84C4-DD8EC7603BDE}"/>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5" name="Title 2">
            <a:extLst>
              <a:ext uri="{FF2B5EF4-FFF2-40B4-BE49-F238E27FC236}">
                <a16:creationId xmlns:a16="http://schemas.microsoft.com/office/drawing/2014/main" id="{01E6A0E5-03A1-4FDB-8AE4-CC3EE08756E3}"/>
              </a:ext>
            </a:extLst>
          </p:cNvPr>
          <p:cNvSpPr>
            <a:spLocks noGrp="1"/>
          </p:cNvSpPr>
          <p:nvPr>
            <p:ph type="title"/>
          </p:nvPr>
        </p:nvSpPr>
        <p:spPr>
          <a:xfrm>
            <a:off x="6705600" y="609600"/>
            <a:ext cx="4876800" cy="1892524"/>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6" name="Text Placeholder 3">
            <a:extLst>
              <a:ext uri="{FF2B5EF4-FFF2-40B4-BE49-F238E27FC236}">
                <a16:creationId xmlns:a16="http://schemas.microsoft.com/office/drawing/2014/main" id="{F317E3B7-7907-4185-B626-FA2935C15F7A}"/>
              </a:ext>
            </a:extLst>
          </p:cNvPr>
          <p:cNvSpPr>
            <a:spLocks noGrp="1"/>
          </p:cNvSpPr>
          <p:nvPr>
            <p:ph type="body" sz="quarter" idx="11" hasCustomPrompt="1"/>
          </p:nvPr>
        </p:nvSpPr>
        <p:spPr>
          <a:xfrm>
            <a:off x="6705600" y="2839261"/>
            <a:ext cx="4876800" cy="3072001"/>
          </a:xfrm>
          <a:prstGeom prst="rect">
            <a:avLst/>
          </a:prstGeom>
        </p:spPr>
        <p:txBody>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428743597"/>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userDrawn="1">
  <p:cSld name="1-1-1-L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79560369"/>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userDrawn="1">
  <p:cSld name="1-1-1-L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 y="609600"/>
            <a:ext cx="5486400" cy="5301663"/>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903878615"/>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userDrawn="1">
  <p:cSld name="1-1-1-HR-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609600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7" name="Text Placeholder 3">
            <a:extLst>
              <a:ext uri="{FF2B5EF4-FFF2-40B4-BE49-F238E27FC236}">
                <a16:creationId xmlns:a16="http://schemas.microsoft.com/office/drawing/2014/main" id="{200F7EFE-AE1D-4B16-9B3C-5F12B7E18D45}"/>
              </a:ext>
            </a:extLst>
          </p:cNvPr>
          <p:cNvSpPr>
            <a:spLocks noGrp="1"/>
          </p:cNvSpPr>
          <p:nvPr>
            <p:ph type="body" sz="quarter" idx="11" hasCustomPrompt="1"/>
          </p:nvPr>
        </p:nvSpPr>
        <p:spPr>
          <a:xfrm>
            <a:off x="609600" y="609600"/>
            <a:ext cx="4876800" cy="266740"/>
          </a:xfrm>
          <a:prstGeom prst="rect">
            <a:avLst/>
          </a:prstGeom>
        </p:spPr>
        <p:txBody>
          <a:bodyPr/>
          <a:lstStyle>
            <a:lvl1pPr marL="0" indent="0">
              <a:lnSpc>
                <a:spcPct val="100000"/>
              </a:lnSpc>
              <a:spcBef>
                <a:spcPts val="0"/>
              </a:spcBef>
              <a:buNone/>
              <a:defRPr sz="1333">
                <a:solidFill>
                  <a:schemeClr val="tx2"/>
                </a:solidFill>
                <a:latin typeface="+mn-lt"/>
              </a:defRPr>
            </a:lvl1pPr>
          </a:lstStyle>
          <a:p>
            <a:pPr lvl="0"/>
            <a:r>
              <a:rPr lang="en-US" dirty="0"/>
              <a:t>ADD YOUR OVERLINE</a:t>
            </a:r>
          </a:p>
        </p:txBody>
      </p:sp>
      <p:sp>
        <p:nvSpPr>
          <p:cNvPr id="8" name="Title 2">
            <a:extLst>
              <a:ext uri="{FF2B5EF4-FFF2-40B4-BE49-F238E27FC236}">
                <a16:creationId xmlns:a16="http://schemas.microsoft.com/office/drawing/2014/main" id="{5870F433-6B92-40CF-8708-D283C61F42C2}"/>
              </a:ext>
            </a:extLst>
          </p:cNvPr>
          <p:cNvSpPr>
            <a:spLocks noGrp="1"/>
          </p:cNvSpPr>
          <p:nvPr>
            <p:ph type="title"/>
          </p:nvPr>
        </p:nvSpPr>
        <p:spPr>
          <a:xfrm>
            <a:off x="609600" y="1351740"/>
            <a:ext cx="4876800" cy="1620061"/>
          </a:xfrm>
          <a:prstGeom prst="rect">
            <a:avLst/>
          </a:prstGeom>
        </p:spPr>
        <p:txBody>
          <a:bodyPr>
            <a:normAutofit/>
          </a:bodyPr>
          <a:lstStyle>
            <a:lvl1pP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9" name="Text Placeholder 3">
            <a:extLst>
              <a:ext uri="{FF2B5EF4-FFF2-40B4-BE49-F238E27FC236}">
                <a16:creationId xmlns:a16="http://schemas.microsoft.com/office/drawing/2014/main" id="{45D49180-49A1-4E78-8C83-F99CFD375C5C}"/>
              </a:ext>
            </a:extLst>
          </p:cNvPr>
          <p:cNvSpPr>
            <a:spLocks noGrp="1"/>
          </p:cNvSpPr>
          <p:nvPr>
            <p:ph type="body" sz="quarter" idx="12" hasCustomPrompt="1"/>
          </p:nvPr>
        </p:nvSpPr>
        <p:spPr>
          <a:xfrm>
            <a:off x="609600" y="3176400"/>
            <a:ext cx="4876800" cy="2734863"/>
          </a:xfrm>
          <a:prstGeom prst="rect">
            <a:avLst/>
          </a:prstGeom>
        </p:spPr>
        <p:txBody>
          <a:bodyPr>
            <a:normAutofit/>
          </a:bodyPr>
          <a:lstStyle>
            <a:lvl1pPr marL="0" indent="0">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1622022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IMAGE-Layout-0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914400"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7B5DA946-38B7-47EF-BA99-1AF3686155B0}"/>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5865886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userDrawn="1">
  <p:cSld name="1-1-1-HL-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388EDD-4178-4123-A0D5-B75FCC358F42}"/>
              </a:ext>
            </a:extLst>
          </p:cNvPr>
          <p:cNvSpPr>
            <a:spLocks noGrp="1"/>
          </p:cNvSpPr>
          <p:nvPr>
            <p:ph type="pic" sz="quarter" idx="10"/>
          </p:nvPr>
        </p:nvSpPr>
        <p:spPr>
          <a:xfrm>
            <a:off x="0" y="0"/>
            <a:ext cx="6096000" cy="6858000"/>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10" name="Text Placeholder 3">
            <a:extLst>
              <a:ext uri="{FF2B5EF4-FFF2-40B4-BE49-F238E27FC236}">
                <a16:creationId xmlns:a16="http://schemas.microsoft.com/office/drawing/2014/main" id="{8484C7CB-D2DE-4D8E-AD6E-4A45FA1D0B0D}"/>
              </a:ext>
            </a:extLst>
          </p:cNvPr>
          <p:cNvSpPr>
            <a:spLocks noGrp="1"/>
          </p:cNvSpPr>
          <p:nvPr>
            <p:ph type="body" sz="quarter" idx="11" hasCustomPrompt="1"/>
          </p:nvPr>
        </p:nvSpPr>
        <p:spPr>
          <a:xfrm>
            <a:off x="6705600" y="609600"/>
            <a:ext cx="4876800" cy="266740"/>
          </a:xfrm>
          <a:prstGeom prst="rect">
            <a:avLst/>
          </a:prstGeom>
        </p:spPr>
        <p:txBody>
          <a:bodyPr/>
          <a:lstStyle>
            <a:lvl1pPr marL="0" indent="0" algn="r">
              <a:lnSpc>
                <a:spcPct val="100000"/>
              </a:lnSpc>
              <a:spcBef>
                <a:spcPts val="0"/>
              </a:spcBef>
              <a:buNone/>
              <a:defRPr sz="1333">
                <a:solidFill>
                  <a:schemeClr val="tx2"/>
                </a:solidFill>
                <a:latin typeface="+mn-lt"/>
              </a:defRPr>
            </a:lvl1pPr>
          </a:lstStyle>
          <a:p>
            <a:pPr lvl="0"/>
            <a:r>
              <a:rPr lang="en-US" dirty="0"/>
              <a:t>ADD YOUR OVERLINE</a:t>
            </a:r>
          </a:p>
        </p:txBody>
      </p:sp>
      <p:sp>
        <p:nvSpPr>
          <p:cNvPr id="11" name="Title 2">
            <a:extLst>
              <a:ext uri="{FF2B5EF4-FFF2-40B4-BE49-F238E27FC236}">
                <a16:creationId xmlns:a16="http://schemas.microsoft.com/office/drawing/2014/main" id="{223BB9D5-8F0A-4C87-AF31-81EB124419D3}"/>
              </a:ext>
            </a:extLst>
          </p:cNvPr>
          <p:cNvSpPr>
            <a:spLocks noGrp="1"/>
          </p:cNvSpPr>
          <p:nvPr>
            <p:ph type="title"/>
          </p:nvPr>
        </p:nvSpPr>
        <p:spPr>
          <a:xfrm>
            <a:off x="6705600" y="1351740"/>
            <a:ext cx="4876800" cy="1620061"/>
          </a:xfrm>
          <a:prstGeom prst="rect">
            <a:avLst/>
          </a:prstGeom>
        </p:spPr>
        <p:txBody>
          <a:bodyPr>
            <a:normAutofit/>
          </a:bodyPr>
          <a:lstStyle>
            <a:lvl1pPr algn="r">
              <a:defRPr lang="en-US" sz="4000" dirty="0">
                <a:gradFill>
                  <a:gsLst>
                    <a:gs pos="66000">
                      <a:schemeClr val="accent2"/>
                    </a:gs>
                    <a:gs pos="100000">
                      <a:schemeClr val="accent1"/>
                    </a:gs>
                    <a:gs pos="33000">
                      <a:schemeClr val="accent3"/>
                    </a:gs>
                    <a:gs pos="0">
                      <a:schemeClr val="accent4"/>
                    </a:gs>
                  </a:gsLst>
                  <a:lin ang="18600000" scaled="0"/>
                </a:gradFill>
                <a:ea typeface="Source Sans Pro Black" panose="020B0803030403020204" pitchFamily="34" charset="0"/>
                <a:cs typeface="+mn-cs"/>
              </a:defRPr>
            </a:lvl1pPr>
          </a:lstStyle>
          <a:p>
            <a:pPr marL="0" lvl="0">
              <a:lnSpc>
                <a:spcPct val="100000"/>
              </a:lnSpc>
            </a:pPr>
            <a:r>
              <a:rPr lang="en-US" dirty="0"/>
              <a:t>Click to edit Master title style</a:t>
            </a:r>
          </a:p>
        </p:txBody>
      </p:sp>
      <p:sp>
        <p:nvSpPr>
          <p:cNvPr id="12" name="Text Placeholder 3">
            <a:extLst>
              <a:ext uri="{FF2B5EF4-FFF2-40B4-BE49-F238E27FC236}">
                <a16:creationId xmlns:a16="http://schemas.microsoft.com/office/drawing/2014/main" id="{179CC0C9-06B3-48A5-BD12-0AF429117223}"/>
              </a:ext>
            </a:extLst>
          </p:cNvPr>
          <p:cNvSpPr>
            <a:spLocks noGrp="1"/>
          </p:cNvSpPr>
          <p:nvPr>
            <p:ph type="body" sz="quarter" idx="12" hasCustomPrompt="1"/>
          </p:nvPr>
        </p:nvSpPr>
        <p:spPr>
          <a:xfrm>
            <a:off x="6705600" y="3176400"/>
            <a:ext cx="4876800" cy="2734863"/>
          </a:xfrm>
          <a:prstGeom prst="rect">
            <a:avLst/>
          </a:prstGeom>
        </p:spPr>
        <p:txBody>
          <a:bodyPr>
            <a:normAutofit/>
          </a:bodyPr>
          <a:lstStyle>
            <a:lvl1pPr marL="0" indent="0" algn="r">
              <a:lnSpc>
                <a:spcPct val="100000"/>
              </a:lnSpc>
              <a:spcBef>
                <a:spcPts val="0"/>
              </a:spcBef>
              <a:buNone/>
              <a:defRPr sz="1867">
                <a:solidFill>
                  <a:schemeClr val="tx2"/>
                </a:solidFill>
                <a:latin typeface="+mn-lt"/>
              </a:defRPr>
            </a:lvl1pPr>
          </a:lstStyle>
          <a:p>
            <a:pPr lvl="0"/>
            <a:r>
              <a:rPr lang="en-US" dirty="0"/>
              <a:t>Add your subtitle text</a:t>
            </a:r>
          </a:p>
        </p:txBody>
      </p:sp>
    </p:spTree>
    <p:extLst>
      <p:ext uri="{BB962C8B-B14F-4D97-AF65-F5344CB8AC3E}">
        <p14:creationId xmlns:p14="http://schemas.microsoft.com/office/powerpoint/2010/main" val="298778250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userDrawn="1">
  <p:cSld name="CL-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10F00EBF-B287-4A97-94A2-58659FC12108}"/>
              </a:ext>
            </a:extLst>
          </p:cNvPr>
          <p:cNvSpPr>
            <a:spLocks noGrp="1"/>
          </p:cNvSpPr>
          <p:nvPr>
            <p:ph type="pic" sz="quarter" idx="11"/>
          </p:nvPr>
        </p:nvSpPr>
        <p:spPr>
          <a:xfrm>
            <a:off x="6339840" y="990600"/>
            <a:ext cx="4876800" cy="4876800"/>
          </a:xfrm>
          <a:prstGeom prst="roundRect">
            <a:avLst>
              <a:gd name="adj" fmla="val 3125"/>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3063209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userDrawn="1">
  <p:cSld name="IML-Image-01-Light">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C582E34-45AC-46BF-8372-92FBB6191E38}"/>
              </a:ext>
            </a:extLst>
          </p:cNvPr>
          <p:cNvSpPr>
            <a:spLocks noGrp="1"/>
          </p:cNvSpPr>
          <p:nvPr>
            <p:ph type="pic" sz="quarter" idx="12"/>
          </p:nvPr>
        </p:nvSpPr>
        <p:spPr>
          <a:xfrm>
            <a:off x="6096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1" name="Picture Placeholder 3">
            <a:extLst>
              <a:ext uri="{FF2B5EF4-FFF2-40B4-BE49-F238E27FC236}">
                <a16:creationId xmlns:a16="http://schemas.microsoft.com/office/drawing/2014/main" id="{66997297-9A29-4E56-84A9-E69844C06DC4}"/>
              </a:ext>
            </a:extLst>
          </p:cNvPr>
          <p:cNvSpPr>
            <a:spLocks noGrp="1"/>
          </p:cNvSpPr>
          <p:nvPr>
            <p:ph type="pic" sz="quarter" idx="13"/>
          </p:nvPr>
        </p:nvSpPr>
        <p:spPr>
          <a:xfrm>
            <a:off x="6096000" y="3054096"/>
            <a:ext cx="1450848" cy="1450848"/>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8" name="Title 1">
            <a:extLst>
              <a:ext uri="{FF2B5EF4-FFF2-40B4-BE49-F238E27FC236}">
                <a16:creationId xmlns:a16="http://schemas.microsoft.com/office/drawing/2014/main" id="{1DF71F00-E8FD-4130-A73B-7C83436C0D24}"/>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9" name="Text Placeholder 4">
            <a:extLst>
              <a:ext uri="{FF2B5EF4-FFF2-40B4-BE49-F238E27FC236}">
                <a16:creationId xmlns:a16="http://schemas.microsoft.com/office/drawing/2014/main" id="{B13EDE2D-E00B-4784-8152-7CD08FA12643}"/>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97065373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userDrawn="1">
  <p:cSld name="IML-Image-02-Light">
    <p:spTree>
      <p:nvGrpSpPr>
        <p:cNvPr id="1" name=""/>
        <p:cNvGrpSpPr/>
        <p:nvPr/>
      </p:nvGrpSpPr>
      <p:grpSpPr>
        <a:xfrm>
          <a:off x="0" y="0"/>
          <a:ext cx="0" cy="0"/>
          <a:chOff x="0" y="0"/>
          <a:chExt cx="0" cy="0"/>
        </a:xfrm>
      </p:grpSpPr>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2147929"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028685"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5586984" y="2667000"/>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7D3152E6-5B6E-FF9B-B99C-59E8993DA58B}"/>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B78C7388-BAB6-BD66-158D-8C6151834392}"/>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222472962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userDrawn="1">
  <p:cSld name="IML-Image-03-Light">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0AB8959D-88A4-4972-9276-40BC99DE39B2}"/>
              </a:ext>
            </a:extLst>
          </p:cNvPr>
          <p:cNvSpPr>
            <a:spLocks noGrp="1" noChangeAspect="1"/>
          </p:cNvSpPr>
          <p:nvPr>
            <p:ph type="pic" sz="quarter" idx="15"/>
          </p:nvPr>
        </p:nvSpPr>
        <p:spPr>
          <a:xfrm>
            <a:off x="6986016"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6" name="Picture Placeholder 3">
            <a:extLst>
              <a:ext uri="{FF2B5EF4-FFF2-40B4-BE49-F238E27FC236}">
                <a16:creationId xmlns:a16="http://schemas.microsoft.com/office/drawing/2014/main" id="{95AC126F-6485-4019-9F1C-23399613546C}"/>
              </a:ext>
            </a:extLst>
          </p:cNvPr>
          <p:cNvSpPr>
            <a:spLocks noGrp="1" noChangeAspect="1"/>
          </p:cNvSpPr>
          <p:nvPr>
            <p:ph type="pic" sz="quarter" idx="12"/>
          </p:nvPr>
        </p:nvSpPr>
        <p:spPr>
          <a:xfrm>
            <a:off x="1389888"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5" name="Picture Placeholder 3">
            <a:extLst>
              <a:ext uri="{FF2B5EF4-FFF2-40B4-BE49-F238E27FC236}">
                <a16:creationId xmlns:a16="http://schemas.microsoft.com/office/drawing/2014/main" id="{14D8ABFC-DBE7-4716-B767-E205B88489BB}"/>
              </a:ext>
            </a:extLst>
          </p:cNvPr>
          <p:cNvSpPr>
            <a:spLocks noGrp="1" noChangeAspect="1"/>
          </p:cNvSpPr>
          <p:nvPr>
            <p:ph type="pic" sz="quarter" idx="14"/>
          </p:nvPr>
        </p:nvSpPr>
        <p:spPr>
          <a:xfrm>
            <a:off x="9784080"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7" name="Picture Placeholder 3">
            <a:extLst>
              <a:ext uri="{FF2B5EF4-FFF2-40B4-BE49-F238E27FC236}">
                <a16:creationId xmlns:a16="http://schemas.microsoft.com/office/drawing/2014/main" id="{4260601E-5209-47F8-B78D-C4E58BFB16A7}"/>
              </a:ext>
            </a:extLst>
          </p:cNvPr>
          <p:cNvSpPr>
            <a:spLocks noGrp="1" noChangeAspect="1"/>
          </p:cNvSpPr>
          <p:nvPr>
            <p:ph type="pic" sz="quarter" idx="13"/>
          </p:nvPr>
        </p:nvSpPr>
        <p:spPr>
          <a:xfrm>
            <a:off x="4187952" y="2705825"/>
            <a:ext cx="1018032" cy="1018032"/>
          </a:xfrm>
          <a:prstGeom prst="ellipse">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0" name="Title 1">
            <a:extLst>
              <a:ext uri="{FF2B5EF4-FFF2-40B4-BE49-F238E27FC236}">
                <a16:creationId xmlns:a16="http://schemas.microsoft.com/office/drawing/2014/main" id="{5866DECC-8E72-892E-10C5-FB0D52B3FB2E}"/>
              </a:ext>
            </a:extLst>
          </p:cNvPr>
          <p:cNvSpPr>
            <a:spLocks noGrp="1"/>
          </p:cNvSpPr>
          <p:nvPr>
            <p:ph type="title" hasCustomPrompt="1"/>
          </p:nvPr>
        </p:nvSpPr>
        <p:spPr>
          <a:xfrm>
            <a:off x="609600" y="838200"/>
            <a:ext cx="10972800" cy="609600"/>
          </a:xfrm>
          <a:prstGeom prst="rect">
            <a:avLst/>
          </a:prstGeom>
        </p:spPr>
        <p:txBody>
          <a:bodyPr anchor="ctr"/>
          <a:lstStyle>
            <a:lvl1pPr marL="0" algn="ctr" defTabSz="914446" rtl="0" eaLnBrk="1" latinLnBrk="0" hangingPunct="1">
              <a:lnSpc>
                <a:spcPct val="100000"/>
              </a:lnSpc>
              <a:spcBef>
                <a:spcPts val="0"/>
              </a:spcBef>
              <a:defRPr lang="en-US" sz="4400" kern="1200" dirty="0">
                <a:solidFill>
                  <a:schemeClr val="bg1"/>
                </a:solidFill>
                <a:latin typeface="+mj-lt"/>
                <a:ea typeface="Source Sans Pro Black" panose="020B0803030403020204" pitchFamily="34" charset="0"/>
                <a:cs typeface="+mn-cs"/>
              </a:defRPr>
            </a:lvl1pPr>
          </a:lstStyle>
          <a:p>
            <a:pPr marL="0" lvl="0" indent="0" algn="ctr">
              <a:spcBef>
                <a:spcPts val="1000"/>
              </a:spcBef>
              <a:buFont typeface="Arial" panose="020B0604020202020204" pitchFamily="34" charset="0"/>
            </a:pPr>
            <a:r>
              <a:rPr lang="en-US" dirty="0"/>
              <a:t>Your Main Title</a:t>
            </a:r>
          </a:p>
        </p:txBody>
      </p:sp>
      <p:sp>
        <p:nvSpPr>
          <p:cNvPr id="11" name="Text Placeholder 4">
            <a:extLst>
              <a:ext uri="{FF2B5EF4-FFF2-40B4-BE49-F238E27FC236}">
                <a16:creationId xmlns:a16="http://schemas.microsoft.com/office/drawing/2014/main" id="{F8084853-8A75-8FF4-22AB-85F5137A798E}"/>
              </a:ext>
            </a:extLst>
          </p:cNvPr>
          <p:cNvSpPr>
            <a:spLocks noGrp="1"/>
          </p:cNvSpPr>
          <p:nvPr>
            <p:ph type="body" sz="quarter" idx="10" hasCustomPrompt="1"/>
          </p:nvPr>
        </p:nvSpPr>
        <p:spPr>
          <a:xfrm>
            <a:off x="609600" y="396240"/>
            <a:ext cx="10972800" cy="355601"/>
          </a:xfrm>
          <a:prstGeom prst="rect">
            <a:avLst/>
          </a:prstGeom>
        </p:spPr>
        <p:txBody>
          <a:bodyPr anchor="ctr"/>
          <a:lstStyle>
            <a:lvl1pPr marL="0" indent="0" algn="ctr">
              <a:lnSpc>
                <a:spcPct val="100000"/>
              </a:lnSpc>
              <a:spcBef>
                <a:spcPts val="0"/>
              </a:spcBef>
              <a:buNone/>
              <a:defRPr lang="en-UA" sz="1600" kern="1200" spc="333" dirty="0">
                <a:solidFill>
                  <a:schemeClr val="tx2"/>
                </a:solidFill>
                <a:latin typeface="+mn-lt"/>
                <a:ea typeface="Roboto Thin" pitchFamily="2" charset="0"/>
                <a:cs typeface="+mn-cs"/>
              </a:defRPr>
            </a:lvl1pPr>
          </a:lstStyle>
          <a:p>
            <a:pPr marL="0" lvl="0" algn="ctr" defTabSz="914446" rtl="0" eaLnBrk="1" latinLnBrk="0" hangingPunct="1"/>
            <a:r>
              <a:rPr lang="en-UA" dirty="0"/>
              <a:t>YOUR SUBTITLE</a:t>
            </a:r>
          </a:p>
        </p:txBody>
      </p:sp>
    </p:spTree>
    <p:extLst>
      <p:ext uri="{BB962C8B-B14F-4D97-AF65-F5344CB8AC3E}">
        <p14:creationId xmlns:p14="http://schemas.microsoft.com/office/powerpoint/2010/main" val="367833615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userDrawn="1">
  <p:cSld name="PORTFOLIO-Image-01-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39376803"/>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userDrawn="1">
  <p:cSld name="PORTFOLIO-Image-05-Ligh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609600"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Picture Placeholder 3">
            <a:extLst>
              <a:ext uri="{FF2B5EF4-FFF2-40B4-BE49-F238E27FC236}">
                <a16:creationId xmlns:a16="http://schemas.microsoft.com/office/drawing/2014/main" id="{B21BCA39-ADFB-4BE6-9D20-13E8FADF99B0}"/>
              </a:ext>
            </a:extLst>
          </p:cNvPr>
          <p:cNvSpPr>
            <a:spLocks noGrp="1"/>
          </p:cNvSpPr>
          <p:nvPr>
            <p:ph type="pic" sz="quarter" idx="14"/>
          </p:nvPr>
        </p:nvSpPr>
        <p:spPr>
          <a:xfrm>
            <a:off x="9003792"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0B57B0E6-36B2-4E47-96C2-1EDF4BBE7946}"/>
              </a:ext>
            </a:extLst>
          </p:cNvPr>
          <p:cNvSpPr>
            <a:spLocks noGrp="1"/>
          </p:cNvSpPr>
          <p:nvPr>
            <p:ph type="pic" sz="quarter" idx="15"/>
          </p:nvPr>
        </p:nvSpPr>
        <p:spPr>
          <a:xfrm>
            <a:off x="3407664"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31BC7345-85E6-4338-92D9-E8AC45730E28}"/>
              </a:ext>
            </a:extLst>
          </p:cNvPr>
          <p:cNvSpPr>
            <a:spLocks noGrp="1"/>
          </p:cNvSpPr>
          <p:nvPr>
            <p:ph type="pic" sz="quarter" idx="16"/>
          </p:nvPr>
        </p:nvSpPr>
        <p:spPr>
          <a:xfrm>
            <a:off x="6205728" y="609600"/>
            <a:ext cx="2578608" cy="2578608"/>
          </a:xfrm>
          <a:prstGeom prst="roundRect">
            <a:avLst>
              <a:gd name="adj" fmla="val 0"/>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61110623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userDrawn="1">
  <p:cSld name="DATA-Image-03-Light">
    <p:spTree>
      <p:nvGrpSpPr>
        <p:cNvPr id="1" name=""/>
        <p:cNvGrpSpPr/>
        <p:nvPr/>
      </p:nvGrpSpPr>
      <p:grpSpPr>
        <a:xfrm>
          <a:off x="0" y="0"/>
          <a:ext cx="0" cy="0"/>
          <a:chOff x="0" y="0"/>
          <a:chExt cx="0" cy="0"/>
        </a:xfrm>
      </p:grpSpPr>
      <p:sp>
        <p:nvSpPr>
          <p:cNvPr id="8" name="Picture Placeholder 3">
            <a:extLst>
              <a:ext uri="{FF2B5EF4-FFF2-40B4-BE49-F238E27FC236}">
                <a16:creationId xmlns:a16="http://schemas.microsoft.com/office/drawing/2014/main" id="{CD6A1AF2-0E5E-C543-BCC9-497B3A3D32FC}"/>
              </a:ext>
            </a:extLst>
          </p:cNvPr>
          <p:cNvSpPr>
            <a:spLocks noGrp="1"/>
          </p:cNvSpPr>
          <p:nvPr>
            <p:ph type="pic" sz="quarter" idx="13"/>
          </p:nvPr>
        </p:nvSpPr>
        <p:spPr>
          <a:xfrm>
            <a:off x="4470654"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
        <p:nvSpPr>
          <p:cNvPr id="9" name="Picture Placeholder 3">
            <a:extLst>
              <a:ext uri="{FF2B5EF4-FFF2-40B4-BE49-F238E27FC236}">
                <a16:creationId xmlns:a16="http://schemas.microsoft.com/office/drawing/2014/main" id="{35FD3BED-494D-7C46-A085-4717BEA81D19}"/>
              </a:ext>
            </a:extLst>
          </p:cNvPr>
          <p:cNvSpPr>
            <a:spLocks noGrp="1"/>
          </p:cNvSpPr>
          <p:nvPr>
            <p:ph type="pic" sz="quarter" idx="14"/>
          </p:nvPr>
        </p:nvSpPr>
        <p:spPr>
          <a:xfrm>
            <a:off x="8331708" y="2999232"/>
            <a:ext cx="3249168" cy="3249168"/>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11522986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userDrawn="1">
  <p:cSld name="DATA-Image-02-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EE3198DC-382B-B047-809E-869BFCC20B1A}"/>
              </a:ext>
            </a:extLst>
          </p:cNvPr>
          <p:cNvSpPr>
            <a:spLocks noGrp="1"/>
          </p:cNvSpPr>
          <p:nvPr>
            <p:ph type="pic" sz="quarter" idx="10"/>
          </p:nvPr>
        </p:nvSpPr>
        <p:spPr>
          <a:xfrm>
            <a:off x="6807200" y="609600"/>
            <a:ext cx="4775200"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344502347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userDrawn="1">
  <p:cSld name="DATA-Image-04-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7470987" y="609601"/>
            <a:ext cx="4068979" cy="56388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01478497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IMAGE-Layout-05">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72B4464-F622-4D59-B0EB-837A7D569281}"/>
              </a:ext>
            </a:extLst>
          </p:cNvPr>
          <p:cNvSpPr>
            <a:spLocks noGrp="1"/>
          </p:cNvSpPr>
          <p:nvPr>
            <p:ph type="pic" sz="quarter" idx="10"/>
          </p:nvPr>
        </p:nvSpPr>
        <p:spPr>
          <a:xfrm>
            <a:off x="2969342" y="914400"/>
            <a:ext cx="8308258" cy="5029200"/>
          </a:xfrm>
          <a:prstGeom prst="rect">
            <a:avLst/>
          </a:prstGeom>
          <a:solidFill>
            <a:schemeClr val="bg2">
              <a:lumMod val="25000"/>
            </a:schemeClr>
          </a:solidFill>
        </p:spPr>
        <p:txBody>
          <a:bodyPr/>
          <a:lstStyle>
            <a:lvl1pPr>
              <a:defRPr lang="en-US"/>
            </a:lvl1pPr>
          </a:lstStyle>
          <a:p>
            <a:pPr lvl="0"/>
            <a:endParaRPr lang="en-US"/>
          </a:p>
        </p:txBody>
      </p:sp>
      <p:sp>
        <p:nvSpPr>
          <p:cNvPr id="3" name="Title 4">
            <a:extLst>
              <a:ext uri="{FF2B5EF4-FFF2-40B4-BE49-F238E27FC236}">
                <a16:creationId xmlns:a16="http://schemas.microsoft.com/office/drawing/2014/main" id="{ED6D72D2-9BCC-45A6-A342-781349144284}"/>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7097272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DATA-Image-08-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1" y="0"/>
            <a:ext cx="2639569" cy="6858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67118914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DATA-Image-07-Ligh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A4EAD187-1DE1-43E0-829B-D15CC2978DC1}"/>
              </a:ext>
            </a:extLst>
          </p:cNvPr>
          <p:cNvSpPr>
            <a:spLocks noGrp="1"/>
          </p:cNvSpPr>
          <p:nvPr>
            <p:ph type="pic" sz="quarter" idx="14"/>
          </p:nvPr>
        </p:nvSpPr>
        <p:spPr>
          <a:xfrm>
            <a:off x="0" y="0"/>
            <a:ext cx="12191997" cy="3429000"/>
          </a:xfrm>
          <a:prstGeom prst="rect">
            <a:avLst/>
          </a:prstGeom>
          <a:solidFill>
            <a:schemeClr val="bg2">
              <a:lumMod val="25000"/>
            </a:schemeClr>
          </a:solidFill>
          <a:ln w="38100">
            <a:noFill/>
          </a:ln>
          <a:effectLst/>
        </p:spPr>
        <p:txBody>
          <a:bodyPr/>
          <a:lstStyle>
            <a:lvl1pPr>
              <a:defRPr lang="en-UA" sz="1867">
                <a:solidFill>
                  <a:schemeClr val="bg1"/>
                </a:solidFill>
              </a:defRPr>
            </a:lvl1pPr>
          </a:lstStyle>
          <a:p>
            <a:pPr lvl="0"/>
            <a:endParaRPr lang="en-UA"/>
          </a:p>
        </p:txBody>
      </p:sp>
    </p:spTree>
    <p:extLst>
      <p:ext uri="{BB962C8B-B14F-4D97-AF65-F5344CB8AC3E}">
        <p14:creationId xmlns:p14="http://schemas.microsoft.com/office/powerpoint/2010/main" val="29808546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IMAGE-Layout-0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 y="0"/>
            <a:ext cx="6095999"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DB9D0DDD-5F06-4A50-8692-CADC5FD00B29}"/>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052184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IMAGE-Layout-0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391549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IMAGE-Layout-08">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p:spPr>
        <p:txBody>
          <a:bodyPr/>
          <a:lstStyle>
            <a:lvl1pPr>
              <a:defRPr lang="uk-UA"/>
            </a:lvl1pPr>
          </a:lstStyle>
          <a:p>
            <a:pPr lvl="0"/>
            <a:endParaRPr lang="uk-UA"/>
          </a:p>
        </p:txBody>
      </p:sp>
      <p:sp>
        <p:nvSpPr>
          <p:cNvPr id="4" name="Title 4">
            <a:extLst>
              <a:ext uri="{FF2B5EF4-FFF2-40B4-BE49-F238E27FC236}">
                <a16:creationId xmlns:a16="http://schemas.microsoft.com/office/drawing/2014/main" id="{8C1C4CB0-E103-4518-BF7B-6A1458F43F0F}"/>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87256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IMAGE-Layout-09">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B2F39605-129A-48D8-8833-9A1C4446F59B}"/>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534471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IMAGE-Layout-1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068000" y="0"/>
            <a:ext cx="405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85700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D6A60A-0B41-54B6-93F2-2AB8282F0D2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BE02F59-467F-1AFE-E8F9-7E3CE975DD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19586FA-4678-CA34-7BAD-0CB10C007016}"/>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BF1AB2D5-F5B9-28FA-3DF4-AA2FB1D135F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09F6FD3-3684-F1F8-52A8-773DE16F33FF}"/>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28551713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IMAGE-Layout-1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8136000" y="0"/>
            <a:ext cx="4056000" cy="6858000"/>
          </a:xfrm>
          <a:prstGeom prst="rect">
            <a:avLst/>
          </a:prstGeom>
          <a:solidFill>
            <a:schemeClr val="bg2">
              <a:lumMod val="25000"/>
            </a:schemeClr>
          </a:solidFill>
        </p:spPr>
        <p:txBody>
          <a:bodyPr/>
          <a:lstStyle>
            <a:lvl1pPr>
              <a:defRPr lang="uk-UA"/>
            </a:lvl1pPr>
          </a:lstStyle>
          <a:p>
            <a:pPr lvl="0"/>
            <a:endParaRPr lang="uk-UA"/>
          </a:p>
        </p:txBody>
      </p:sp>
      <p:sp>
        <p:nvSpPr>
          <p:cNvPr id="3" name="Title 4">
            <a:extLst>
              <a:ext uri="{FF2B5EF4-FFF2-40B4-BE49-F238E27FC236}">
                <a16:creationId xmlns:a16="http://schemas.microsoft.com/office/drawing/2014/main" id="{C8AEAFCC-E5E5-4450-A2D9-6267133D820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116286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IMAGE-Layout-12">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5CEA750A-677F-43CA-8A48-7AE6C2E65812}"/>
              </a:ext>
            </a:extLst>
          </p:cNvPr>
          <p:cNvSpPr>
            <a:spLocks noGrp="1"/>
          </p:cNvSpPr>
          <p:nvPr>
            <p:ph type="pic" sz="quarter" idx="11"/>
          </p:nvPr>
        </p:nvSpPr>
        <p:spPr>
          <a:xfrm>
            <a:off x="405600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138977814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IMAGE-Layout-13">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81360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2604432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IMAGE-Layout-14">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6207342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IMAGE-Layout-15">
    <p:bg>
      <p:bgPr>
        <a:solidFill>
          <a:schemeClr val="tx1"/>
        </a:solidFill>
        <a:effectLst/>
      </p:bgPr>
    </p:bg>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656E0239-9422-4FA9-9150-3458629F0DC1}"/>
              </a:ext>
            </a:extLst>
          </p:cNvPr>
          <p:cNvSpPr>
            <a:spLocks noGrp="1"/>
          </p:cNvSpPr>
          <p:nvPr>
            <p:ph type="pic" sz="quarter" idx="11"/>
          </p:nvPr>
        </p:nvSpPr>
        <p:spPr>
          <a:xfrm>
            <a:off x="4787900" y="0"/>
            <a:ext cx="7404100" cy="6858000"/>
          </a:xfrm>
          <a:prstGeom prst="rect">
            <a:avLst/>
          </a:prstGeom>
          <a:solidFill>
            <a:schemeClr val="bg2">
              <a:lumMod val="25000"/>
            </a:schemeClr>
          </a:solidFill>
        </p:spPr>
        <p:txBody>
          <a:bodyPr/>
          <a:lstStyle>
            <a:lvl1pPr>
              <a:defRPr lang="uk-UA"/>
            </a:lvl1pPr>
          </a:lstStyle>
          <a:p>
            <a:pPr lvl="0"/>
            <a:endParaRPr lang="uk-UA"/>
          </a:p>
        </p:txBody>
      </p:sp>
    </p:spTree>
    <p:extLst>
      <p:ext uri="{BB962C8B-B14F-4D97-AF65-F5344CB8AC3E}">
        <p14:creationId xmlns:p14="http://schemas.microsoft.com/office/powerpoint/2010/main" val="7643773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IMAGE-Layout-16">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5285533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Layout-1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0"/>
            <a:ext cx="12191999" cy="42926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35412313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Layout-1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8B5C77-6E87-4CF4-9817-CE6C928B7F83}"/>
              </a:ext>
            </a:extLst>
          </p:cNvPr>
          <p:cNvSpPr>
            <a:spLocks noGrp="1"/>
          </p:cNvSpPr>
          <p:nvPr>
            <p:ph type="pic" sz="quarter" idx="10"/>
          </p:nvPr>
        </p:nvSpPr>
        <p:spPr>
          <a:xfrm>
            <a:off x="1" y="3429000"/>
            <a:ext cx="12191999" cy="3429000"/>
          </a:xfrm>
          <a:prstGeom prst="rect">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2357542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IMAGE-Layout-19">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16851935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IMAGE-Layout-20">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0"/>
            <a:ext cx="6096000"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6096000" y="3429000"/>
            <a:ext cx="6096000"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1161834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FDABB76-E415-F812-BC97-19C3FD7945E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073AD916-563F-E72B-512C-043228CA42A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184A84F-368A-D9EC-ED3C-D7BCFDB0B09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FE40F72-9447-9D6E-85C7-788994CB504D}"/>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6" name="Fußzeilenplatzhalter 5">
            <a:extLst>
              <a:ext uri="{FF2B5EF4-FFF2-40B4-BE49-F238E27FC236}">
                <a16:creationId xmlns:a16="http://schemas.microsoft.com/office/drawing/2014/main" id="{094D91D9-AD3F-A363-AFC1-22210E96266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0617256-F8E7-281E-8E7A-B375BC8C81C4}"/>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17701491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IMAGE-Layout-21">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9F1E531-B369-48BB-9BCA-0AF303B9140E}"/>
              </a:ext>
            </a:extLst>
          </p:cNvPr>
          <p:cNvSpPr>
            <a:spLocks noGrp="1"/>
          </p:cNvSpPr>
          <p:nvPr>
            <p:ph type="pic" sz="quarter" idx="10"/>
          </p:nvPr>
        </p:nvSpPr>
        <p:spPr>
          <a:xfrm>
            <a:off x="0" y="3429000"/>
            <a:ext cx="8836085" cy="3429000"/>
          </a:xfrm>
          <a:prstGeom prst="rect">
            <a:avLst/>
          </a:prstGeom>
          <a:solidFill>
            <a:schemeClr val="bg2">
              <a:lumMod val="25000"/>
            </a:schemeClr>
          </a:solidFill>
        </p:spPr>
        <p:txBody>
          <a:bodyPr/>
          <a:lstStyle>
            <a:lvl1pPr>
              <a:defRPr lang="en-US"/>
            </a:lvl1pPr>
          </a:lstStyle>
          <a:p>
            <a:pPr lvl="0"/>
            <a:endParaRPr lang="en-US"/>
          </a:p>
        </p:txBody>
      </p:sp>
      <p:sp>
        <p:nvSpPr>
          <p:cNvPr id="8" name="Picture Placeholder 6">
            <a:extLst>
              <a:ext uri="{FF2B5EF4-FFF2-40B4-BE49-F238E27FC236}">
                <a16:creationId xmlns:a16="http://schemas.microsoft.com/office/drawing/2014/main" id="{0904B0A5-4D0D-4B3C-81C6-D2A780190B34}"/>
              </a:ext>
            </a:extLst>
          </p:cNvPr>
          <p:cNvSpPr>
            <a:spLocks noGrp="1"/>
          </p:cNvSpPr>
          <p:nvPr>
            <p:ph type="pic" sz="quarter" idx="11"/>
          </p:nvPr>
        </p:nvSpPr>
        <p:spPr>
          <a:xfrm>
            <a:off x="8836085"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27991406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IMAGE-Layout-22">
    <p:bg>
      <p:bgPr>
        <a:solidFill>
          <a:schemeClr val="tx1"/>
        </a:solidFill>
        <a:effectLst/>
      </p:bgPr>
    </p:bg>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CEB6E739-39F9-4E42-B265-0E28996ABE27}"/>
              </a:ext>
            </a:extLst>
          </p:cNvPr>
          <p:cNvSpPr>
            <a:spLocks noGrp="1"/>
          </p:cNvSpPr>
          <p:nvPr>
            <p:ph type="pic" sz="quarter" idx="11"/>
          </p:nvPr>
        </p:nvSpPr>
        <p:spPr>
          <a:xfrm>
            <a:off x="0" y="3429000"/>
            <a:ext cx="3355915" cy="3429000"/>
          </a:xfrm>
          <a:prstGeom prst="rect">
            <a:avLst/>
          </a:prstGeom>
          <a:solidFill>
            <a:schemeClr val="bg2">
              <a:lumMod val="25000"/>
            </a:schemeClr>
          </a:solidFill>
        </p:spPr>
        <p:txBody>
          <a:bodyPr/>
          <a:lstStyle>
            <a:lvl1pPr>
              <a:defRPr lang="en-US" dirty="0"/>
            </a:lvl1pPr>
          </a:lstStyle>
          <a:p>
            <a:pPr lvl="0"/>
            <a:endParaRPr lang="en-US" dirty="0"/>
          </a:p>
        </p:txBody>
      </p:sp>
    </p:spTree>
    <p:extLst>
      <p:ext uri="{BB962C8B-B14F-4D97-AF65-F5344CB8AC3E}">
        <p14:creationId xmlns:p14="http://schemas.microsoft.com/office/powerpoint/2010/main" val="39963347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Layout-23">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914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E614D36E-ECF9-42A6-B627-4D2F5657214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9844785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Layout-24">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0038A9B6-0CC9-46A8-8325-AC97DD01FA72}"/>
              </a:ext>
            </a:extLst>
          </p:cNvPr>
          <p:cNvSpPr>
            <a:spLocks noGrp="1"/>
          </p:cNvSpPr>
          <p:nvPr>
            <p:ph type="pic" sz="quarter" idx="10"/>
          </p:nvPr>
        </p:nvSpPr>
        <p:spPr>
          <a:xfrm>
            <a:off x="4250400" y="914400"/>
            <a:ext cx="7027200" cy="5029200"/>
          </a:xfrm>
          <a:prstGeom prst="roundRect">
            <a:avLst>
              <a:gd name="adj" fmla="val 0"/>
            </a:avLst>
          </a:prstGeom>
          <a:solidFill>
            <a:schemeClr val="bg2">
              <a:lumMod val="25000"/>
            </a:schemeClr>
          </a:solidFill>
        </p:spPr>
        <p:txBody>
          <a:bodyPr/>
          <a:lstStyle/>
          <a:p>
            <a:endParaRPr lang="en-US"/>
          </a:p>
        </p:txBody>
      </p:sp>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902863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IMAGE-Layout-25">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15DD993-0F59-40B2-8E5D-FE7EF97F652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
        <p:nvSpPr>
          <p:cNvPr id="4" name="Picture Placeholder 6">
            <a:extLst>
              <a:ext uri="{FF2B5EF4-FFF2-40B4-BE49-F238E27FC236}">
                <a16:creationId xmlns:a16="http://schemas.microsoft.com/office/drawing/2014/main" id="{C46AC66E-831B-481E-9DCA-6F38FC2799A1}"/>
              </a:ext>
            </a:extLst>
          </p:cNvPr>
          <p:cNvSpPr>
            <a:spLocks noGrp="1"/>
          </p:cNvSpPr>
          <p:nvPr>
            <p:ph type="pic" sz="quarter" idx="10"/>
          </p:nvPr>
        </p:nvSpPr>
        <p:spPr>
          <a:xfrm>
            <a:off x="6096000" y="914400"/>
            <a:ext cx="5181600" cy="5029200"/>
          </a:xfrm>
          <a:prstGeom prst="roundRect">
            <a:avLst>
              <a:gd name="adj" fmla="val 0"/>
            </a:avLst>
          </a:prstGeom>
          <a:solidFill>
            <a:schemeClr val="bg2">
              <a:lumMod val="25000"/>
            </a:schemeClr>
          </a:solidFill>
        </p:spPr>
        <p:txBody>
          <a:bodyPr/>
          <a:lstStyle>
            <a:lvl1pPr>
              <a:defRPr lang="en-US"/>
            </a:lvl1pPr>
          </a:lstStyle>
          <a:p>
            <a:pPr lvl="0"/>
            <a:endParaRPr lang="en-US"/>
          </a:p>
        </p:txBody>
      </p:sp>
    </p:spTree>
    <p:extLst>
      <p:ext uri="{BB962C8B-B14F-4D97-AF65-F5344CB8AC3E}">
        <p14:creationId xmlns:p14="http://schemas.microsoft.com/office/powerpoint/2010/main" val="415805776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IMAGE-Layout-26">
    <p:bg>
      <p:bgPr>
        <a:solidFill>
          <a:schemeClr val="tx1"/>
        </a:solidFill>
        <a:effectLst/>
      </p:bgPr>
    </p:bg>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3D589A9-0690-4D70-AC6B-7E02C990809B}"/>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
        <p:nvSpPr>
          <p:cNvPr id="5" name="Picture Placeholder 2">
            <a:extLst>
              <a:ext uri="{FF2B5EF4-FFF2-40B4-BE49-F238E27FC236}">
                <a16:creationId xmlns:a16="http://schemas.microsoft.com/office/drawing/2014/main" id="{1D032E74-E98C-4A65-8348-308DC5A57330}"/>
              </a:ext>
            </a:extLst>
          </p:cNvPr>
          <p:cNvSpPr>
            <a:spLocks noGrp="1"/>
          </p:cNvSpPr>
          <p:nvPr>
            <p:ph type="pic" sz="quarter" idx="11"/>
          </p:nvPr>
        </p:nvSpPr>
        <p:spPr>
          <a:xfrm>
            <a:off x="1219200" y="1600200"/>
            <a:ext cx="3657600" cy="3657600"/>
          </a:xfrm>
          <a:prstGeom prst="ellipse">
            <a:avLst/>
          </a:prstGeom>
          <a:solidFill>
            <a:schemeClr val="bg2">
              <a:lumMod val="25000"/>
            </a:schemeClr>
          </a:solidFill>
          <a:ln w="38100">
            <a:noFill/>
          </a:ln>
          <a:effectLst/>
        </p:spPr>
        <p:txBody>
          <a:bodyPr/>
          <a:lstStyle>
            <a:lvl1pPr>
              <a:defRPr sz="1867">
                <a:solidFill>
                  <a:schemeClr val="bg1"/>
                </a:solidFill>
              </a:defRPr>
            </a:lvl1pPr>
          </a:lstStyle>
          <a:p>
            <a:endParaRPr lang="uk-UA"/>
          </a:p>
        </p:txBody>
      </p:sp>
    </p:spTree>
    <p:extLst>
      <p:ext uri="{BB962C8B-B14F-4D97-AF65-F5344CB8AC3E}">
        <p14:creationId xmlns:p14="http://schemas.microsoft.com/office/powerpoint/2010/main" val="2877098392"/>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IMAGE-Layout-2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5" name="Title 4">
            <a:extLst>
              <a:ext uri="{FF2B5EF4-FFF2-40B4-BE49-F238E27FC236}">
                <a16:creationId xmlns:a16="http://schemas.microsoft.com/office/drawing/2014/main" id="{051B3C81-37F1-45BE-8A36-6F5B922614F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7256662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IMAGE-Layout-2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BDE31C0E-ED7D-4FBC-B3FC-8850A717228D}"/>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73521012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IMAGE-Layout-29">
    <p:bg>
      <p:bgPr>
        <a:solidFill>
          <a:schemeClr val="tx1"/>
        </a:solidFill>
        <a:effectLst/>
      </p:bgPr>
    </p:bg>
    <p:spTree>
      <p:nvGrpSpPr>
        <p:cNvPr id="1" name=""/>
        <p:cNvGrpSpPr/>
        <p:nvPr/>
      </p:nvGrpSpPr>
      <p:grpSpPr>
        <a:xfrm>
          <a:off x="0" y="0"/>
          <a:ext cx="0" cy="0"/>
          <a:chOff x="0" y="0"/>
          <a:chExt cx="0" cy="0"/>
        </a:xfrm>
      </p:grpSpPr>
      <p:sp>
        <p:nvSpPr>
          <p:cNvPr id="12" name="Picture Placeholder 3">
            <a:extLst>
              <a:ext uri="{FF2B5EF4-FFF2-40B4-BE49-F238E27FC236}">
                <a16:creationId xmlns:a16="http://schemas.microsoft.com/office/drawing/2014/main" id="{A01E19A8-58F0-4680-BA37-243AA8D2479B}"/>
              </a:ext>
            </a:extLst>
          </p:cNvPr>
          <p:cNvSpPr>
            <a:spLocks noGrp="1"/>
          </p:cNvSpPr>
          <p:nvPr>
            <p:ph type="pic" sz="quarter" idx="10"/>
          </p:nvPr>
        </p:nvSpPr>
        <p:spPr>
          <a:xfrm>
            <a:off x="9144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56E3EE0B-F4D7-4A15-858C-7B64D9236F77}"/>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22457726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Layout-30">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DB8E2D95-DBF1-4838-AC3D-96F341E8EC32}"/>
              </a:ext>
            </a:extLst>
          </p:cNvPr>
          <p:cNvSpPr>
            <a:spLocks noGrp="1"/>
          </p:cNvSpPr>
          <p:nvPr>
            <p:ph type="pic" sz="quarter" idx="11"/>
          </p:nvPr>
        </p:nvSpPr>
        <p:spPr>
          <a:xfrm>
            <a:off x="6522720"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5" name="Picture Placeholder 3">
            <a:extLst>
              <a:ext uri="{FF2B5EF4-FFF2-40B4-BE49-F238E27FC236}">
                <a16:creationId xmlns:a16="http://schemas.microsoft.com/office/drawing/2014/main" id="{90CB9292-A56B-4AF1-9C57-80C7BB9D0850}"/>
              </a:ext>
            </a:extLst>
          </p:cNvPr>
          <p:cNvSpPr>
            <a:spLocks noGrp="1"/>
          </p:cNvSpPr>
          <p:nvPr>
            <p:ph type="pic" sz="quarter" idx="10"/>
          </p:nvPr>
        </p:nvSpPr>
        <p:spPr>
          <a:xfrm>
            <a:off x="4035552" y="1688785"/>
            <a:ext cx="1633728" cy="1633728"/>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4" name="Title 4">
            <a:extLst>
              <a:ext uri="{FF2B5EF4-FFF2-40B4-BE49-F238E27FC236}">
                <a16:creationId xmlns:a16="http://schemas.microsoft.com/office/drawing/2014/main" id="{3EC904EB-B2A2-479C-9B2E-50DCB0CD54DA}"/>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552118224"/>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B8A728-DA07-3023-FC95-A62FEA929FA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6738AA6-46F5-E893-4776-8C626B2D9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DD4D8D6-1DDA-BEC7-51F7-9B4630CE39F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15E29561-1437-362C-50DB-65EBD21281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0E54D54-759D-E999-2F61-9F89D3B9C26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8E487A71-82A7-20CE-9C8F-B43D9E651B31}"/>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8" name="Fußzeilenplatzhalter 7">
            <a:extLst>
              <a:ext uri="{FF2B5EF4-FFF2-40B4-BE49-F238E27FC236}">
                <a16:creationId xmlns:a16="http://schemas.microsoft.com/office/drawing/2014/main" id="{F8654453-5141-B42B-DB69-753AF9F4820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6DC14FF-7392-E017-C9FD-80C84E637D48}"/>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34016846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Layout-31">
    <p:bg>
      <p:bgPr>
        <a:solidFill>
          <a:schemeClr val="tx1"/>
        </a:solidFill>
        <a:effectLst/>
      </p:bgPr>
    </p:bg>
    <p:spTree>
      <p:nvGrpSpPr>
        <p:cNvPr id="1" name=""/>
        <p:cNvGrpSpPr/>
        <p:nvPr/>
      </p:nvGrpSpPr>
      <p:grpSpPr>
        <a:xfrm>
          <a:off x="0" y="0"/>
          <a:ext cx="0" cy="0"/>
          <a:chOff x="0" y="0"/>
          <a:chExt cx="0" cy="0"/>
        </a:xfrm>
      </p:grpSpPr>
      <p:sp>
        <p:nvSpPr>
          <p:cNvPr id="13" name="Picture Placeholder 2">
            <a:extLst>
              <a:ext uri="{FF2B5EF4-FFF2-40B4-BE49-F238E27FC236}">
                <a16:creationId xmlns:a16="http://schemas.microsoft.com/office/drawing/2014/main" id="{25D926C8-134F-4B4E-AFA6-422CF4396A99}"/>
              </a:ext>
            </a:extLst>
          </p:cNvPr>
          <p:cNvSpPr>
            <a:spLocks noGrp="1"/>
          </p:cNvSpPr>
          <p:nvPr>
            <p:ph type="pic" sz="quarter" idx="12"/>
          </p:nvPr>
        </p:nvSpPr>
        <p:spPr>
          <a:xfrm>
            <a:off x="3927933"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2">
            <a:extLst>
              <a:ext uri="{FF2B5EF4-FFF2-40B4-BE49-F238E27FC236}">
                <a16:creationId xmlns:a16="http://schemas.microsoft.com/office/drawing/2014/main" id="{E7A03C44-8D2E-4BFD-9CA2-776A82F3D046}"/>
              </a:ext>
            </a:extLst>
          </p:cNvPr>
          <p:cNvSpPr>
            <a:spLocks noGrp="1"/>
          </p:cNvSpPr>
          <p:nvPr>
            <p:ph type="pic" sz="quarter" idx="13"/>
          </p:nvPr>
        </p:nvSpPr>
        <p:spPr>
          <a:xfrm>
            <a:off x="6484267"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5" name="Picture Placeholder 2">
            <a:extLst>
              <a:ext uri="{FF2B5EF4-FFF2-40B4-BE49-F238E27FC236}">
                <a16:creationId xmlns:a16="http://schemas.microsoft.com/office/drawing/2014/main" id="{F4B1582B-7009-4058-8A5C-E13B6D711671}"/>
              </a:ext>
            </a:extLst>
          </p:cNvPr>
          <p:cNvSpPr>
            <a:spLocks noGrp="1"/>
          </p:cNvSpPr>
          <p:nvPr>
            <p:ph type="pic" sz="quarter" idx="14"/>
          </p:nvPr>
        </p:nvSpPr>
        <p:spPr>
          <a:xfrm>
            <a:off x="9040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4" name="Picture Placeholder 2">
            <a:extLst>
              <a:ext uri="{FF2B5EF4-FFF2-40B4-BE49-F238E27FC236}">
                <a16:creationId xmlns:a16="http://schemas.microsoft.com/office/drawing/2014/main" id="{ECE65DF2-591D-4F3E-B1AE-7D36BDC98605}"/>
              </a:ext>
            </a:extLst>
          </p:cNvPr>
          <p:cNvSpPr>
            <a:spLocks noGrp="1"/>
          </p:cNvSpPr>
          <p:nvPr>
            <p:ph type="pic" sz="quarter" idx="11"/>
          </p:nvPr>
        </p:nvSpPr>
        <p:spPr>
          <a:xfrm>
            <a:off x="1371600" y="2539400"/>
            <a:ext cx="1779800" cy="17798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45392200"/>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Layout-32">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9362819E-B2B5-455B-AA2D-A8DAF1066AC6}"/>
              </a:ext>
            </a:extLst>
          </p:cNvPr>
          <p:cNvSpPr>
            <a:spLocks noGrp="1"/>
          </p:cNvSpPr>
          <p:nvPr>
            <p:ph type="title" hasCustomPrompt="1"/>
          </p:nvPr>
        </p:nvSpPr>
        <p:spPr>
          <a:xfrm>
            <a:off x="2692400" y="204824"/>
            <a:ext cx="8585200" cy="535531"/>
          </a:xfrm>
          <a:prstGeom prst="rect">
            <a:avLst/>
          </a:prstGeom>
          <a:noFill/>
        </p:spPr>
        <p:txBody>
          <a:bodyPr wrap="square" rtlCol="0">
            <a:spAutoFit/>
          </a:bodyPr>
          <a:lstStyle>
            <a:lvl1pPr algn="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7829831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Layout-33">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4" name="Picture Placeholder 3">
            <a:extLst>
              <a:ext uri="{FF2B5EF4-FFF2-40B4-BE49-F238E27FC236}">
                <a16:creationId xmlns:a16="http://schemas.microsoft.com/office/drawing/2014/main" id="{4D6CAF51-6BDC-498B-A477-237F7A227F5F}"/>
              </a:ext>
            </a:extLst>
          </p:cNvPr>
          <p:cNvSpPr>
            <a:spLocks noGrp="1"/>
          </p:cNvSpPr>
          <p:nvPr>
            <p:ph type="pic" sz="quarter" idx="11"/>
          </p:nvPr>
        </p:nvSpPr>
        <p:spPr>
          <a:xfrm>
            <a:off x="259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5" name="Picture Placeholder 3">
            <a:extLst>
              <a:ext uri="{FF2B5EF4-FFF2-40B4-BE49-F238E27FC236}">
                <a16:creationId xmlns:a16="http://schemas.microsoft.com/office/drawing/2014/main" id="{90441955-A97F-4CDA-9F8E-65C8BCEFD3D4}"/>
              </a:ext>
            </a:extLst>
          </p:cNvPr>
          <p:cNvSpPr>
            <a:spLocks noGrp="1"/>
          </p:cNvSpPr>
          <p:nvPr>
            <p:ph type="pic" sz="quarter" idx="12"/>
          </p:nvPr>
        </p:nvSpPr>
        <p:spPr>
          <a:xfrm>
            <a:off x="4274400" y="914399"/>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6" name="Picture Placeholder 3">
            <a:extLst>
              <a:ext uri="{FF2B5EF4-FFF2-40B4-BE49-F238E27FC236}">
                <a16:creationId xmlns:a16="http://schemas.microsoft.com/office/drawing/2014/main" id="{34091CEE-A618-459D-8440-5B817743F9C9}"/>
              </a:ext>
            </a:extLst>
          </p:cNvPr>
          <p:cNvSpPr>
            <a:spLocks noGrp="1"/>
          </p:cNvSpPr>
          <p:nvPr>
            <p:ph type="pic" sz="quarter" idx="13"/>
          </p:nvPr>
        </p:nvSpPr>
        <p:spPr>
          <a:xfrm>
            <a:off x="91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7" name="Picture Placeholder 3">
            <a:extLst>
              <a:ext uri="{FF2B5EF4-FFF2-40B4-BE49-F238E27FC236}">
                <a16:creationId xmlns:a16="http://schemas.microsoft.com/office/drawing/2014/main" id="{6A2A6811-5688-499E-AFFE-209FF0846F7B}"/>
              </a:ext>
            </a:extLst>
          </p:cNvPr>
          <p:cNvSpPr>
            <a:spLocks noGrp="1"/>
          </p:cNvSpPr>
          <p:nvPr>
            <p:ph type="pic" sz="quarter" idx="14"/>
          </p:nvPr>
        </p:nvSpPr>
        <p:spPr>
          <a:xfrm>
            <a:off x="259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8" name="Picture Placeholder 3">
            <a:extLst>
              <a:ext uri="{FF2B5EF4-FFF2-40B4-BE49-F238E27FC236}">
                <a16:creationId xmlns:a16="http://schemas.microsoft.com/office/drawing/2014/main" id="{6816AFA0-6B0E-411B-A44B-9433003B1E60}"/>
              </a:ext>
            </a:extLst>
          </p:cNvPr>
          <p:cNvSpPr>
            <a:spLocks noGrp="1"/>
          </p:cNvSpPr>
          <p:nvPr>
            <p:ph type="pic" sz="quarter" idx="15"/>
          </p:nvPr>
        </p:nvSpPr>
        <p:spPr>
          <a:xfrm>
            <a:off x="4274400" y="259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9" name="Picture Placeholder 3">
            <a:extLst>
              <a:ext uri="{FF2B5EF4-FFF2-40B4-BE49-F238E27FC236}">
                <a16:creationId xmlns:a16="http://schemas.microsoft.com/office/drawing/2014/main" id="{F33CACAB-EFD3-4423-A56F-67BF87122A24}"/>
              </a:ext>
            </a:extLst>
          </p:cNvPr>
          <p:cNvSpPr>
            <a:spLocks noGrp="1"/>
          </p:cNvSpPr>
          <p:nvPr>
            <p:ph type="pic" sz="quarter" idx="16"/>
          </p:nvPr>
        </p:nvSpPr>
        <p:spPr>
          <a:xfrm>
            <a:off x="91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0" name="Picture Placeholder 3">
            <a:extLst>
              <a:ext uri="{FF2B5EF4-FFF2-40B4-BE49-F238E27FC236}">
                <a16:creationId xmlns:a16="http://schemas.microsoft.com/office/drawing/2014/main" id="{454B9E96-3F41-4112-B2F2-7C91659C962B}"/>
              </a:ext>
            </a:extLst>
          </p:cNvPr>
          <p:cNvSpPr>
            <a:spLocks noGrp="1"/>
          </p:cNvSpPr>
          <p:nvPr>
            <p:ph type="pic" sz="quarter" idx="17"/>
          </p:nvPr>
        </p:nvSpPr>
        <p:spPr>
          <a:xfrm>
            <a:off x="259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31" name="Picture Placeholder 3">
            <a:extLst>
              <a:ext uri="{FF2B5EF4-FFF2-40B4-BE49-F238E27FC236}">
                <a16:creationId xmlns:a16="http://schemas.microsoft.com/office/drawing/2014/main" id="{BC02999A-F922-4A21-97D6-ACA30F81B716}"/>
              </a:ext>
            </a:extLst>
          </p:cNvPr>
          <p:cNvSpPr>
            <a:spLocks noGrp="1"/>
          </p:cNvSpPr>
          <p:nvPr>
            <p:ph type="pic" sz="quarter" idx="18"/>
          </p:nvPr>
        </p:nvSpPr>
        <p:spPr>
          <a:xfrm>
            <a:off x="4274400" y="4274400"/>
            <a:ext cx="1680000" cy="16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Title 4">
            <a:extLst>
              <a:ext uri="{FF2B5EF4-FFF2-40B4-BE49-F238E27FC236}">
                <a16:creationId xmlns:a16="http://schemas.microsoft.com/office/drawing/2014/main" id="{07ABEAF5-F661-4B13-AA84-91E5DCACEE8C}"/>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33832440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Layout-34">
    <p:bg>
      <p:bgPr>
        <a:solidFill>
          <a:schemeClr val="tx1"/>
        </a:solidFill>
        <a:effectLst/>
      </p:bgPr>
    </p:bg>
    <p:spTree>
      <p:nvGrpSpPr>
        <p:cNvPr id="1" name=""/>
        <p:cNvGrpSpPr/>
        <p:nvPr/>
      </p:nvGrpSpPr>
      <p:grpSpPr>
        <a:xfrm>
          <a:off x="0" y="0"/>
          <a:ext cx="0" cy="0"/>
          <a:chOff x="0" y="0"/>
          <a:chExt cx="0" cy="0"/>
        </a:xfrm>
      </p:grpSpPr>
      <p:sp>
        <p:nvSpPr>
          <p:cNvPr id="20" name="Picture Placeholder 3">
            <a:extLst>
              <a:ext uri="{FF2B5EF4-FFF2-40B4-BE49-F238E27FC236}">
                <a16:creationId xmlns:a16="http://schemas.microsoft.com/office/drawing/2014/main" id="{DB359F9B-D09D-41FC-A8A3-34B107216361}"/>
              </a:ext>
            </a:extLst>
          </p:cNvPr>
          <p:cNvSpPr>
            <a:spLocks noGrp="1"/>
          </p:cNvSpPr>
          <p:nvPr>
            <p:ph type="pic" sz="quarter" idx="11"/>
          </p:nvPr>
        </p:nvSpPr>
        <p:spPr>
          <a:xfrm>
            <a:off x="3657600"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1" name="Picture Placeholder 3">
            <a:extLst>
              <a:ext uri="{FF2B5EF4-FFF2-40B4-BE49-F238E27FC236}">
                <a16:creationId xmlns:a16="http://schemas.microsoft.com/office/drawing/2014/main" id="{30340115-791E-436C-B1D2-4BA0EF313DD6}"/>
              </a:ext>
            </a:extLst>
          </p:cNvPr>
          <p:cNvSpPr>
            <a:spLocks noGrp="1"/>
          </p:cNvSpPr>
          <p:nvPr>
            <p:ph type="pic" sz="quarter" idx="12"/>
          </p:nvPr>
        </p:nvSpPr>
        <p:spPr>
          <a:xfrm>
            <a:off x="3657600"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22" name="Picture Placeholder 3">
            <a:extLst>
              <a:ext uri="{FF2B5EF4-FFF2-40B4-BE49-F238E27FC236}">
                <a16:creationId xmlns:a16="http://schemas.microsoft.com/office/drawing/2014/main" id="{A7AFE5EF-FFAF-44D0-AE52-53409201E332}"/>
              </a:ext>
            </a:extLst>
          </p:cNvPr>
          <p:cNvSpPr>
            <a:spLocks noGrp="1"/>
          </p:cNvSpPr>
          <p:nvPr>
            <p:ph type="pic" sz="quarter" idx="13"/>
          </p:nvPr>
        </p:nvSpPr>
        <p:spPr>
          <a:xfrm>
            <a:off x="1259225" y="35814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259225" y="1244601"/>
            <a:ext cx="2093576" cy="1518959"/>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6" name="Title 4">
            <a:extLst>
              <a:ext uri="{FF2B5EF4-FFF2-40B4-BE49-F238E27FC236}">
                <a16:creationId xmlns:a16="http://schemas.microsoft.com/office/drawing/2014/main" id="{066796E9-17FF-4B7C-BBAB-43BCEA9CC3F3}"/>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19692331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IMAGE-Layout-35">
    <p:bg>
      <p:bgPr>
        <a:solidFill>
          <a:schemeClr val="tx1"/>
        </a:solidFill>
        <a:effectLst/>
      </p:bgPr>
    </p:bg>
    <p:spTree>
      <p:nvGrpSpPr>
        <p:cNvPr id="1" name=""/>
        <p:cNvGrpSpPr/>
        <p:nvPr/>
      </p:nvGrpSpPr>
      <p:grpSpPr>
        <a:xfrm>
          <a:off x="0" y="0"/>
          <a:ext cx="0" cy="0"/>
          <a:chOff x="0" y="0"/>
          <a:chExt cx="0" cy="0"/>
        </a:xfrm>
      </p:grpSpPr>
      <p:sp>
        <p:nvSpPr>
          <p:cNvPr id="18" name="Picture Placeholder 3">
            <a:extLst>
              <a:ext uri="{FF2B5EF4-FFF2-40B4-BE49-F238E27FC236}">
                <a16:creationId xmlns:a16="http://schemas.microsoft.com/office/drawing/2014/main" id="{4F61D5AC-6B9A-4E76-9528-AC060A579713}"/>
              </a:ext>
            </a:extLst>
          </p:cNvPr>
          <p:cNvSpPr>
            <a:spLocks noGrp="1"/>
          </p:cNvSpPr>
          <p:nvPr>
            <p:ph type="pic" sz="quarter" idx="10"/>
          </p:nvPr>
        </p:nvSpPr>
        <p:spPr>
          <a:xfrm>
            <a:off x="4986454" y="1430453"/>
            <a:ext cx="1109547" cy="1109547"/>
          </a:xfrm>
          <a:prstGeom prst="rect">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
        <p:nvSpPr>
          <p:cNvPr id="19" name="Picture Placeholder 3">
            <a:extLst>
              <a:ext uri="{FF2B5EF4-FFF2-40B4-BE49-F238E27FC236}">
                <a16:creationId xmlns:a16="http://schemas.microsoft.com/office/drawing/2014/main" id="{182EF3E6-2533-4B75-8BBE-37A72D1F9537}"/>
              </a:ext>
            </a:extLst>
          </p:cNvPr>
          <p:cNvSpPr>
            <a:spLocks noGrp="1"/>
          </p:cNvSpPr>
          <p:nvPr>
            <p:ph type="pic" sz="quarter" idx="11"/>
          </p:nvPr>
        </p:nvSpPr>
        <p:spPr>
          <a:xfrm>
            <a:off x="4986454"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0" name="Picture Placeholder 3">
            <a:extLst>
              <a:ext uri="{FF2B5EF4-FFF2-40B4-BE49-F238E27FC236}">
                <a16:creationId xmlns:a16="http://schemas.microsoft.com/office/drawing/2014/main" id="{39BDB5CE-3845-49A2-B1DD-B21BA2398B5E}"/>
              </a:ext>
            </a:extLst>
          </p:cNvPr>
          <p:cNvSpPr>
            <a:spLocks noGrp="1"/>
          </p:cNvSpPr>
          <p:nvPr>
            <p:ph type="pic" sz="quarter" idx="12"/>
          </p:nvPr>
        </p:nvSpPr>
        <p:spPr>
          <a:xfrm>
            <a:off x="4986454"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1" name="Picture Placeholder 3">
            <a:extLst>
              <a:ext uri="{FF2B5EF4-FFF2-40B4-BE49-F238E27FC236}">
                <a16:creationId xmlns:a16="http://schemas.microsoft.com/office/drawing/2014/main" id="{87177F30-49A0-43D7-9750-F6537569BC0C}"/>
              </a:ext>
            </a:extLst>
          </p:cNvPr>
          <p:cNvSpPr>
            <a:spLocks noGrp="1"/>
          </p:cNvSpPr>
          <p:nvPr>
            <p:ph type="pic" sz="quarter" idx="13"/>
          </p:nvPr>
        </p:nvSpPr>
        <p:spPr>
          <a:xfrm>
            <a:off x="64850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2" name="Picture Placeholder 3">
            <a:extLst>
              <a:ext uri="{FF2B5EF4-FFF2-40B4-BE49-F238E27FC236}">
                <a16:creationId xmlns:a16="http://schemas.microsoft.com/office/drawing/2014/main" id="{A4D7A181-BF2B-4E2C-8DC6-9E9F93789422}"/>
              </a:ext>
            </a:extLst>
          </p:cNvPr>
          <p:cNvSpPr>
            <a:spLocks noGrp="1"/>
          </p:cNvSpPr>
          <p:nvPr>
            <p:ph type="pic" sz="quarter" idx="14"/>
          </p:nvPr>
        </p:nvSpPr>
        <p:spPr>
          <a:xfrm>
            <a:off x="64850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3" name="Picture Placeholder 3">
            <a:extLst>
              <a:ext uri="{FF2B5EF4-FFF2-40B4-BE49-F238E27FC236}">
                <a16:creationId xmlns:a16="http://schemas.microsoft.com/office/drawing/2014/main" id="{5656422B-2BD1-4349-AEF4-549C487EBAF9}"/>
              </a:ext>
            </a:extLst>
          </p:cNvPr>
          <p:cNvSpPr>
            <a:spLocks noGrp="1"/>
          </p:cNvSpPr>
          <p:nvPr>
            <p:ph type="pic" sz="quarter" idx="15"/>
          </p:nvPr>
        </p:nvSpPr>
        <p:spPr>
          <a:xfrm>
            <a:off x="64850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4" name="Picture Placeholder 3">
            <a:extLst>
              <a:ext uri="{FF2B5EF4-FFF2-40B4-BE49-F238E27FC236}">
                <a16:creationId xmlns:a16="http://schemas.microsoft.com/office/drawing/2014/main" id="{F5BEF3CE-BE91-482E-9A1D-F323D666EC82}"/>
              </a:ext>
            </a:extLst>
          </p:cNvPr>
          <p:cNvSpPr>
            <a:spLocks noGrp="1"/>
          </p:cNvSpPr>
          <p:nvPr>
            <p:ph type="pic" sz="quarter" idx="16"/>
          </p:nvPr>
        </p:nvSpPr>
        <p:spPr>
          <a:xfrm>
            <a:off x="79836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5" name="Picture Placeholder 3">
            <a:extLst>
              <a:ext uri="{FF2B5EF4-FFF2-40B4-BE49-F238E27FC236}">
                <a16:creationId xmlns:a16="http://schemas.microsoft.com/office/drawing/2014/main" id="{94CA472E-95A8-43F9-BA68-D9D29CFA582C}"/>
              </a:ext>
            </a:extLst>
          </p:cNvPr>
          <p:cNvSpPr>
            <a:spLocks noGrp="1"/>
          </p:cNvSpPr>
          <p:nvPr>
            <p:ph type="pic" sz="quarter" idx="17"/>
          </p:nvPr>
        </p:nvSpPr>
        <p:spPr>
          <a:xfrm>
            <a:off x="79836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6" name="Picture Placeholder 3">
            <a:extLst>
              <a:ext uri="{FF2B5EF4-FFF2-40B4-BE49-F238E27FC236}">
                <a16:creationId xmlns:a16="http://schemas.microsoft.com/office/drawing/2014/main" id="{B76B9EDF-B9FA-4D55-9CD3-DC606A762809}"/>
              </a:ext>
            </a:extLst>
          </p:cNvPr>
          <p:cNvSpPr>
            <a:spLocks noGrp="1"/>
          </p:cNvSpPr>
          <p:nvPr>
            <p:ph type="pic" sz="quarter" idx="18"/>
          </p:nvPr>
        </p:nvSpPr>
        <p:spPr>
          <a:xfrm>
            <a:off x="79836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7" name="Picture Placeholder 3">
            <a:extLst>
              <a:ext uri="{FF2B5EF4-FFF2-40B4-BE49-F238E27FC236}">
                <a16:creationId xmlns:a16="http://schemas.microsoft.com/office/drawing/2014/main" id="{338378F8-9586-4B0C-A232-3B726BB5670E}"/>
              </a:ext>
            </a:extLst>
          </p:cNvPr>
          <p:cNvSpPr>
            <a:spLocks noGrp="1"/>
          </p:cNvSpPr>
          <p:nvPr>
            <p:ph type="pic" sz="quarter" idx="19"/>
          </p:nvPr>
        </p:nvSpPr>
        <p:spPr>
          <a:xfrm>
            <a:off x="9482253" y="1430453"/>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
        <p:nvSpPr>
          <p:cNvPr id="28" name="Picture Placeholder 3">
            <a:extLst>
              <a:ext uri="{FF2B5EF4-FFF2-40B4-BE49-F238E27FC236}">
                <a16:creationId xmlns:a16="http://schemas.microsoft.com/office/drawing/2014/main" id="{DBAA4A7E-83F0-4DE1-8058-727D0D550AE8}"/>
              </a:ext>
            </a:extLst>
          </p:cNvPr>
          <p:cNvSpPr>
            <a:spLocks noGrp="1"/>
          </p:cNvSpPr>
          <p:nvPr>
            <p:ph type="pic" sz="quarter" idx="20"/>
          </p:nvPr>
        </p:nvSpPr>
        <p:spPr>
          <a:xfrm>
            <a:off x="9482253" y="2874227"/>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a:p>
        </p:txBody>
      </p:sp>
      <p:sp>
        <p:nvSpPr>
          <p:cNvPr id="29" name="Picture Placeholder 3">
            <a:extLst>
              <a:ext uri="{FF2B5EF4-FFF2-40B4-BE49-F238E27FC236}">
                <a16:creationId xmlns:a16="http://schemas.microsoft.com/office/drawing/2014/main" id="{2D3DF732-700F-4626-B6E5-D4FE7CA7F750}"/>
              </a:ext>
            </a:extLst>
          </p:cNvPr>
          <p:cNvSpPr>
            <a:spLocks noGrp="1"/>
          </p:cNvSpPr>
          <p:nvPr>
            <p:ph type="pic" sz="quarter" idx="21"/>
          </p:nvPr>
        </p:nvSpPr>
        <p:spPr>
          <a:xfrm>
            <a:off x="9482253" y="4318000"/>
            <a:ext cx="1109547" cy="1109547"/>
          </a:xfrm>
          <a:prstGeom prst="rect">
            <a:avLst/>
          </a:prstGeom>
          <a:solidFill>
            <a:schemeClr val="bg2">
              <a:lumMod val="25000"/>
            </a:schemeClr>
          </a:solidFill>
          <a:ln w="38100">
            <a:noFill/>
          </a:ln>
          <a:effectLst/>
        </p:spPr>
        <p:txBody>
          <a:bodyPr/>
          <a:lstStyle>
            <a:lvl1pPr>
              <a:defRPr lang="en-US" sz="1867">
                <a:solidFill>
                  <a:schemeClr val="bg1"/>
                </a:solidFill>
              </a:defRPr>
            </a:lvl1pPr>
          </a:lstStyle>
          <a:p>
            <a:pPr lvl="0"/>
            <a:endParaRPr lang="en-US" dirty="0"/>
          </a:p>
        </p:txBody>
      </p:sp>
    </p:spTree>
    <p:extLst>
      <p:ext uri="{BB962C8B-B14F-4D97-AF65-F5344CB8AC3E}">
        <p14:creationId xmlns:p14="http://schemas.microsoft.com/office/powerpoint/2010/main" val="57554743"/>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MAGE-Layout-36">
    <p:bg>
      <p:bgPr>
        <a:solidFill>
          <a:schemeClr val="tx1"/>
        </a:solidFill>
        <a:effectLst/>
      </p:bgPr>
    </p:bg>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9DE22400-4DFB-4070-BD11-796979D44517}"/>
              </a:ext>
            </a:extLst>
          </p:cNvPr>
          <p:cNvSpPr>
            <a:spLocks noGrp="1"/>
          </p:cNvSpPr>
          <p:nvPr>
            <p:ph type="pic" sz="quarter" idx="11"/>
          </p:nvPr>
        </p:nvSpPr>
        <p:spPr>
          <a:xfrm>
            <a:off x="3048001"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2">
            <a:extLst>
              <a:ext uri="{FF2B5EF4-FFF2-40B4-BE49-F238E27FC236}">
                <a16:creationId xmlns:a16="http://schemas.microsoft.com/office/drawing/2014/main" id="{F6B20438-F6EA-44E8-AE9B-E1D8927EDD45}"/>
              </a:ext>
            </a:extLst>
          </p:cNvPr>
          <p:cNvSpPr>
            <a:spLocks noGrp="1"/>
          </p:cNvSpPr>
          <p:nvPr>
            <p:ph type="pic" sz="quarter" idx="12"/>
          </p:nvPr>
        </p:nvSpPr>
        <p:spPr>
          <a:xfrm>
            <a:off x="7944153" y="3522134"/>
            <a:ext cx="1199847" cy="1199847"/>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315262561"/>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MAGE-Layout-37">
    <p:bg>
      <p:bgPr>
        <a:solidFill>
          <a:schemeClr val="tx1"/>
        </a:solidFill>
        <a:effectLst/>
      </p:bgPr>
    </p:bg>
    <p:spTree>
      <p:nvGrpSpPr>
        <p:cNvPr id="1" name=""/>
        <p:cNvGrpSpPr/>
        <p:nvPr/>
      </p:nvGrpSpPr>
      <p:grpSpPr>
        <a:xfrm>
          <a:off x="0" y="0"/>
          <a:ext cx="0" cy="0"/>
          <a:chOff x="0" y="0"/>
          <a:chExt cx="0" cy="0"/>
        </a:xfrm>
      </p:grpSpPr>
      <p:sp>
        <p:nvSpPr>
          <p:cNvPr id="9" name="Picture Placeholder 2">
            <a:extLst>
              <a:ext uri="{FF2B5EF4-FFF2-40B4-BE49-F238E27FC236}">
                <a16:creationId xmlns:a16="http://schemas.microsoft.com/office/drawing/2014/main" id="{4167C466-06CA-4316-837F-DE41C6D25BBE}"/>
              </a:ext>
            </a:extLst>
          </p:cNvPr>
          <p:cNvSpPr>
            <a:spLocks noGrp="1"/>
          </p:cNvSpPr>
          <p:nvPr>
            <p:ph type="pic" sz="quarter" idx="12"/>
          </p:nvPr>
        </p:nvSpPr>
        <p:spPr>
          <a:xfrm>
            <a:off x="56304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10" name="Picture Placeholder 2">
            <a:extLst>
              <a:ext uri="{FF2B5EF4-FFF2-40B4-BE49-F238E27FC236}">
                <a16:creationId xmlns:a16="http://schemas.microsoft.com/office/drawing/2014/main" id="{BEF702DF-314A-48F1-973E-85A0F00953B2}"/>
              </a:ext>
            </a:extLst>
          </p:cNvPr>
          <p:cNvSpPr>
            <a:spLocks noGrp="1"/>
          </p:cNvSpPr>
          <p:nvPr>
            <p:ph type="pic" sz="quarter" idx="13"/>
          </p:nvPr>
        </p:nvSpPr>
        <p:spPr>
          <a:xfrm>
            <a:off x="91440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
        <p:nvSpPr>
          <p:cNvPr id="8" name="Picture Placeholder 2">
            <a:extLst>
              <a:ext uri="{FF2B5EF4-FFF2-40B4-BE49-F238E27FC236}">
                <a16:creationId xmlns:a16="http://schemas.microsoft.com/office/drawing/2014/main" id="{0498764A-68F6-42A7-8513-24CEA7D01CDF}"/>
              </a:ext>
            </a:extLst>
          </p:cNvPr>
          <p:cNvSpPr>
            <a:spLocks noGrp="1"/>
          </p:cNvSpPr>
          <p:nvPr>
            <p:ph type="pic" sz="quarter" idx="11"/>
          </p:nvPr>
        </p:nvSpPr>
        <p:spPr>
          <a:xfrm>
            <a:off x="2116800" y="4754290"/>
            <a:ext cx="931200" cy="9312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761444068"/>
      </p:ext>
    </p:extLst>
  </p:cSld>
  <p:clrMapOvr>
    <a:masterClrMapping/>
  </p:clrMapOvr>
  <mc:AlternateContent xmlns:mc="http://schemas.openxmlformats.org/markup-compatibility/2006" xmlns:p14="http://schemas.microsoft.com/office/powerpoint/2010/main">
    <mc:Choice Requires="p14">
      <p:transition spd="slow" p14:dur="1750">
        <p14:prism dir="u"/>
      </p:transition>
    </mc:Choice>
    <mc:Fallback xmlns="">
      <p:transition spd="slow">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Layout-3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C2276A54-15F6-49F8-8236-5D53CB303591}"/>
              </a:ext>
            </a:extLst>
          </p:cNvPr>
          <p:cNvSpPr>
            <a:spLocks noGrp="1"/>
          </p:cNvSpPr>
          <p:nvPr>
            <p:ph type="pic" sz="quarter" idx="11"/>
          </p:nvPr>
        </p:nvSpPr>
        <p:spPr>
          <a:xfrm>
            <a:off x="6139201" y="914400"/>
            <a:ext cx="5138399"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14343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MAGE-Layout-39">
    <p:bg>
      <p:bgPr>
        <a:solidFill>
          <a:schemeClr val="tx1"/>
        </a:solidFill>
        <a:effectLst/>
      </p:bgPr>
    </p:bg>
    <p:spTree>
      <p:nvGrpSpPr>
        <p:cNvPr id="1" name=""/>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90FCA33D-2064-4B79-A05B-33E02F45CC00}"/>
              </a:ext>
            </a:extLst>
          </p:cNvPr>
          <p:cNvSpPr>
            <a:spLocks noGrp="1"/>
          </p:cNvSpPr>
          <p:nvPr>
            <p:ph type="pic" sz="quarter" idx="10"/>
          </p:nvPr>
        </p:nvSpPr>
        <p:spPr>
          <a:xfrm>
            <a:off x="914400" y="914400"/>
            <a:ext cx="6577781"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B3F2EB52-6437-443D-83F2-470160C639DE}"/>
              </a:ext>
            </a:extLst>
          </p:cNvPr>
          <p:cNvSpPr>
            <a:spLocks noGrp="1"/>
          </p:cNvSpPr>
          <p:nvPr>
            <p:ph type="pic" sz="quarter" idx="13"/>
          </p:nvPr>
        </p:nvSpPr>
        <p:spPr>
          <a:xfrm>
            <a:off x="914400" y="3471598"/>
            <a:ext cx="6577781" cy="2472001"/>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08098367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MAGE-Layout-40">
    <p:bg>
      <p:bgPr>
        <a:solidFill>
          <a:schemeClr val="tx1"/>
        </a:solidFill>
        <a:effectLst/>
      </p:bgPr>
    </p:bg>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F5D57908-4AFF-424F-A126-737853EA3FE9}"/>
              </a:ext>
            </a:extLst>
          </p:cNvPr>
          <p:cNvSpPr>
            <a:spLocks noGrp="1"/>
          </p:cNvSpPr>
          <p:nvPr>
            <p:ph type="pic" sz="quarter" idx="10"/>
          </p:nvPr>
        </p:nvSpPr>
        <p:spPr>
          <a:xfrm>
            <a:off x="914400" y="914400"/>
            <a:ext cx="2568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6" name="Picture Placeholder 3">
            <a:extLst>
              <a:ext uri="{FF2B5EF4-FFF2-40B4-BE49-F238E27FC236}">
                <a16:creationId xmlns:a16="http://schemas.microsoft.com/office/drawing/2014/main" id="{9E22C849-BA60-407D-AF15-5F2874C1B427}"/>
              </a:ext>
            </a:extLst>
          </p:cNvPr>
          <p:cNvSpPr>
            <a:spLocks noGrp="1"/>
          </p:cNvSpPr>
          <p:nvPr>
            <p:ph type="pic" sz="quarter" idx="13"/>
          </p:nvPr>
        </p:nvSpPr>
        <p:spPr>
          <a:xfrm>
            <a:off x="3528000" y="3452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7" name="Picture Placeholder 3">
            <a:extLst>
              <a:ext uri="{FF2B5EF4-FFF2-40B4-BE49-F238E27FC236}">
                <a16:creationId xmlns:a16="http://schemas.microsoft.com/office/drawing/2014/main" id="{6EA590BF-BEF4-4611-8EE4-786523DD517B}"/>
              </a:ext>
            </a:extLst>
          </p:cNvPr>
          <p:cNvSpPr>
            <a:spLocks noGrp="1"/>
          </p:cNvSpPr>
          <p:nvPr>
            <p:ph type="pic" sz="quarter" idx="14"/>
          </p:nvPr>
        </p:nvSpPr>
        <p:spPr>
          <a:xfrm>
            <a:off x="3528000" y="914400"/>
            <a:ext cx="2570400" cy="249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33681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BAB957-5EC1-FA1A-49E0-DF7CA3A0B35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96653A7-F8A1-B569-FC11-D82609556DCB}"/>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4" name="Fußzeilenplatzhalter 3">
            <a:extLst>
              <a:ext uri="{FF2B5EF4-FFF2-40B4-BE49-F238E27FC236}">
                <a16:creationId xmlns:a16="http://schemas.microsoft.com/office/drawing/2014/main" id="{7A286ABD-5301-4A2B-B35C-437BBF2C4AC7}"/>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FA4DE0B-564D-EE29-5A36-0452BE23E8F7}"/>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177025446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MAGE-Layout-41">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57030164-06EA-4D37-9C6D-49853C2FD302}"/>
              </a:ext>
            </a:extLst>
          </p:cNvPr>
          <p:cNvSpPr>
            <a:spLocks noGrp="1"/>
          </p:cNvSpPr>
          <p:nvPr>
            <p:ph type="pic" sz="quarter" idx="13"/>
          </p:nvPr>
        </p:nvSpPr>
        <p:spPr>
          <a:xfrm>
            <a:off x="914400" y="3452400"/>
            <a:ext cx="700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C00E378F-86E7-4993-B91B-1784EE997AAF}"/>
              </a:ext>
            </a:extLst>
          </p:cNvPr>
          <p:cNvSpPr>
            <a:spLocks noGrp="1"/>
          </p:cNvSpPr>
          <p:nvPr>
            <p:ph type="pic" sz="quarter" idx="14"/>
          </p:nvPr>
        </p:nvSpPr>
        <p:spPr>
          <a:xfrm>
            <a:off x="7965600" y="914400"/>
            <a:ext cx="3312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1EC91ED1-A8F9-42ED-8B48-4C358265977D}"/>
              </a:ext>
            </a:extLst>
          </p:cNvPr>
          <p:cNvSpPr>
            <a:spLocks noGrp="1"/>
          </p:cNvSpPr>
          <p:nvPr>
            <p:ph type="pic" sz="quarter" idx="15"/>
          </p:nvPr>
        </p:nvSpPr>
        <p:spPr>
          <a:xfrm>
            <a:off x="914399" y="914400"/>
            <a:ext cx="3487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47B720D8-3A04-4E2B-8D9E-02FDA88BF576}"/>
              </a:ext>
            </a:extLst>
          </p:cNvPr>
          <p:cNvSpPr>
            <a:spLocks noGrp="1"/>
          </p:cNvSpPr>
          <p:nvPr>
            <p:ph type="pic" sz="quarter" idx="16"/>
          </p:nvPr>
        </p:nvSpPr>
        <p:spPr>
          <a:xfrm>
            <a:off x="4452000" y="914400"/>
            <a:ext cx="3463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818575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MAGE-Layout-42">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3429601" y="3452400"/>
            <a:ext cx="78480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1" name="Picture Placeholder 3">
            <a:extLst>
              <a:ext uri="{FF2B5EF4-FFF2-40B4-BE49-F238E27FC236}">
                <a16:creationId xmlns:a16="http://schemas.microsoft.com/office/drawing/2014/main" id="{D49F64A6-006D-4964-ADA8-191336165E77}"/>
              </a:ext>
            </a:extLst>
          </p:cNvPr>
          <p:cNvSpPr>
            <a:spLocks noGrp="1"/>
          </p:cNvSpPr>
          <p:nvPr>
            <p:ph type="pic" sz="quarter" idx="15"/>
          </p:nvPr>
        </p:nvSpPr>
        <p:spPr>
          <a:xfrm>
            <a:off x="914400" y="3452400"/>
            <a:ext cx="25152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4" name="Picture Placeholder 3">
            <a:extLst>
              <a:ext uri="{FF2B5EF4-FFF2-40B4-BE49-F238E27FC236}">
                <a16:creationId xmlns:a16="http://schemas.microsoft.com/office/drawing/2014/main" id="{4E1F1C57-80A2-45AD-980A-D7B8D6595E8C}"/>
              </a:ext>
            </a:extLst>
          </p:cNvPr>
          <p:cNvSpPr>
            <a:spLocks noGrp="1"/>
          </p:cNvSpPr>
          <p:nvPr>
            <p:ph type="pic" sz="quarter" idx="18"/>
          </p:nvPr>
        </p:nvSpPr>
        <p:spPr>
          <a:xfrm>
            <a:off x="914399" y="914400"/>
            <a:ext cx="5308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8130563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MAGE-Layout-43">
    <p:bg>
      <p:bgPr>
        <a:solidFill>
          <a:schemeClr val="tx1"/>
        </a:solidFill>
        <a:effectLst/>
      </p:bgPr>
    </p:bg>
    <p:spTree>
      <p:nvGrpSpPr>
        <p:cNvPr id="1" name=""/>
        <p:cNvGrpSpPr/>
        <p:nvPr/>
      </p:nvGrpSpPr>
      <p:grpSpPr>
        <a:xfrm>
          <a:off x="0" y="0"/>
          <a:ext cx="0" cy="0"/>
          <a:chOff x="0" y="0"/>
          <a:chExt cx="0" cy="0"/>
        </a:xfrm>
      </p:grpSpPr>
      <p:sp>
        <p:nvSpPr>
          <p:cNvPr id="6" name="Picture Placeholder 3">
            <a:extLst>
              <a:ext uri="{FF2B5EF4-FFF2-40B4-BE49-F238E27FC236}">
                <a16:creationId xmlns:a16="http://schemas.microsoft.com/office/drawing/2014/main" id="{E6195AC3-CE2F-4B7C-9152-7B81DB7FCAD2}"/>
              </a:ext>
            </a:extLst>
          </p:cNvPr>
          <p:cNvSpPr>
            <a:spLocks noGrp="1"/>
          </p:cNvSpPr>
          <p:nvPr>
            <p:ph type="pic" sz="quarter" idx="13"/>
          </p:nvPr>
        </p:nvSpPr>
        <p:spPr>
          <a:xfrm>
            <a:off x="914399" y="2456565"/>
            <a:ext cx="4216800" cy="2491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7" name="Picture Placeholder 3">
            <a:extLst>
              <a:ext uri="{FF2B5EF4-FFF2-40B4-BE49-F238E27FC236}">
                <a16:creationId xmlns:a16="http://schemas.microsoft.com/office/drawing/2014/main" id="{8EAB607D-A34C-4A17-ACEF-CD3480C6BB11}"/>
              </a:ext>
            </a:extLst>
          </p:cNvPr>
          <p:cNvSpPr>
            <a:spLocks noGrp="1"/>
          </p:cNvSpPr>
          <p:nvPr>
            <p:ph type="pic" sz="quarter" idx="14"/>
          </p:nvPr>
        </p:nvSpPr>
        <p:spPr>
          <a:xfrm>
            <a:off x="5179199" y="914400"/>
            <a:ext cx="6098400" cy="4033365"/>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5BB50CE9-A1AB-4ED4-8678-11C119D84DFB}"/>
              </a:ext>
            </a:extLst>
          </p:cNvPr>
          <p:cNvSpPr>
            <a:spLocks noGrp="1"/>
          </p:cNvSpPr>
          <p:nvPr>
            <p:ph type="pic" sz="quarter" idx="15"/>
          </p:nvPr>
        </p:nvSpPr>
        <p:spPr>
          <a:xfrm>
            <a:off x="914399" y="914400"/>
            <a:ext cx="2097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2" name="Picture Placeholder 3">
            <a:extLst>
              <a:ext uri="{FF2B5EF4-FFF2-40B4-BE49-F238E27FC236}">
                <a16:creationId xmlns:a16="http://schemas.microsoft.com/office/drawing/2014/main" id="{D9B87A15-EFFB-4AFD-B17A-2D9576F8DB71}"/>
              </a:ext>
            </a:extLst>
          </p:cNvPr>
          <p:cNvSpPr>
            <a:spLocks noGrp="1"/>
          </p:cNvSpPr>
          <p:nvPr>
            <p:ph type="pic" sz="quarter" idx="16"/>
          </p:nvPr>
        </p:nvSpPr>
        <p:spPr>
          <a:xfrm>
            <a:off x="3070799" y="914400"/>
            <a:ext cx="2049600" cy="1471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690703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MAGE-Layout-44">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5138397"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Picture Placeholder 3">
            <a:extLst>
              <a:ext uri="{FF2B5EF4-FFF2-40B4-BE49-F238E27FC236}">
                <a16:creationId xmlns:a16="http://schemas.microsoft.com/office/drawing/2014/main" id="{28CC71D8-1B64-4A1A-A2BC-928D2CD5DEE4}"/>
              </a:ext>
            </a:extLst>
          </p:cNvPr>
          <p:cNvSpPr>
            <a:spLocks noGrp="1"/>
          </p:cNvSpPr>
          <p:nvPr>
            <p:ph type="pic" sz="quarter" idx="11"/>
          </p:nvPr>
        </p:nvSpPr>
        <p:spPr>
          <a:xfrm>
            <a:off x="6139201" y="3471597"/>
            <a:ext cx="5138399" cy="2472003"/>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9D389867-A538-4B05-B3E9-D87EEAE66B5A}"/>
              </a:ext>
            </a:extLst>
          </p:cNvPr>
          <p:cNvSpPr>
            <a:spLocks noGrp="1"/>
          </p:cNvSpPr>
          <p:nvPr>
            <p:ph type="pic" sz="quarter" idx="12"/>
          </p:nvPr>
        </p:nvSpPr>
        <p:spPr>
          <a:xfrm>
            <a:off x="6139201" y="914400"/>
            <a:ext cx="5138399" cy="2472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0" y="3471598"/>
            <a:ext cx="5138397" cy="2472002"/>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3285639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MAGE-Layout-45">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35F7524D-A316-4A4B-928A-66679129A8AC}"/>
              </a:ext>
            </a:extLst>
          </p:cNvPr>
          <p:cNvSpPr>
            <a:spLocks noGrp="1"/>
          </p:cNvSpPr>
          <p:nvPr>
            <p:ph type="pic" sz="quarter" idx="11"/>
          </p:nvPr>
        </p:nvSpPr>
        <p:spPr>
          <a:xfrm>
            <a:off x="6143201"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3F19A66A-71A3-45B9-B802-F3CD6C788920}"/>
              </a:ext>
            </a:extLst>
          </p:cNvPr>
          <p:cNvSpPr>
            <a:spLocks noGrp="1"/>
          </p:cNvSpPr>
          <p:nvPr>
            <p:ph type="pic" sz="quarter" idx="12"/>
          </p:nvPr>
        </p:nvSpPr>
        <p:spPr>
          <a:xfrm>
            <a:off x="6143201"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F34BF67E-4A08-4158-AB88-CA7B07B054DE}"/>
              </a:ext>
            </a:extLst>
          </p:cNvPr>
          <p:cNvSpPr>
            <a:spLocks noGrp="1"/>
          </p:cNvSpPr>
          <p:nvPr>
            <p:ph type="pic" sz="quarter" idx="13"/>
          </p:nvPr>
        </p:nvSpPr>
        <p:spPr>
          <a:xfrm>
            <a:off x="914400"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D51E2876-E8C8-423C-9494-4CEF2FF3A976}"/>
              </a:ext>
            </a:extLst>
          </p:cNvPr>
          <p:cNvSpPr>
            <a:spLocks noGrp="1"/>
          </p:cNvSpPr>
          <p:nvPr>
            <p:ph type="pic" sz="quarter" idx="14"/>
          </p:nvPr>
        </p:nvSpPr>
        <p:spPr>
          <a:xfrm>
            <a:off x="3528799"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BEA9705-624D-467C-AF97-F2C06F54CF58}"/>
              </a:ext>
            </a:extLst>
          </p:cNvPr>
          <p:cNvSpPr>
            <a:spLocks noGrp="1"/>
          </p:cNvSpPr>
          <p:nvPr>
            <p:ph type="pic" sz="quarter" idx="15"/>
          </p:nvPr>
        </p:nvSpPr>
        <p:spPr>
          <a:xfrm>
            <a:off x="3528799" y="3471599"/>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52E7B9-C3A8-480E-B89A-1D9E52E70D05}"/>
              </a:ext>
            </a:extLst>
          </p:cNvPr>
          <p:cNvSpPr>
            <a:spLocks noGrp="1"/>
          </p:cNvSpPr>
          <p:nvPr>
            <p:ph type="pic" sz="quarter" idx="16"/>
          </p:nvPr>
        </p:nvSpPr>
        <p:spPr>
          <a:xfrm>
            <a:off x="8757600" y="914401"/>
            <a:ext cx="2520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7474267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MAGE-Layout-4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914400" y="914400"/>
            <a:ext cx="11277600" cy="5943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5" name="Title 4">
            <a:extLst>
              <a:ext uri="{FF2B5EF4-FFF2-40B4-BE49-F238E27FC236}">
                <a16:creationId xmlns:a16="http://schemas.microsoft.com/office/drawing/2014/main" id="{9B6E5E6E-DD3D-4F05-B4F6-C317A8A5C5A4}"/>
              </a:ext>
            </a:extLst>
          </p:cNvPr>
          <p:cNvSpPr>
            <a:spLocks noGrp="1"/>
          </p:cNvSpPr>
          <p:nvPr>
            <p:ph type="title" hasCustomPrompt="1"/>
          </p:nvPr>
        </p:nvSpPr>
        <p:spPr>
          <a:xfrm>
            <a:off x="914400" y="204824"/>
            <a:ext cx="8585200" cy="535531"/>
          </a:xfrm>
          <a:prstGeom prst="rect">
            <a:avLst/>
          </a:prstGeom>
          <a:noFill/>
        </p:spPr>
        <p:txBody>
          <a:bodyPr wrap="square" rtlCol="0">
            <a:spAutoFit/>
          </a:bodyPr>
          <a:lstStyle>
            <a:lvl1pPr>
              <a:defRPr lang="en-US" sz="3200">
                <a:solidFill>
                  <a:schemeClr val="bg1"/>
                </a:solidFill>
                <a:ea typeface="+mn-ea"/>
                <a:cs typeface="+mn-cs"/>
              </a:defRPr>
            </a:lvl1pPr>
          </a:lstStyle>
          <a:p>
            <a:pPr marL="0" lvl="0"/>
            <a:r>
              <a:rPr lang="en-US" dirty="0"/>
              <a:t>ADD HERE YOUR TITLE</a:t>
            </a:r>
          </a:p>
        </p:txBody>
      </p:sp>
    </p:spTree>
    <p:extLst>
      <p:ext uri="{BB962C8B-B14F-4D97-AF65-F5344CB8AC3E}">
        <p14:creationId xmlns:p14="http://schemas.microsoft.com/office/powerpoint/2010/main" val="41439439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MAGE-Layout-47">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6990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8" name="Picture Placeholder 3">
            <a:extLst>
              <a:ext uri="{FF2B5EF4-FFF2-40B4-BE49-F238E27FC236}">
                <a16:creationId xmlns:a16="http://schemas.microsoft.com/office/drawing/2014/main" id="{69BEAD33-76BE-4CAF-B375-E999A680F839}"/>
              </a:ext>
            </a:extLst>
          </p:cNvPr>
          <p:cNvSpPr>
            <a:spLocks noGrp="1"/>
          </p:cNvSpPr>
          <p:nvPr>
            <p:ph type="pic" sz="quarter" idx="11"/>
          </p:nvPr>
        </p:nvSpPr>
        <p:spPr>
          <a:xfrm>
            <a:off x="6959600" y="914400"/>
            <a:ext cx="20574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9" name="Picture Placeholder 3">
            <a:extLst>
              <a:ext uri="{FF2B5EF4-FFF2-40B4-BE49-F238E27FC236}">
                <a16:creationId xmlns:a16="http://schemas.microsoft.com/office/drawing/2014/main" id="{FC5AF0A1-D71D-4DD2-A802-8F21C1EDDD04}"/>
              </a:ext>
            </a:extLst>
          </p:cNvPr>
          <p:cNvSpPr>
            <a:spLocks noGrp="1"/>
          </p:cNvSpPr>
          <p:nvPr>
            <p:ph type="pic" sz="quarter" idx="12"/>
          </p:nvPr>
        </p:nvSpPr>
        <p:spPr>
          <a:xfrm>
            <a:off x="9220200" y="914400"/>
            <a:ext cx="20574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7624152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Layout-48">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3336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198077221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MAGE-Layout-49">
    <p:bg>
      <p:bgPr>
        <a:solidFill>
          <a:schemeClr val="tx1"/>
        </a:solidFill>
        <a:effectLst/>
      </p:bgPr>
    </p:bg>
    <p:spTree>
      <p:nvGrpSpPr>
        <p:cNvPr id="1" name=""/>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D2742DDA-BD5D-4F67-A96E-7DB1DBD7D7C3}"/>
              </a:ext>
            </a:extLst>
          </p:cNvPr>
          <p:cNvSpPr>
            <a:spLocks noGrp="1"/>
          </p:cNvSpPr>
          <p:nvPr>
            <p:ph type="pic" sz="quarter" idx="10"/>
          </p:nvPr>
        </p:nvSpPr>
        <p:spPr>
          <a:xfrm>
            <a:off x="9144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2" name="Picture Placeholder 3">
            <a:extLst>
              <a:ext uri="{FF2B5EF4-FFF2-40B4-BE49-F238E27FC236}">
                <a16:creationId xmlns:a16="http://schemas.microsoft.com/office/drawing/2014/main" id="{0C2BEC9C-F7F4-45F2-BE52-C02716CCE40A}"/>
              </a:ext>
            </a:extLst>
          </p:cNvPr>
          <p:cNvSpPr>
            <a:spLocks noGrp="1"/>
          </p:cNvSpPr>
          <p:nvPr>
            <p:ph type="pic" sz="quarter" idx="11"/>
          </p:nvPr>
        </p:nvSpPr>
        <p:spPr>
          <a:xfrm>
            <a:off x="43980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3" name="Picture Placeholder 3">
            <a:extLst>
              <a:ext uri="{FF2B5EF4-FFF2-40B4-BE49-F238E27FC236}">
                <a16:creationId xmlns:a16="http://schemas.microsoft.com/office/drawing/2014/main" id="{5AD3325F-8DD8-4D2F-B33D-278CDFB34443}"/>
              </a:ext>
            </a:extLst>
          </p:cNvPr>
          <p:cNvSpPr>
            <a:spLocks noGrp="1"/>
          </p:cNvSpPr>
          <p:nvPr>
            <p:ph type="pic" sz="quarter" idx="12"/>
          </p:nvPr>
        </p:nvSpPr>
        <p:spPr>
          <a:xfrm>
            <a:off x="7881600" y="914400"/>
            <a:ext cx="3396000" cy="5029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02511117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MAGE-Layout-50">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50292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1073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D7B3286-B415-1DC5-52F3-D80DB040B8AC}"/>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3" name="Fußzeilenplatzhalter 2">
            <a:extLst>
              <a:ext uri="{FF2B5EF4-FFF2-40B4-BE49-F238E27FC236}">
                <a16:creationId xmlns:a16="http://schemas.microsoft.com/office/drawing/2014/main" id="{B6F8FC73-D526-50B6-6C7C-FEF1BF8857C8}"/>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3EEF5B13-D5C5-58FC-B9DE-ECC651C654EC}"/>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23013871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MAGE-Layout-51">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4" name="Picture Placeholder 3">
            <a:extLst>
              <a:ext uri="{FF2B5EF4-FFF2-40B4-BE49-F238E27FC236}">
                <a16:creationId xmlns:a16="http://schemas.microsoft.com/office/drawing/2014/main" id="{E32D31ED-4C21-4996-B1F6-2801D562DEBA}"/>
              </a:ext>
            </a:extLst>
          </p:cNvPr>
          <p:cNvSpPr>
            <a:spLocks noGrp="1"/>
          </p:cNvSpPr>
          <p:nvPr>
            <p:ph type="pic" sz="quarter" idx="11"/>
          </p:nvPr>
        </p:nvSpPr>
        <p:spPr>
          <a:xfrm>
            <a:off x="8757600"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5" name="Picture Placeholder 3">
            <a:extLst>
              <a:ext uri="{FF2B5EF4-FFF2-40B4-BE49-F238E27FC236}">
                <a16:creationId xmlns:a16="http://schemas.microsoft.com/office/drawing/2014/main" id="{871AC328-6CDC-43DA-B810-E2F4FA4B78C0}"/>
              </a:ext>
            </a:extLst>
          </p:cNvPr>
          <p:cNvSpPr>
            <a:spLocks noGrp="1"/>
          </p:cNvSpPr>
          <p:nvPr>
            <p:ph type="pic" sz="quarter" idx="12"/>
          </p:nvPr>
        </p:nvSpPr>
        <p:spPr>
          <a:xfrm>
            <a:off x="6143201"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3BA56443-CF18-4C38-9575-5E1710AAB668}"/>
              </a:ext>
            </a:extLst>
          </p:cNvPr>
          <p:cNvSpPr>
            <a:spLocks noGrp="1"/>
          </p:cNvSpPr>
          <p:nvPr>
            <p:ph type="pic" sz="quarter" idx="13"/>
          </p:nvPr>
        </p:nvSpPr>
        <p:spPr>
          <a:xfrm>
            <a:off x="3528799" y="914400"/>
            <a:ext cx="2520000" cy="252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08641293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MAGE-Layout-52">
    <p:bg>
      <p:bgPr>
        <a:solidFill>
          <a:schemeClr val="tx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9144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0" name="Picture Placeholder 3">
            <a:extLst>
              <a:ext uri="{FF2B5EF4-FFF2-40B4-BE49-F238E27FC236}">
                <a16:creationId xmlns:a16="http://schemas.microsoft.com/office/drawing/2014/main" id="{9DDCC9E0-60A8-460E-B271-38AA5BD31AB6}"/>
              </a:ext>
            </a:extLst>
          </p:cNvPr>
          <p:cNvSpPr>
            <a:spLocks noGrp="1"/>
          </p:cNvSpPr>
          <p:nvPr>
            <p:ph type="pic" sz="quarter" idx="11"/>
          </p:nvPr>
        </p:nvSpPr>
        <p:spPr>
          <a:xfrm>
            <a:off x="43980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1" name="Picture Placeholder 3">
            <a:extLst>
              <a:ext uri="{FF2B5EF4-FFF2-40B4-BE49-F238E27FC236}">
                <a16:creationId xmlns:a16="http://schemas.microsoft.com/office/drawing/2014/main" id="{078D1A29-CD71-43A6-99D6-836B5EBFDE5A}"/>
              </a:ext>
            </a:extLst>
          </p:cNvPr>
          <p:cNvSpPr>
            <a:spLocks noGrp="1"/>
          </p:cNvSpPr>
          <p:nvPr>
            <p:ph type="pic" sz="quarter" idx="12"/>
          </p:nvPr>
        </p:nvSpPr>
        <p:spPr>
          <a:xfrm>
            <a:off x="7881600" y="914400"/>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6" name="Picture Placeholder 3">
            <a:extLst>
              <a:ext uri="{FF2B5EF4-FFF2-40B4-BE49-F238E27FC236}">
                <a16:creationId xmlns:a16="http://schemas.microsoft.com/office/drawing/2014/main" id="{15A66BDF-7867-487E-BD05-90820D1AE42F}"/>
              </a:ext>
            </a:extLst>
          </p:cNvPr>
          <p:cNvSpPr>
            <a:spLocks noGrp="1"/>
          </p:cNvSpPr>
          <p:nvPr>
            <p:ph type="pic" sz="quarter" idx="13"/>
          </p:nvPr>
        </p:nvSpPr>
        <p:spPr>
          <a:xfrm>
            <a:off x="9144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7" name="Picture Placeholder 3">
            <a:extLst>
              <a:ext uri="{FF2B5EF4-FFF2-40B4-BE49-F238E27FC236}">
                <a16:creationId xmlns:a16="http://schemas.microsoft.com/office/drawing/2014/main" id="{8505305E-90B1-4FC8-841C-CA5C48C9CA6F}"/>
              </a:ext>
            </a:extLst>
          </p:cNvPr>
          <p:cNvSpPr>
            <a:spLocks noGrp="1"/>
          </p:cNvSpPr>
          <p:nvPr>
            <p:ph type="pic" sz="quarter" idx="14"/>
          </p:nvPr>
        </p:nvSpPr>
        <p:spPr>
          <a:xfrm>
            <a:off x="43980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18" name="Picture Placeholder 3">
            <a:extLst>
              <a:ext uri="{FF2B5EF4-FFF2-40B4-BE49-F238E27FC236}">
                <a16:creationId xmlns:a16="http://schemas.microsoft.com/office/drawing/2014/main" id="{7CDA6529-604C-4B16-9E5D-87D4CD114D94}"/>
              </a:ext>
            </a:extLst>
          </p:cNvPr>
          <p:cNvSpPr>
            <a:spLocks noGrp="1"/>
          </p:cNvSpPr>
          <p:nvPr>
            <p:ph type="pic" sz="quarter" idx="15"/>
          </p:nvPr>
        </p:nvSpPr>
        <p:spPr>
          <a:xfrm>
            <a:off x="7881600" y="3471599"/>
            <a:ext cx="3396000" cy="2472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9102512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MAGE-Layout-53">
    <p:bg>
      <p:bgPr>
        <a:solidFill>
          <a:schemeClr val="tx1"/>
        </a:solidFill>
        <a:effectLst/>
      </p:bgPr>
    </p:bg>
    <p:spTree>
      <p:nvGrpSpPr>
        <p:cNvPr id="1" name=""/>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2DC44A5-0817-457C-9553-79307753C2B7}"/>
              </a:ext>
            </a:extLst>
          </p:cNvPr>
          <p:cNvSpPr>
            <a:spLocks noGrp="1"/>
          </p:cNvSpPr>
          <p:nvPr>
            <p:ph type="pic" sz="quarter" idx="13"/>
          </p:nvPr>
        </p:nvSpPr>
        <p:spPr>
          <a:xfrm>
            <a:off x="914401" y="91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
        <p:nvSpPr>
          <p:cNvPr id="10" name="Picture Placeholder 3">
            <a:extLst>
              <a:ext uri="{FF2B5EF4-FFF2-40B4-BE49-F238E27FC236}">
                <a16:creationId xmlns:a16="http://schemas.microsoft.com/office/drawing/2014/main" id="{9AA3B0D7-8EEE-40CB-9A33-9F9360474B55}"/>
              </a:ext>
            </a:extLst>
          </p:cNvPr>
          <p:cNvSpPr>
            <a:spLocks noGrp="1"/>
          </p:cNvSpPr>
          <p:nvPr>
            <p:ph type="pic" sz="quarter" idx="14"/>
          </p:nvPr>
        </p:nvSpPr>
        <p:spPr>
          <a:xfrm>
            <a:off x="6860420" y="914400"/>
            <a:ext cx="4417181" cy="4080000"/>
          </a:xfrm>
          <a:prstGeom prst="rect">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
        <p:nvSpPr>
          <p:cNvPr id="8" name="Picture Placeholder 3">
            <a:extLst>
              <a:ext uri="{FF2B5EF4-FFF2-40B4-BE49-F238E27FC236}">
                <a16:creationId xmlns:a16="http://schemas.microsoft.com/office/drawing/2014/main" id="{C4AB4514-60E6-454B-8051-E8C2CD922934}"/>
              </a:ext>
            </a:extLst>
          </p:cNvPr>
          <p:cNvSpPr>
            <a:spLocks noGrp="1"/>
          </p:cNvSpPr>
          <p:nvPr>
            <p:ph type="pic" sz="quarter" idx="15"/>
          </p:nvPr>
        </p:nvSpPr>
        <p:spPr>
          <a:xfrm>
            <a:off x="914401" y="2954400"/>
            <a:ext cx="5946019" cy="2040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0325225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userDrawn="1">
  <p:cSld name="IMAGE-Layout-54">
    <p:bg>
      <p:bgPr>
        <a:solidFill>
          <a:schemeClr val="tx1"/>
        </a:solidFill>
        <a:effectLst/>
      </p:bgPr>
    </p:bg>
    <p:spTree>
      <p:nvGrpSpPr>
        <p:cNvPr id="1" name=""/>
        <p:cNvGrpSpPr/>
        <p:nvPr/>
      </p:nvGrpSpPr>
      <p:grpSpPr>
        <a:xfrm>
          <a:off x="0" y="0"/>
          <a:ext cx="0" cy="0"/>
          <a:chOff x="0" y="0"/>
          <a:chExt cx="0" cy="0"/>
        </a:xfrm>
      </p:grpSpPr>
      <p:sp>
        <p:nvSpPr>
          <p:cNvPr id="21" name="Picture Placeholder 2"/>
          <p:cNvSpPr>
            <a:spLocks noGrp="1"/>
          </p:cNvSpPr>
          <p:nvPr>
            <p:ph type="pic" sz="quarter" idx="11"/>
          </p:nvPr>
        </p:nvSpPr>
        <p:spPr>
          <a:xfrm>
            <a:off x="4267200" y="1600200"/>
            <a:ext cx="3657600" cy="3657600"/>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837147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userDrawn="1">
  <p:cSld name="IMAGE-Layout-55">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0" y="0"/>
            <a:ext cx="12192000" cy="2870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70126587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userDrawn="1">
  <p:cSld name="IMAGE-Layout-56">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518400" y="0"/>
            <a:ext cx="467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5963421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userDrawn="1">
  <p:cSld name="IMAGE-Layout-57">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7112000" y="1600200"/>
            <a:ext cx="3505200" cy="3657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20232036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userDrawn="1">
  <p:cSld name="IMAGE-Layout-58">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2997200" y="1685925"/>
            <a:ext cx="6197600" cy="3486151"/>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533048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IMAGE-Layout-59">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5966489"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26555470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userDrawn="1">
  <p:cSld name="IMAGE-Layout-60">
    <p:bg>
      <p:bgPr>
        <a:solidFill>
          <a:schemeClr val="tx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459B98A-3E9B-4864-B1E6-6A9B088782A0}"/>
              </a:ext>
            </a:extLst>
          </p:cNvPr>
          <p:cNvSpPr>
            <a:spLocks noGrp="1"/>
          </p:cNvSpPr>
          <p:nvPr>
            <p:ph type="pic" sz="quarter" idx="11"/>
          </p:nvPr>
        </p:nvSpPr>
        <p:spPr>
          <a:xfrm>
            <a:off x="1153484" y="888999"/>
            <a:ext cx="5080001" cy="5080001"/>
          </a:xfrm>
          <a:prstGeom prst="ellipse">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483091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B26D15-10AA-AEC0-A1DA-EB2E3BB65FE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638C35C9-D79A-1037-FBB8-5E6222A16F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6E09EC7-3613-FDCB-2328-D64A99F8B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B5F9693-8297-F357-F83B-6E745C13BC7B}"/>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6" name="Fußzeilenplatzhalter 5">
            <a:extLst>
              <a:ext uri="{FF2B5EF4-FFF2-40B4-BE49-F238E27FC236}">
                <a16:creationId xmlns:a16="http://schemas.microsoft.com/office/drawing/2014/main" id="{8E105555-B578-37B9-D759-1935D94F8B9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E59F93A-CDF0-AE3A-4B4C-713E0E288C4D}"/>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17539922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userDrawn="1">
  <p:cSld name="IMAGE-Layout-6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2104575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userDrawn="1">
  <p:cSld name="IMAGE-Layout-6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959600" y="0"/>
            <a:ext cx="52324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5319202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IMAGE-Layout-6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80000" y="479400"/>
            <a:ext cx="11232000" cy="5899200"/>
          </a:xfrm>
          <a:prstGeom prst="roundRect">
            <a:avLst>
              <a:gd name="adj" fmla="val 2233"/>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02790257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userDrawn="1">
  <p:cSld name="IMAGE-Layout-6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1549400"/>
            <a:ext cx="8331200" cy="53086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458420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IMAGE-Layout-6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64008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6668341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userDrawn="1">
  <p:cSld name="IMAGE-Layout-66">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096000" y="0"/>
            <a:ext cx="7874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33929343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userDrawn="1">
  <p:cSld name="IMAGE-Layout-67">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12192000" cy="51562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5966021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userDrawn="1">
  <p:cSld name="IMAGE-Layout-68">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029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26825236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userDrawn="1">
  <p:cSld name="IMAGE-Layout-69">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6654800" y="0"/>
            <a:ext cx="5537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237863671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userDrawn="1">
  <p:cSld name="IMAGE-Layout-70">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5689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59192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4BA3DB7-A045-C834-2C25-4248EADF141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7D99B7BB-70B3-B6F7-6A4B-CA6FDFB587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B5300FC6-EC06-1E64-7812-7807118B29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892A283-FFBD-DD03-1D95-EF0EF4983ED9}"/>
              </a:ext>
            </a:extLst>
          </p:cNvPr>
          <p:cNvSpPr>
            <a:spLocks noGrp="1"/>
          </p:cNvSpPr>
          <p:nvPr>
            <p:ph type="dt" sz="half" idx="10"/>
          </p:nvPr>
        </p:nvSpPr>
        <p:spPr/>
        <p:txBody>
          <a:bodyPr/>
          <a:lstStyle/>
          <a:p>
            <a:fld id="{338D1B28-78D7-4AF2-AA0C-9BC544666E3A}" type="datetimeFigureOut">
              <a:rPr lang="de-DE" smtClean="0"/>
              <a:t>20.04.2024</a:t>
            </a:fld>
            <a:endParaRPr lang="de-DE"/>
          </a:p>
        </p:txBody>
      </p:sp>
      <p:sp>
        <p:nvSpPr>
          <p:cNvPr id="6" name="Fußzeilenplatzhalter 5">
            <a:extLst>
              <a:ext uri="{FF2B5EF4-FFF2-40B4-BE49-F238E27FC236}">
                <a16:creationId xmlns:a16="http://schemas.microsoft.com/office/drawing/2014/main" id="{9DD76D21-7143-A774-BBF7-A3A39AC4EF1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D75A642-3C39-B9A0-932E-FBC87091A48B}"/>
              </a:ext>
            </a:extLst>
          </p:cNvPr>
          <p:cNvSpPr>
            <a:spLocks noGrp="1"/>
          </p:cNvSpPr>
          <p:nvPr>
            <p:ph type="sldNum" sz="quarter" idx="12"/>
          </p:nvPr>
        </p:nvSpPr>
        <p:spPr/>
        <p:txBody>
          <a:bodyPr/>
          <a:lstStyle/>
          <a:p>
            <a:fld id="{2F257F02-7E11-47BA-9A98-10F28965C020}" type="slidenum">
              <a:rPr lang="de-DE" smtClean="0"/>
              <a:t>‹Nr.›</a:t>
            </a:fld>
            <a:endParaRPr lang="de-DE"/>
          </a:p>
        </p:txBody>
      </p:sp>
    </p:spTree>
    <p:extLst>
      <p:ext uri="{BB962C8B-B14F-4D97-AF65-F5344CB8AC3E}">
        <p14:creationId xmlns:p14="http://schemas.microsoft.com/office/powerpoint/2010/main" val="46169591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IMAGE-Layout-71">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556000" y="433400"/>
            <a:ext cx="8175600" cy="5991200"/>
          </a:xfrm>
          <a:prstGeom prst="parallelogram">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dirty="0"/>
          </a:p>
        </p:txBody>
      </p:sp>
    </p:spTree>
    <p:extLst>
      <p:ext uri="{BB962C8B-B14F-4D97-AF65-F5344CB8AC3E}">
        <p14:creationId xmlns:p14="http://schemas.microsoft.com/office/powerpoint/2010/main" val="30081878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userDrawn="1">
  <p:cSld name="IMAGE-Layout-72">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86080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115938811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userDrawn="1">
  <p:cSld name="IMAGE-Layout-73">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0" y="0"/>
            <a:ext cx="83312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41122187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userDrawn="1">
  <p:cSld name="IMAGE-Layout-74">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4978400" y="0"/>
            <a:ext cx="7213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13680979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userDrawn="1">
  <p:cSld name="IMAGE-Layout-75">
    <p:bg>
      <p:bgPr>
        <a:solidFill>
          <a:schemeClr val="tx1"/>
        </a:solidFill>
        <a:effectLst/>
      </p:bgPr>
    </p:bg>
    <p:spTree>
      <p:nvGrpSpPr>
        <p:cNvPr id="1" name=""/>
        <p:cNvGrpSpPr/>
        <p:nvPr/>
      </p:nvGrpSpPr>
      <p:grpSpPr>
        <a:xfrm>
          <a:off x="0" y="0"/>
          <a:ext cx="0" cy="0"/>
          <a:chOff x="0" y="0"/>
          <a:chExt cx="0" cy="0"/>
        </a:xfrm>
      </p:grpSpPr>
      <p:sp>
        <p:nvSpPr>
          <p:cNvPr id="27" name="Picture Placeholder 2"/>
          <p:cNvSpPr>
            <a:spLocks noGrp="1"/>
          </p:cNvSpPr>
          <p:nvPr>
            <p:ph type="pic" sz="quarter" idx="10"/>
          </p:nvPr>
        </p:nvSpPr>
        <p:spPr>
          <a:xfrm>
            <a:off x="3454400" y="0"/>
            <a:ext cx="87376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372353880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userDrawn="1">
  <p:cSld name="IMAGE-Layout-76">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47244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4906576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userDrawn="1">
  <p:cSld name="IMAGE-Layout-77">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30480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86727415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userDrawn="1">
  <p:cSld name="IMAGE-Layout-78">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1C606D8-35EE-449B-9739-EED57E2B0C29}"/>
              </a:ext>
            </a:extLst>
          </p:cNvPr>
          <p:cNvSpPr>
            <a:spLocks noGrp="1"/>
          </p:cNvSpPr>
          <p:nvPr>
            <p:ph type="pic" sz="quarter" idx="10"/>
          </p:nvPr>
        </p:nvSpPr>
        <p:spPr>
          <a:xfrm>
            <a:off x="1371601" y="0"/>
            <a:ext cx="6095999" cy="6858000"/>
          </a:xfrm>
          <a:prstGeom prst="parallelogram">
            <a:avLst/>
          </a:prstGeom>
          <a:solidFill>
            <a:schemeClr val="bg2">
              <a:lumMod val="25000"/>
            </a:schemeClr>
          </a:solidFill>
          <a:ln w="38100">
            <a:noFill/>
          </a:ln>
          <a:effectLst/>
        </p:spPr>
        <p:txBody>
          <a:bodyPr/>
          <a:lstStyle>
            <a:lvl1pPr>
              <a:defRPr lang="uk-UA" sz="1867" dirty="0">
                <a:solidFill>
                  <a:schemeClr val="bg1"/>
                </a:solidFill>
              </a:defRPr>
            </a:lvl1pPr>
          </a:lstStyle>
          <a:p>
            <a:pPr lvl="0"/>
            <a:endParaRPr lang="uk-UA" dirty="0"/>
          </a:p>
        </p:txBody>
      </p:sp>
    </p:spTree>
    <p:extLst>
      <p:ext uri="{BB962C8B-B14F-4D97-AF65-F5344CB8AC3E}">
        <p14:creationId xmlns:p14="http://schemas.microsoft.com/office/powerpoint/2010/main" val="328250575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userDrawn="1">
  <p:cSld name="IMAGE-Layout-79">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096000" y="0"/>
            <a:ext cx="6096000" cy="6858000"/>
          </a:xfrm>
          <a:prstGeom prst="rect">
            <a:avLst/>
          </a:prstGeom>
          <a:solidFill>
            <a:schemeClr val="bg2">
              <a:lumMod val="25000"/>
            </a:schemeClr>
          </a:solidFill>
          <a:ln w="38100">
            <a:noFill/>
          </a:ln>
          <a:effectLst/>
        </p:spPr>
        <p:txBody>
          <a:bodyPr/>
          <a:lstStyle>
            <a:lvl1pPr>
              <a:defRPr lang="uk-UA" sz="1867">
                <a:solidFill>
                  <a:schemeClr val="bg1"/>
                </a:solidFill>
              </a:defRPr>
            </a:lvl1pPr>
          </a:lstStyle>
          <a:p>
            <a:pPr lvl="0"/>
            <a:endParaRPr lang="uk-UA"/>
          </a:p>
        </p:txBody>
      </p:sp>
    </p:spTree>
    <p:extLst>
      <p:ext uri="{BB962C8B-B14F-4D97-AF65-F5344CB8AC3E}">
        <p14:creationId xmlns:p14="http://schemas.microsoft.com/office/powerpoint/2010/main" val="6975420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IMAGE-Layout-80">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6473A6D7-DE33-354E-BEC6-4712BD5E04DE}"/>
              </a:ext>
            </a:extLst>
          </p:cNvPr>
          <p:cNvSpPr>
            <a:spLocks noGrp="1"/>
          </p:cNvSpPr>
          <p:nvPr>
            <p:ph type="pic" sz="quarter" idx="11"/>
          </p:nvPr>
        </p:nvSpPr>
        <p:spPr>
          <a:xfrm>
            <a:off x="609600" y="624840"/>
            <a:ext cx="7332000" cy="5608320"/>
          </a:xfrm>
          <a:prstGeom prst="roundRect">
            <a:avLst>
              <a:gd name="adj" fmla="val 0"/>
            </a:avLst>
          </a:prstGeom>
          <a:solidFill>
            <a:schemeClr val="bg2">
              <a:lumMod val="25000"/>
            </a:schemeClr>
          </a:solidFill>
          <a:ln w="38100">
            <a:noFill/>
          </a:ln>
          <a:effectLst/>
        </p:spPr>
        <p:txBody>
          <a:bodyPr/>
          <a:lstStyle>
            <a:lvl1pPr>
              <a:defRPr lang="en-US" sz="1867" dirty="0">
                <a:solidFill>
                  <a:schemeClr val="bg1"/>
                </a:solidFill>
              </a:defRPr>
            </a:lvl1pPr>
          </a:lstStyle>
          <a:p>
            <a:pPr lvl="0"/>
            <a:endParaRPr lang="en-US" dirty="0"/>
          </a:p>
        </p:txBody>
      </p:sp>
    </p:spTree>
    <p:extLst>
      <p:ext uri="{BB962C8B-B14F-4D97-AF65-F5344CB8AC3E}">
        <p14:creationId xmlns:p14="http://schemas.microsoft.com/office/powerpoint/2010/main" val="1432991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63" Type="http://schemas.openxmlformats.org/officeDocument/2006/relationships/slideLayout" Target="../slideLayouts/slideLayout74.xml"/><Relationship Id="rId84" Type="http://schemas.openxmlformats.org/officeDocument/2006/relationships/slideLayout" Target="../slideLayouts/slideLayout95.xml"/><Relationship Id="rId138" Type="http://schemas.openxmlformats.org/officeDocument/2006/relationships/slideLayout" Target="../slideLayouts/slideLayout149.xml"/><Relationship Id="rId159" Type="http://schemas.openxmlformats.org/officeDocument/2006/relationships/slideLayout" Target="../slideLayouts/slideLayout170.xml"/><Relationship Id="rId170" Type="http://schemas.openxmlformats.org/officeDocument/2006/relationships/slideLayout" Target="../slideLayouts/slideLayout181.xml"/><Relationship Id="rId191" Type="http://schemas.openxmlformats.org/officeDocument/2006/relationships/slideLayout" Target="../slideLayouts/slideLayout202.xml"/><Relationship Id="rId205" Type="http://schemas.openxmlformats.org/officeDocument/2006/relationships/slideLayout" Target="../slideLayouts/slideLayout216.xml"/><Relationship Id="rId226" Type="http://schemas.openxmlformats.org/officeDocument/2006/relationships/slideLayout" Target="../slideLayouts/slideLayout23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53" Type="http://schemas.openxmlformats.org/officeDocument/2006/relationships/slideLayout" Target="../slideLayouts/slideLayout64.xml"/><Relationship Id="rId74" Type="http://schemas.openxmlformats.org/officeDocument/2006/relationships/slideLayout" Target="../slideLayouts/slideLayout85.xml"/><Relationship Id="rId128" Type="http://schemas.openxmlformats.org/officeDocument/2006/relationships/slideLayout" Target="../slideLayouts/slideLayout139.xml"/><Relationship Id="rId149" Type="http://schemas.openxmlformats.org/officeDocument/2006/relationships/slideLayout" Target="../slideLayouts/slideLayout160.xml"/><Relationship Id="rId5" Type="http://schemas.openxmlformats.org/officeDocument/2006/relationships/slideLayout" Target="../slideLayouts/slideLayout16.xml"/><Relationship Id="rId95" Type="http://schemas.openxmlformats.org/officeDocument/2006/relationships/slideLayout" Target="../slideLayouts/slideLayout106.xml"/><Relationship Id="rId160" Type="http://schemas.openxmlformats.org/officeDocument/2006/relationships/slideLayout" Target="../slideLayouts/slideLayout171.xml"/><Relationship Id="rId181" Type="http://schemas.openxmlformats.org/officeDocument/2006/relationships/slideLayout" Target="../slideLayouts/slideLayout192.xml"/><Relationship Id="rId216" Type="http://schemas.openxmlformats.org/officeDocument/2006/relationships/slideLayout" Target="../slideLayouts/slideLayout227.xml"/><Relationship Id="rId22" Type="http://schemas.openxmlformats.org/officeDocument/2006/relationships/slideLayout" Target="../slideLayouts/slideLayout33.xml"/><Relationship Id="rId43" Type="http://schemas.openxmlformats.org/officeDocument/2006/relationships/slideLayout" Target="../slideLayouts/slideLayout54.xml"/><Relationship Id="rId64" Type="http://schemas.openxmlformats.org/officeDocument/2006/relationships/slideLayout" Target="../slideLayouts/slideLayout75.xml"/><Relationship Id="rId118" Type="http://schemas.openxmlformats.org/officeDocument/2006/relationships/slideLayout" Target="../slideLayouts/slideLayout129.xml"/><Relationship Id="rId139" Type="http://schemas.openxmlformats.org/officeDocument/2006/relationships/slideLayout" Target="../slideLayouts/slideLayout150.xml"/><Relationship Id="rId85" Type="http://schemas.openxmlformats.org/officeDocument/2006/relationships/slideLayout" Target="../slideLayouts/slideLayout96.xml"/><Relationship Id="rId150" Type="http://schemas.openxmlformats.org/officeDocument/2006/relationships/slideLayout" Target="../slideLayouts/slideLayout161.xml"/><Relationship Id="rId171" Type="http://schemas.openxmlformats.org/officeDocument/2006/relationships/slideLayout" Target="../slideLayouts/slideLayout182.xml"/><Relationship Id="rId192" Type="http://schemas.openxmlformats.org/officeDocument/2006/relationships/slideLayout" Target="../slideLayouts/slideLayout203.xml"/><Relationship Id="rId206" Type="http://schemas.openxmlformats.org/officeDocument/2006/relationships/slideLayout" Target="../slideLayouts/slideLayout217.xml"/><Relationship Id="rId227" Type="http://schemas.openxmlformats.org/officeDocument/2006/relationships/slideLayout" Target="../slideLayouts/slideLayout238.xml"/><Relationship Id="rId12" Type="http://schemas.openxmlformats.org/officeDocument/2006/relationships/slideLayout" Target="../slideLayouts/slideLayout23.xml"/><Relationship Id="rId33" Type="http://schemas.openxmlformats.org/officeDocument/2006/relationships/slideLayout" Target="../slideLayouts/slideLayout44.xml"/><Relationship Id="rId108" Type="http://schemas.openxmlformats.org/officeDocument/2006/relationships/slideLayout" Target="../slideLayouts/slideLayout119.xml"/><Relationship Id="rId129" Type="http://schemas.openxmlformats.org/officeDocument/2006/relationships/slideLayout" Target="../slideLayouts/slideLayout140.xml"/><Relationship Id="rId54" Type="http://schemas.openxmlformats.org/officeDocument/2006/relationships/slideLayout" Target="../slideLayouts/slideLayout65.xml"/><Relationship Id="rId75" Type="http://schemas.openxmlformats.org/officeDocument/2006/relationships/slideLayout" Target="../slideLayouts/slideLayout86.xml"/><Relationship Id="rId96" Type="http://schemas.openxmlformats.org/officeDocument/2006/relationships/slideLayout" Target="../slideLayouts/slideLayout107.xml"/><Relationship Id="rId140" Type="http://schemas.openxmlformats.org/officeDocument/2006/relationships/slideLayout" Target="../slideLayouts/slideLayout151.xml"/><Relationship Id="rId161" Type="http://schemas.openxmlformats.org/officeDocument/2006/relationships/slideLayout" Target="../slideLayouts/slideLayout172.xml"/><Relationship Id="rId182" Type="http://schemas.openxmlformats.org/officeDocument/2006/relationships/slideLayout" Target="../slideLayouts/slideLayout193.xml"/><Relationship Id="rId217" Type="http://schemas.openxmlformats.org/officeDocument/2006/relationships/slideLayout" Target="../slideLayouts/slideLayout228.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5" Type="http://schemas.openxmlformats.org/officeDocument/2006/relationships/slideLayout" Target="../slideLayouts/slideLayout76.xml"/><Relationship Id="rId86" Type="http://schemas.openxmlformats.org/officeDocument/2006/relationships/slideLayout" Target="../slideLayouts/slideLayout97.xml"/><Relationship Id="rId130" Type="http://schemas.openxmlformats.org/officeDocument/2006/relationships/slideLayout" Target="../slideLayouts/slideLayout141.xml"/><Relationship Id="rId151" Type="http://schemas.openxmlformats.org/officeDocument/2006/relationships/slideLayout" Target="../slideLayouts/slideLayout162.xml"/><Relationship Id="rId172" Type="http://schemas.openxmlformats.org/officeDocument/2006/relationships/slideLayout" Target="../slideLayouts/slideLayout183.xml"/><Relationship Id="rId193" Type="http://schemas.openxmlformats.org/officeDocument/2006/relationships/slideLayout" Target="../slideLayouts/slideLayout204.xml"/><Relationship Id="rId207" Type="http://schemas.openxmlformats.org/officeDocument/2006/relationships/slideLayout" Target="../slideLayouts/slideLayout218.xml"/><Relationship Id="rId228" Type="http://schemas.openxmlformats.org/officeDocument/2006/relationships/slideLayout" Target="../slideLayouts/slideLayout239.xml"/><Relationship Id="rId13" Type="http://schemas.openxmlformats.org/officeDocument/2006/relationships/slideLayout" Target="../slideLayouts/slideLayout24.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20" Type="http://schemas.openxmlformats.org/officeDocument/2006/relationships/slideLayout" Target="../slideLayouts/slideLayout131.xml"/><Relationship Id="rId141" Type="http://schemas.openxmlformats.org/officeDocument/2006/relationships/slideLayout" Target="../slideLayouts/slideLayout152.xml"/><Relationship Id="rId7" Type="http://schemas.openxmlformats.org/officeDocument/2006/relationships/slideLayout" Target="../slideLayouts/slideLayout18.xml"/><Relationship Id="rId162" Type="http://schemas.openxmlformats.org/officeDocument/2006/relationships/slideLayout" Target="../slideLayouts/slideLayout173.xml"/><Relationship Id="rId183" Type="http://schemas.openxmlformats.org/officeDocument/2006/relationships/slideLayout" Target="../slideLayouts/slideLayout194.xml"/><Relationship Id="rId218" Type="http://schemas.openxmlformats.org/officeDocument/2006/relationships/slideLayout" Target="../slideLayouts/slideLayout229.xml"/><Relationship Id="rId24" Type="http://schemas.openxmlformats.org/officeDocument/2006/relationships/slideLayout" Target="../slideLayouts/slideLayout35.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31" Type="http://schemas.openxmlformats.org/officeDocument/2006/relationships/slideLayout" Target="../slideLayouts/slideLayout142.xml"/><Relationship Id="rId152" Type="http://schemas.openxmlformats.org/officeDocument/2006/relationships/slideLayout" Target="../slideLayouts/slideLayout163.xml"/><Relationship Id="rId173" Type="http://schemas.openxmlformats.org/officeDocument/2006/relationships/slideLayout" Target="../slideLayouts/slideLayout184.xml"/><Relationship Id="rId194" Type="http://schemas.openxmlformats.org/officeDocument/2006/relationships/slideLayout" Target="../slideLayouts/slideLayout205.xml"/><Relationship Id="rId208" Type="http://schemas.openxmlformats.org/officeDocument/2006/relationships/slideLayout" Target="../slideLayouts/slideLayout219.xml"/><Relationship Id="rId229" Type="http://schemas.openxmlformats.org/officeDocument/2006/relationships/slideLayout" Target="../slideLayouts/slideLayout240.xml"/><Relationship Id="rId14" Type="http://schemas.openxmlformats.org/officeDocument/2006/relationships/slideLayout" Target="../slideLayouts/slideLayout25.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8" Type="http://schemas.openxmlformats.org/officeDocument/2006/relationships/slideLayout" Target="../slideLayouts/slideLayout19.xml"/><Relationship Id="rId98" Type="http://schemas.openxmlformats.org/officeDocument/2006/relationships/slideLayout" Target="../slideLayouts/slideLayout109.xml"/><Relationship Id="rId121" Type="http://schemas.openxmlformats.org/officeDocument/2006/relationships/slideLayout" Target="../slideLayouts/slideLayout132.xml"/><Relationship Id="rId142" Type="http://schemas.openxmlformats.org/officeDocument/2006/relationships/slideLayout" Target="../slideLayouts/slideLayout153.xml"/><Relationship Id="rId163" Type="http://schemas.openxmlformats.org/officeDocument/2006/relationships/slideLayout" Target="../slideLayouts/slideLayout174.xml"/><Relationship Id="rId184" Type="http://schemas.openxmlformats.org/officeDocument/2006/relationships/slideLayout" Target="../slideLayouts/slideLayout195.xml"/><Relationship Id="rId219" Type="http://schemas.openxmlformats.org/officeDocument/2006/relationships/slideLayout" Target="../slideLayouts/slideLayout230.xml"/><Relationship Id="rId230" Type="http://schemas.openxmlformats.org/officeDocument/2006/relationships/slideLayout" Target="../slideLayouts/slideLayout241.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137" Type="http://schemas.openxmlformats.org/officeDocument/2006/relationships/slideLayout" Target="../slideLayouts/slideLayout148.xml"/><Relationship Id="rId158" Type="http://schemas.openxmlformats.org/officeDocument/2006/relationships/slideLayout" Target="../slideLayouts/slideLayout169.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32" Type="http://schemas.openxmlformats.org/officeDocument/2006/relationships/slideLayout" Target="../slideLayouts/slideLayout143.xml"/><Relationship Id="rId153" Type="http://schemas.openxmlformats.org/officeDocument/2006/relationships/slideLayout" Target="../slideLayouts/slideLayout164.xml"/><Relationship Id="rId174" Type="http://schemas.openxmlformats.org/officeDocument/2006/relationships/slideLayout" Target="../slideLayouts/slideLayout185.xml"/><Relationship Id="rId179" Type="http://schemas.openxmlformats.org/officeDocument/2006/relationships/slideLayout" Target="../slideLayouts/slideLayout190.xml"/><Relationship Id="rId195" Type="http://schemas.openxmlformats.org/officeDocument/2006/relationships/slideLayout" Target="../slideLayouts/slideLayout206.xml"/><Relationship Id="rId209" Type="http://schemas.openxmlformats.org/officeDocument/2006/relationships/slideLayout" Target="../slideLayouts/slideLayout220.xml"/><Relationship Id="rId190" Type="http://schemas.openxmlformats.org/officeDocument/2006/relationships/slideLayout" Target="../slideLayouts/slideLayout201.xml"/><Relationship Id="rId204" Type="http://schemas.openxmlformats.org/officeDocument/2006/relationships/slideLayout" Target="../slideLayouts/slideLayout215.xml"/><Relationship Id="rId220" Type="http://schemas.openxmlformats.org/officeDocument/2006/relationships/slideLayout" Target="../slideLayouts/slideLayout231.xml"/><Relationship Id="rId225" Type="http://schemas.openxmlformats.org/officeDocument/2006/relationships/slideLayout" Target="../slideLayouts/slideLayout236.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27" Type="http://schemas.openxmlformats.org/officeDocument/2006/relationships/slideLayout" Target="../slideLayouts/slideLayout138.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slideLayout" Target="../slideLayouts/slideLayout133.xml"/><Relationship Id="rId143" Type="http://schemas.openxmlformats.org/officeDocument/2006/relationships/slideLayout" Target="../slideLayouts/slideLayout154.xml"/><Relationship Id="rId148" Type="http://schemas.openxmlformats.org/officeDocument/2006/relationships/slideLayout" Target="../slideLayouts/slideLayout159.xml"/><Relationship Id="rId164" Type="http://schemas.openxmlformats.org/officeDocument/2006/relationships/slideLayout" Target="../slideLayouts/slideLayout175.xml"/><Relationship Id="rId169" Type="http://schemas.openxmlformats.org/officeDocument/2006/relationships/slideLayout" Target="../slideLayouts/slideLayout180.xml"/><Relationship Id="rId185" Type="http://schemas.openxmlformats.org/officeDocument/2006/relationships/slideLayout" Target="../slideLayouts/slideLayout196.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80" Type="http://schemas.openxmlformats.org/officeDocument/2006/relationships/slideLayout" Target="../slideLayouts/slideLayout191.xml"/><Relationship Id="rId210" Type="http://schemas.openxmlformats.org/officeDocument/2006/relationships/slideLayout" Target="../slideLayouts/slideLayout221.xml"/><Relationship Id="rId215" Type="http://schemas.openxmlformats.org/officeDocument/2006/relationships/slideLayout" Target="../slideLayouts/slideLayout226.xml"/><Relationship Id="rId26" Type="http://schemas.openxmlformats.org/officeDocument/2006/relationships/slideLayout" Target="../slideLayouts/slideLayout37.xml"/><Relationship Id="rId231" Type="http://schemas.openxmlformats.org/officeDocument/2006/relationships/theme" Target="../theme/theme2.xml"/><Relationship Id="rId47" Type="http://schemas.openxmlformats.org/officeDocument/2006/relationships/slideLayout" Target="../slideLayouts/slideLayout58.xml"/><Relationship Id="rId68" Type="http://schemas.openxmlformats.org/officeDocument/2006/relationships/slideLayout" Target="../slideLayouts/slideLayout79.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33" Type="http://schemas.openxmlformats.org/officeDocument/2006/relationships/slideLayout" Target="../slideLayouts/slideLayout144.xml"/><Relationship Id="rId154" Type="http://schemas.openxmlformats.org/officeDocument/2006/relationships/slideLayout" Target="../slideLayouts/slideLayout165.xml"/><Relationship Id="rId175" Type="http://schemas.openxmlformats.org/officeDocument/2006/relationships/slideLayout" Target="../slideLayouts/slideLayout186.xml"/><Relationship Id="rId196" Type="http://schemas.openxmlformats.org/officeDocument/2006/relationships/slideLayout" Target="../slideLayouts/slideLayout207.xml"/><Relationship Id="rId200" Type="http://schemas.openxmlformats.org/officeDocument/2006/relationships/slideLayout" Target="../slideLayouts/slideLayout211.xml"/><Relationship Id="rId16" Type="http://schemas.openxmlformats.org/officeDocument/2006/relationships/slideLayout" Target="../slideLayouts/slideLayout27.xml"/><Relationship Id="rId221" Type="http://schemas.openxmlformats.org/officeDocument/2006/relationships/slideLayout" Target="../slideLayouts/slideLayout232.xml"/><Relationship Id="rId37" Type="http://schemas.openxmlformats.org/officeDocument/2006/relationships/slideLayout" Target="../slideLayouts/slideLayout48.xml"/><Relationship Id="rId58" Type="http://schemas.openxmlformats.org/officeDocument/2006/relationships/slideLayout" Target="../slideLayouts/slideLayout69.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123" Type="http://schemas.openxmlformats.org/officeDocument/2006/relationships/slideLayout" Target="../slideLayouts/slideLayout134.xml"/><Relationship Id="rId144" Type="http://schemas.openxmlformats.org/officeDocument/2006/relationships/slideLayout" Target="../slideLayouts/slideLayout155.xml"/><Relationship Id="rId90" Type="http://schemas.openxmlformats.org/officeDocument/2006/relationships/slideLayout" Target="../slideLayouts/slideLayout101.xml"/><Relationship Id="rId165" Type="http://schemas.openxmlformats.org/officeDocument/2006/relationships/slideLayout" Target="../slideLayouts/slideLayout176.xml"/><Relationship Id="rId186" Type="http://schemas.openxmlformats.org/officeDocument/2006/relationships/slideLayout" Target="../slideLayouts/slideLayout197.xml"/><Relationship Id="rId211" Type="http://schemas.openxmlformats.org/officeDocument/2006/relationships/slideLayout" Target="../slideLayouts/slideLayout222.xml"/><Relationship Id="rId27" Type="http://schemas.openxmlformats.org/officeDocument/2006/relationships/slideLayout" Target="../slideLayouts/slideLayout38.xml"/><Relationship Id="rId48" Type="http://schemas.openxmlformats.org/officeDocument/2006/relationships/slideLayout" Target="../slideLayouts/slideLayout59.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34" Type="http://schemas.openxmlformats.org/officeDocument/2006/relationships/slideLayout" Target="../slideLayouts/slideLayout145.xml"/><Relationship Id="rId80" Type="http://schemas.openxmlformats.org/officeDocument/2006/relationships/slideLayout" Target="../slideLayouts/slideLayout91.xml"/><Relationship Id="rId155" Type="http://schemas.openxmlformats.org/officeDocument/2006/relationships/slideLayout" Target="../slideLayouts/slideLayout166.xml"/><Relationship Id="rId176" Type="http://schemas.openxmlformats.org/officeDocument/2006/relationships/slideLayout" Target="../slideLayouts/slideLayout187.xml"/><Relationship Id="rId197" Type="http://schemas.openxmlformats.org/officeDocument/2006/relationships/slideLayout" Target="../slideLayouts/slideLayout208.xml"/><Relationship Id="rId201" Type="http://schemas.openxmlformats.org/officeDocument/2006/relationships/slideLayout" Target="../slideLayouts/slideLayout212.xml"/><Relationship Id="rId222" Type="http://schemas.openxmlformats.org/officeDocument/2006/relationships/slideLayout" Target="../slideLayouts/slideLayout233.xml"/><Relationship Id="rId17" Type="http://schemas.openxmlformats.org/officeDocument/2006/relationships/slideLayout" Target="../slideLayouts/slideLayout28.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24" Type="http://schemas.openxmlformats.org/officeDocument/2006/relationships/slideLayout" Target="../slideLayouts/slideLayout135.xml"/><Relationship Id="rId70" Type="http://schemas.openxmlformats.org/officeDocument/2006/relationships/slideLayout" Target="../slideLayouts/slideLayout81.xml"/><Relationship Id="rId91" Type="http://schemas.openxmlformats.org/officeDocument/2006/relationships/slideLayout" Target="../slideLayouts/slideLayout102.xml"/><Relationship Id="rId145" Type="http://schemas.openxmlformats.org/officeDocument/2006/relationships/slideLayout" Target="../slideLayouts/slideLayout156.xml"/><Relationship Id="rId166" Type="http://schemas.openxmlformats.org/officeDocument/2006/relationships/slideLayout" Target="../slideLayouts/slideLayout177.xml"/><Relationship Id="rId187" Type="http://schemas.openxmlformats.org/officeDocument/2006/relationships/slideLayout" Target="../slideLayouts/slideLayout198.xml"/><Relationship Id="rId1" Type="http://schemas.openxmlformats.org/officeDocument/2006/relationships/slideLayout" Target="../slideLayouts/slideLayout12.xml"/><Relationship Id="rId212" Type="http://schemas.openxmlformats.org/officeDocument/2006/relationships/slideLayout" Target="../slideLayouts/slideLayout223.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60" Type="http://schemas.openxmlformats.org/officeDocument/2006/relationships/slideLayout" Target="../slideLayouts/slideLayout71.xml"/><Relationship Id="rId81" Type="http://schemas.openxmlformats.org/officeDocument/2006/relationships/slideLayout" Target="../slideLayouts/slideLayout92.xml"/><Relationship Id="rId135" Type="http://schemas.openxmlformats.org/officeDocument/2006/relationships/slideLayout" Target="../slideLayouts/slideLayout146.xml"/><Relationship Id="rId156" Type="http://schemas.openxmlformats.org/officeDocument/2006/relationships/slideLayout" Target="../slideLayouts/slideLayout167.xml"/><Relationship Id="rId177" Type="http://schemas.openxmlformats.org/officeDocument/2006/relationships/slideLayout" Target="../slideLayouts/slideLayout188.xml"/><Relationship Id="rId198" Type="http://schemas.openxmlformats.org/officeDocument/2006/relationships/slideLayout" Target="../slideLayouts/slideLayout209.xml"/><Relationship Id="rId202" Type="http://schemas.openxmlformats.org/officeDocument/2006/relationships/slideLayout" Target="../slideLayouts/slideLayout213.xml"/><Relationship Id="rId223" Type="http://schemas.openxmlformats.org/officeDocument/2006/relationships/slideLayout" Target="../slideLayouts/slideLayout23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50" Type="http://schemas.openxmlformats.org/officeDocument/2006/relationships/slideLayout" Target="../slideLayouts/slideLayout61.xml"/><Relationship Id="rId104" Type="http://schemas.openxmlformats.org/officeDocument/2006/relationships/slideLayout" Target="../slideLayouts/slideLayout115.xml"/><Relationship Id="rId125" Type="http://schemas.openxmlformats.org/officeDocument/2006/relationships/slideLayout" Target="../slideLayouts/slideLayout136.xml"/><Relationship Id="rId146" Type="http://schemas.openxmlformats.org/officeDocument/2006/relationships/slideLayout" Target="../slideLayouts/slideLayout157.xml"/><Relationship Id="rId167" Type="http://schemas.openxmlformats.org/officeDocument/2006/relationships/slideLayout" Target="../slideLayouts/slideLayout178.xml"/><Relationship Id="rId188" Type="http://schemas.openxmlformats.org/officeDocument/2006/relationships/slideLayout" Target="../slideLayouts/slideLayout199.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13" Type="http://schemas.openxmlformats.org/officeDocument/2006/relationships/slideLayout" Target="../slideLayouts/slideLayout224.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40" Type="http://schemas.openxmlformats.org/officeDocument/2006/relationships/slideLayout" Target="../slideLayouts/slideLayout51.xml"/><Relationship Id="rId115" Type="http://schemas.openxmlformats.org/officeDocument/2006/relationships/slideLayout" Target="../slideLayouts/slideLayout126.xml"/><Relationship Id="rId136" Type="http://schemas.openxmlformats.org/officeDocument/2006/relationships/slideLayout" Target="../slideLayouts/slideLayout147.xml"/><Relationship Id="rId157" Type="http://schemas.openxmlformats.org/officeDocument/2006/relationships/slideLayout" Target="../slideLayouts/slideLayout168.xml"/><Relationship Id="rId178" Type="http://schemas.openxmlformats.org/officeDocument/2006/relationships/slideLayout" Target="../slideLayouts/slideLayout189.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9" Type="http://schemas.openxmlformats.org/officeDocument/2006/relationships/slideLayout" Target="../slideLayouts/slideLayout210.xml"/><Relationship Id="rId203" Type="http://schemas.openxmlformats.org/officeDocument/2006/relationships/slideLayout" Target="../slideLayouts/slideLayout214.xml"/><Relationship Id="rId19" Type="http://schemas.openxmlformats.org/officeDocument/2006/relationships/slideLayout" Target="../slideLayouts/slideLayout30.xml"/><Relationship Id="rId224" Type="http://schemas.openxmlformats.org/officeDocument/2006/relationships/slideLayout" Target="../slideLayouts/slideLayout235.xml"/><Relationship Id="rId30" Type="http://schemas.openxmlformats.org/officeDocument/2006/relationships/slideLayout" Target="../slideLayouts/slideLayout41.xml"/><Relationship Id="rId105" Type="http://schemas.openxmlformats.org/officeDocument/2006/relationships/slideLayout" Target="../slideLayouts/slideLayout116.xml"/><Relationship Id="rId126" Type="http://schemas.openxmlformats.org/officeDocument/2006/relationships/slideLayout" Target="../slideLayouts/slideLayout137.xml"/><Relationship Id="rId147" Type="http://schemas.openxmlformats.org/officeDocument/2006/relationships/slideLayout" Target="../slideLayouts/slideLayout158.xml"/><Relationship Id="rId168" Type="http://schemas.openxmlformats.org/officeDocument/2006/relationships/slideLayout" Target="../slideLayouts/slideLayout17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189" Type="http://schemas.openxmlformats.org/officeDocument/2006/relationships/slideLayout" Target="../slideLayouts/slideLayout200.xml"/><Relationship Id="rId3" Type="http://schemas.openxmlformats.org/officeDocument/2006/relationships/slideLayout" Target="../slideLayouts/slideLayout14.xml"/><Relationship Id="rId214" Type="http://schemas.openxmlformats.org/officeDocument/2006/relationships/slideLayout" Target="../slideLayouts/slideLayout2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85F30EF-80BA-EF50-18EB-9AB9BFB0DF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9423FA2-D086-3862-AF73-E9C1F0C6F2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D646586-BF51-6F4F-97B9-47C97A9D5F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8D1B28-78D7-4AF2-AA0C-9BC544666E3A}" type="datetimeFigureOut">
              <a:rPr lang="de-DE" smtClean="0"/>
              <a:t>20.04.2024</a:t>
            </a:fld>
            <a:endParaRPr lang="de-DE"/>
          </a:p>
        </p:txBody>
      </p:sp>
      <p:sp>
        <p:nvSpPr>
          <p:cNvPr id="5" name="Fußzeilenplatzhalter 4">
            <a:extLst>
              <a:ext uri="{FF2B5EF4-FFF2-40B4-BE49-F238E27FC236}">
                <a16:creationId xmlns:a16="http://schemas.microsoft.com/office/drawing/2014/main" id="{343496BF-B1CC-AE5E-7D32-857D97D296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08679318-D9EF-6D7B-3A98-85225BE52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257F02-7E11-47BA-9A98-10F28965C020}" type="slidenum">
              <a:rPr lang="de-DE" smtClean="0"/>
              <a:t>‹Nr.›</a:t>
            </a:fld>
            <a:endParaRPr lang="de-DE"/>
          </a:p>
        </p:txBody>
      </p:sp>
    </p:spTree>
    <p:extLst>
      <p:ext uri="{BB962C8B-B14F-4D97-AF65-F5344CB8AC3E}">
        <p14:creationId xmlns:p14="http://schemas.microsoft.com/office/powerpoint/2010/main" val="1337690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14075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 id="2147483859" r:id="rId199"/>
    <p:sldLayoutId id="2147483860" r:id="rId200"/>
    <p:sldLayoutId id="2147483861" r:id="rId201"/>
    <p:sldLayoutId id="2147483862" r:id="rId202"/>
    <p:sldLayoutId id="2147483863" r:id="rId203"/>
    <p:sldLayoutId id="2147483864" r:id="rId204"/>
    <p:sldLayoutId id="2147483865" r:id="rId205"/>
    <p:sldLayoutId id="2147483866" r:id="rId206"/>
    <p:sldLayoutId id="2147483867" r:id="rId207"/>
    <p:sldLayoutId id="2147483868" r:id="rId208"/>
    <p:sldLayoutId id="2147483869" r:id="rId209"/>
    <p:sldLayoutId id="2147483870" r:id="rId210"/>
    <p:sldLayoutId id="2147483871" r:id="rId211"/>
    <p:sldLayoutId id="2147483872" r:id="rId212"/>
    <p:sldLayoutId id="2147483873" r:id="rId213"/>
    <p:sldLayoutId id="2147483874" r:id="rId214"/>
    <p:sldLayoutId id="2147483875" r:id="rId215"/>
    <p:sldLayoutId id="2147483876" r:id="rId216"/>
    <p:sldLayoutId id="2147483877" r:id="rId217"/>
    <p:sldLayoutId id="2147483878" r:id="rId218"/>
    <p:sldLayoutId id="2147483879" r:id="rId219"/>
    <p:sldLayoutId id="2147483880" r:id="rId220"/>
    <p:sldLayoutId id="2147483881" r:id="rId221"/>
    <p:sldLayoutId id="2147483882" r:id="rId222"/>
    <p:sldLayoutId id="2147483883" r:id="rId223"/>
    <p:sldLayoutId id="2147483884" r:id="rId224"/>
    <p:sldLayoutId id="2147483885" r:id="rId225"/>
    <p:sldLayoutId id="2147483886" r:id="rId226"/>
    <p:sldLayoutId id="2147483887" r:id="rId227"/>
    <p:sldLayoutId id="2147483888" r:id="rId228"/>
    <p:sldLayoutId id="2147483889" r:id="rId229"/>
    <p:sldLayoutId id="2147483890" r:id="rId230"/>
  </p:sldLayoutIdLst>
  <mc:AlternateContent xmlns:mc="http://schemas.openxmlformats.org/markup-compatibility/2006" xmlns:p14="http://schemas.microsoft.com/office/powerpoint/2010/main">
    <mc:Choice Requires="p14">
      <p:transition spd="slow" p14:dur="1750">
        <p14:flip dir="r"/>
      </p:transition>
    </mc:Choice>
    <mc:Fallback xmlns="">
      <p:transition spd="slow">
        <p:fade/>
      </p:transition>
    </mc:Fallback>
  </mc:AlternateContent>
  <p:hf hdr="0" ft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1" indent="-228611" algn="l" defTabSz="914446"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34" indent="-228611" algn="l" defTabSz="914446"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57" indent="-228611" algn="l" defTabSz="914446"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80"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03"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2.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2.xml"/></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0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0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5.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5.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5.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5.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5.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5.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1FD57414-E1D7-4B68-AE57-2C22A4B1A300}"/>
              </a:ext>
            </a:extLst>
          </p:cNvPr>
          <p:cNvSpPr txBox="1"/>
          <p:nvPr/>
        </p:nvSpPr>
        <p:spPr>
          <a:xfrm>
            <a:off x="1335531" y="2108200"/>
            <a:ext cx="5612248" cy="1939185"/>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333" b="1" i="0" u="none" strike="noStrike" kern="1200" cap="none" spc="0" normalizeH="0" baseline="0" noProof="0" dirty="0">
                <a:ln>
                  <a:noFill/>
                </a:ln>
                <a:solidFill>
                  <a:srgbClr val="FFFFFF"/>
                </a:solidFill>
                <a:effectLst/>
                <a:uLnTx/>
                <a:uFillTx/>
                <a:latin typeface="Source Sans Pro"/>
                <a:ea typeface="Roboto Black" panose="02000000000000000000" pitchFamily="2" charset="0"/>
                <a:cs typeface="+mn-cs"/>
              </a:rPr>
              <a:t>Terraform</a:t>
            </a:r>
            <a:endParaRPr kumimoji="0" lang="de-DE" sz="1333" b="0" i="0" u="none" strike="noStrike" kern="1200" cap="none" spc="0" normalizeH="0" baseline="0" noProof="0" dirty="0">
              <a:ln>
                <a:noFill/>
              </a:ln>
              <a:solidFill>
                <a:srgbClr val="FFFFFF"/>
              </a:solidFill>
              <a:effectLst/>
              <a:uLnTx/>
              <a:uFillTx/>
              <a:latin typeface="Bebas Neue" panose="020B0606020202050201" pitchFamily="34" charset="0"/>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5334" b="0" i="0" u="none" strike="noStrike" kern="1200" cap="none" spc="0" normalizeH="0" baseline="0" noProof="0" dirty="0">
                <a:ln>
                  <a:noFill/>
                </a:ln>
                <a:gradFill>
                  <a:gsLst>
                    <a:gs pos="50000">
                      <a:srgbClr val="FF5355"/>
                    </a:gs>
                    <a:gs pos="100000">
                      <a:srgbClr val="CE59C4"/>
                    </a:gs>
                    <a:gs pos="1000">
                      <a:srgbClr val="FFC955"/>
                    </a:gs>
                  </a:gsLst>
                  <a:lin ang="8100000" scaled="0"/>
                </a:gradFill>
                <a:effectLst/>
                <a:uLnTx/>
                <a:uFillTx/>
                <a:latin typeface="Source Sans Pro Black"/>
                <a:ea typeface="+mn-ea"/>
                <a:cs typeface="+mn-cs"/>
              </a:rPr>
              <a:t>Variablentypen &amp; Datenstrukturen</a:t>
            </a:r>
          </a:p>
        </p:txBody>
      </p:sp>
      <p:sp>
        <p:nvSpPr>
          <p:cNvPr id="5" name="TextBox 4">
            <a:extLst>
              <a:ext uri="{FF2B5EF4-FFF2-40B4-BE49-F238E27FC236}">
                <a16:creationId xmlns:a16="http://schemas.microsoft.com/office/drawing/2014/main" id="{827B051B-E820-4754-9C07-E245C0DA7850}"/>
              </a:ext>
            </a:extLst>
          </p:cNvPr>
          <p:cNvSpPr txBox="1"/>
          <p:nvPr/>
        </p:nvSpPr>
        <p:spPr>
          <a:xfrm>
            <a:off x="609600" y="6076279"/>
            <a:ext cx="2641600" cy="29745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1333" b="1" i="0" u="none" strike="noStrike" kern="1200" cap="none" spc="0" normalizeH="0" baseline="0" noProof="0" dirty="0">
                <a:ln>
                  <a:noFill/>
                </a:ln>
                <a:solidFill>
                  <a:srgbClr val="F2F2F5"/>
                </a:solidFill>
                <a:effectLst/>
                <a:uLnTx/>
                <a:uFillTx/>
                <a:latin typeface="Source Sans Pro"/>
                <a:ea typeface="+mn-ea"/>
                <a:cs typeface="+mn-cs"/>
              </a:rPr>
              <a:t>© 2024 Ben Coepp Publishing</a:t>
            </a:r>
          </a:p>
        </p:txBody>
      </p:sp>
      <p:sp>
        <p:nvSpPr>
          <p:cNvPr id="6" name="TextBox 5">
            <a:extLst>
              <a:ext uri="{FF2B5EF4-FFF2-40B4-BE49-F238E27FC236}">
                <a16:creationId xmlns:a16="http://schemas.microsoft.com/office/drawing/2014/main" id="{771DBB7B-0480-4D69-AB1A-CBC77C7904BB}"/>
              </a:ext>
            </a:extLst>
          </p:cNvPr>
          <p:cNvSpPr txBox="1"/>
          <p:nvPr/>
        </p:nvSpPr>
        <p:spPr>
          <a:xfrm>
            <a:off x="609600" y="408258"/>
            <a:ext cx="1828800" cy="461665"/>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en-US" sz="2400" b="1" i="0" u="none" strike="noStrike" kern="1200" cap="none" spc="0" normalizeH="0" baseline="0" noProof="0" dirty="0">
              <a:ln>
                <a:noFill/>
              </a:ln>
              <a:solidFill>
                <a:srgbClr val="FFC955"/>
              </a:solidFill>
              <a:effectLst/>
              <a:uLnTx/>
              <a:uFillTx/>
              <a:latin typeface="Source Sans Pro"/>
              <a:ea typeface="+mn-ea"/>
              <a:cs typeface="+mn-cs"/>
            </a:endParaRPr>
          </a:p>
        </p:txBody>
      </p:sp>
      <p:cxnSp>
        <p:nvCxnSpPr>
          <p:cNvPr id="11" name="Straight Connector 10">
            <a:extLst>
              <a:ext uri="{FF2B5EF4-FFF2-40B4-BE49-F238E27FC236}">
                <a16:creationId xmlns:a16="http://schemas.microsoft.com/office/drawing/2014/main" id="{9E8B2DFD-0BD6-4013-8B00-B7D217A68CD6}"/>
              </a:ext>
            </a:extLst>
          </p:cNvPr>
          <p:cNvCxnSpPr>
            <a:cxnSpLocks/>
          </p:cNvCxnSpPr>
          <p:nvPr/>
        </p:nvCxnSpPr>
        <p:spPr>
          <a:xfrm>
            <a:off x="609600" y="6420523"/>
            <a:ext cx="2990490"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3" name="Picture Placeholder 2">
            <a:extLst>
              <a:ext uri="{FF2B5EF4-FFF2-40B4-BE49-F238E27FC236}">
                <a16:creationId xmlns:a16="http://schemas.microsoft.com/office/drawing/2014/main" id="{28590D2E-BA9E-4B34-9BC6-3A57DB73BB8E}"/>
              </a:ext>
            </a:extLst>
          </p:cNvPr>
          <p:cNvSpPr>
            <a:spLocks noGrp="1"/>
          </p:cNvSpPr>
          <p:nvPr>
            <p:ph type="pic" sz="quarter" idx="11"/>
          </p:nvPr>
        </p:nvSpPr>
        <p:spPr>
          <a:xfrm flipH="1">
            <a:off x="7851649" y="-20531"/>
            <a:ext cx="4340351" cy="6858000"/>
          </a:xfrm>
        </p:spPr>
        <p:txBody>
          <a:bodyPr/>
          <a:lstStyle/>
          <a:p>
            <a:endParaRPr lang="de-DE"/>
          </a:p>
        </p:txBody>
      </p:sp>
    </p:spTree>
    <p:extLst>
      <p:ext uri="{BB962C8B-B14F-4D97-AF65-F5344CB8AC3E}">
        <p14:creationId xmlns:p14="http://schemas.microsoft.com/office/powerpoint/2010/main" val="10736789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91286" y="2611182"/>
            <a:ext cx="6832209"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Umgebungsvariablen können verwendet werden, um Terraform-Verhaltensweisen zu konfigurieren oder Provider-Anmeldedaten sicher zu übergeben, ohne sie im Code zu speichern.</a:t>
            </a:r>
          </a:p>
        </p:txBody>
      </p:sp>
      <p:sp>
        <p:nvSpPr>
          <p:cNvPr id="9" name="TextBox 8">
            <a:extLst>
              <a:ext uri="{FF2B5EF4-FFF2-40B4-BE49-F238E27FC236}">
                <a16:creationId xmlns:a16="http://schemas.microsoft.com/office/drawing/2014/main" id="{E7B99E75-A942-4785-87F6-968B84719648}"/>
              </a:ext>
            </a:extLst>
          </p:cNvPr>
          <p:cNvSpPr txBox="1"/>
          <p:nvPr/>
        </p:nvSpPr>
        <p:spPr>
          <a:xfrm>
            <a:off x="3949895" y="435808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Umgebungsvariablen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7950592" y="18932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26760592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967132" y="2808130"/>
            <a:ext cx="6832209" cy="1200329"/>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Konfiguriert spezifische Verhaltensweisen von Terraform selbst, wie die verwendete Terraform-Version oder Backend-Konfigurationen.</a:t>
            </a:r>
          </a:p>
        </p:txBody>
      </p:sp>
      <p:sp>
        <p:nvSpPr>
          <p:cNvPr id="9" name="TextBox 8">
            <a:extLst>
              <a:ext uri="{FF2B5EF4-FFF2-40B4-BE49-F238E27FC236}">
                <a16:creationId xmlns:a16="http://schemas.microsoft.com/office/drawing/2014/main" id="{E7B99E75-A942-4785-87F6-968B84719648}"/>
              </a:ext>
            </a:extLst>
          </p:cNvPr>
          <p:cNvSpPr txBox="1"/>
          <p:nvPr/>
        </p:nvSpPr>
        <p:spPr>
          <a:xfrm>
            <a:off x="4125741" y="4185698"/>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Ausgabevariablen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8126438" y="2090174"/>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956174323"/>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7C62492-36D9-0058-84E8-828C8D335726}"/>
              </a:ext>
            </a:extLst>
          </p:cNvPr>
          <p:cNvPicPr>
            <a:picLocks noChangeAspect="1"/>
          </p:cNvPicPr>
          <p:nvPr/>
        </p:nvPicPr>
        <p:blipFill>
          <a:blip r:embed="rId2"/>
          <a:stretch>
            <a:fillRect/>
          </a:stretch>
        </p:blipFill>
        <p:spPr>
          <a:xfrm>
            <a:off x="223018" y="690180"/>
            <a:ext cx="11745964" cy="5477639"/>
          </a:xfrm>
          <a:prstGeom prst="rect">
            <a:avLst/>
          </a:prstGeom>
        </p:spPr>
      </p:pic>
    </p:spTree>
    <p:extLst>
      <p:ext uri="{BB962C8B-B14F-4D97-AF65-F5344CB8AC3E}">
        <p14:creationId xmlns:p14="http://schemas.microsoft.com/office/powerpoint/2010/main" val="1651767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Datentypen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1540939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96605" y="2492134"/>
            <a:ext cx="6738730"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 Sprache, die Terraform verwendet, heißt HCL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HashiCorp</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a:t>
            </a:r>
            <a:r>
              <a:rPr kumimoji="0" lang="de-DE" sz="2400" b="0" i="1" u="none" strike="noStrike" kern="1200" cap="none" spc="0" normalizeH="0" baseline="0" noProof="0" dirty="0" err="1">
                <a:ln>
                  <a:noFill/>
                </a:ln>
                <a:solidFill>
                  <a:srgbClr val="B6B6BD"/>
                </a:solidFill>
                <a:effectLst/>
                <a:uLnTx/>
                <a:uFillTx/>
                <a:latin typeface="Source Sans Pro"/>
                <a:ea typeface="+mn-ea"/>
                <a:cs typeface="+mn-cs"/>
              </a:rPr>
              <a:t>Configuration</a:t>
            </a:r>
            <a:r>
              <a:rPr kumimoji="0" lang="de-DE" sz="2400" b="0" i="1" u="none" strike="noStrike" kern="1200" cap="none" spc="0" normalizeH="0" baseline="0" noProof="0" dirty="0">
                <a:ln>
                  <a:noFill/>
                </a:ln>
                <a:solidFill>
                  <a:srgbClr val="B6B6BD"/>
                </a:solidFill>
                <a:effectLst/>
                <a:uLnTx/>
                <a:uFillTx/>
                <a:latin typeface="Source Sans Pro"/>
                <a:ea typeface="+mn-ea"/>
                <a:cs typeface="+mn-cs"/>
              </a:rPr>
              <a:t> Language) und unterstützt verschiedene Datentypen, die für die Definition und Konfiguration der Infrastruktur genutzt werden.</a:t>
            </a:r>
          </a:p>
        </p:txBody>
      </p:sp>
      <p:sp>
        <p:nvSpPr>
          <p:cNvPr id="9" name="TextBox 8">
            <a:extLst>
              <a:ext uri="{FF2B5EF4-FFF2-40B4-BE49-F238E27FC236}">
                <a16:creationId xmlns:a16="http://schemas.microsoft.com/office/drawing/2014/main" id="{E7B99E75-A942-4785-87F6-968B84719648}"/>
              </a:ext>
            </a:extLst>
          </p:cNvPr>
          <p:cNvSpPr txBox="1"/>
          <p:nvPr/>
        </p:nvSpPr>
        <p:spPr>
          <a:xfrm>
            <a:off x="2161735" y="423903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Datentypen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24135" y="1774178"/>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358305388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10DCB9B-7F31-1965-B92C-329309FCF54F}"/>
              </a:ext>
            </a:extLst>
          </p:cNvPr>
          <p:cNvPicPr>
            <a:picLocks noChangeAspect="1"/>
          </p:cNvPicPr>
          <p:nvPr/>
        </p:nvPicPr>
        <p:blipFill>
          <a:blip r:embed="rId2"/>
          <a:stretch>
            <a:fillRect/>
          </a:stretch>
        </p:blipFill>
        <p:spPr>
          <a:xfrm>
            <a:off x="288387" y="2710096"/>
            <a:ext cx="11615225" cy="1437807"/>
          </a:xfrm>
          <a:prstGeom prst="rect">
            <a:avLst/>
          </a:prstGeom>
        </p:spPr>
      </p:pic>
    </p:spTree>
    <p:extLst>
      <p:ext uri="{BB962C8B-B14F-4D97-AF65-F5344CB8AC3E}">
        <p14:creationId xmlns:p14="http://schemas.microsoft.com/office/powerpoint/2010/main" val="2244771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F345A2B-5747-9A7D-CCDB-52683D2AD08B}"/>
              </a:ext>
            </a:extLst>
          </p:cNvPr>
          <p:cNvPicPr>
            <a:picLocks noChangeAspect="1"/>
          </p:cNvPicPr>
          <p:nvPr/>
        </p:nvPicPr>
        <p:blipFill>
          <a:blip r:embed="rId2"/>
          <a:stretch>
            <a:fillRect/>
          </a:stretch>
        </p:blipFill>
        <p:spPr>
          <a:xfrm>
            <a:off x="343100" y="2737106"/>
            <a:ext cx="11505799" cy="1383787"/>
          </a:xfrm>
          <a:prstGeom prst="rect">
            <a:avLst/>
          </a:prstGeom>
        </p:spPr>
      </p:pic>
    </p:spTree>
    <p:extLst>
      <p:ext uri="{BB962C8B-B14F-4D97-AF65-F5344CB8AC3E}">
        <p14:creationId xmlns:p14="http://schemas.microsoft.com/office/powerpoint/2010/main" val="367515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EE3DBAE-EECF-4632-6897-2E06F0DDDA1F}"/>
              </a:ext>
            </a:extLst>
          </p:cNvPr>
          <p:cNvPicPr>
            <a:picLocks noChangeAspect="1"/>
          </p:cNvPicPr>
          <p:nvPr/>
        </p:nvPicPr>
        <p:blipFill>
          <a:blip r:embed="rId2"/>
          <a:stretch>
            <a:fillRect/>
          </a:stretch>
        </p:blipFill>
        <p:spPr>
          <a:xfrm>
            <a:off x="154744" y="2718358"/>
            <a:ext cx="11882511" cy="1421284"/>
          </a:xfrm>
          <a:prstGeom prst="rect">
            <a:avLst/>
          </a:prstGeom>
        </p:spPr>
      </p:pic>
    </p:spTree>
    <p:extLst>
      <p:ext uri="{BB962C8B-B14F-4D97-AF65-F5344CB8AC3E}">
        <p14:creationId xmlns:p14="http://schemas.microsoft.com/office/powerpoint/2010/main" val="2124397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543CBE4-20A5-8767-A3CB-FC43BF0AB055}"/>
              </a:ext>
            </a:extLst>
          </p:cNvPr>
          <p:cNvPicPr>
            <a:picLocks noChangeAspect="1"/>
          </p:cNvPicPr>
          <p:nvPr/>
        </p:nvPicPr>
        <p:blipFill>
          <a:blip r:embed="rId2"/>
          <a:stretch>
            <a:fillRect/>
          </a:stretch>
        </p:blipFill>
        <p:spPr>
          <a:xfrm>
            <a:off x="186397" y="2707271"/>
            <a:ext cx="11819206" cy="1443458"/>
          </a:xfrm>
          <a:prstGeom prst="rect">
            <a:avLst/>
          </a:prstGeom>
        </p:spPr>
      </p:pic>
    </p:spTree>
    <p:extLst>
      <p:ext uri="{BB962C8B-B14F-4D97-AF65-F5344CB8AC3E}">
        <p14:creationId xmlns:p14="http://schemas.microsoft.com/office/powerpoint/2010/main" val="1950553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028A3A9-38C4-BAD8-00E6-4342B24A1516}"/>
              </a:ext>
            </a:extLst>
          </p:cNvPr>
          <p:cNvPicPr>
            <a:picLocks noChangeAspect="1"/>
          </p:cNvPicPr>
          <p:nvPr/>
        </p:nvPicPr>
        <p:blipFill>
          <a:blip r:embed="rId2"/>
          <a:stretch>
            <a:fillRect/>
          </a:stretch>
        </p:blipFill>
        <p:spPr>
          <a:xfrm>
            <a:off x="249701" y="2644647"/>
            <a:ext cx="11692597" cy="1568706"/>
          </a:xfrm>
          <a:prstGeom prst="rect">
            <a:avLst/>
          </a:prstGeom>
        </p:spPr>
      </p:pic>
    </p:spTree>
    <p:extLst>
      <p:ext uri="{BB962C8B-B14F-4D97-AF65-F5344CB8AC3E}">
        <p14:creationId xmlns:p14="http://schemas.microsoft.com/office/powerpoint/2010/main" val="1129470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8610E2F-1ABB-4BD0-A32D-836CC0B8ABB5}"/>
              </a:ext>
            </a:extLst>
          </p:cNvPr>
          <p:cNvSpPr>
            <a:spLocks noGrp="1"/>
          </p:cNvSpPr>
          <p:nvPr>
            <p:ph type="pic" sz="quarter" idx="10"/>
          </p:nvPr>
        </p:nvSpPr>
        <p:spPr/>
        <p:txBody>
          <a:bodyPr/>
          <a:lstStyle/>
          <a:p>
            <a:endParaRPr lang="de-DE" dirty="0"/>
          </a:p>
        </p:txBody>
      </p:sp>
      <p:sp>
        <p:nvSpPr>
          <p:cNvPr id="9" name="Freeform: Shape 8">
            <a:extLst>
              <a:ext uri="{FF2B5EF4-FFF2-40B4-BE49-F238E27FC236}">
                <a16:creationId xmlns:a16="http://schemas.microsoft.com/office/drawing/2014/main" id="{A109083D-E2F8-4D62-88DE-C70082648A7D}"/>
              </a:ext>
            </a:extLst>
          </p:cNvPr>
          <p:cNvSpPr/>
          <p:nvPr/>
        </p:nvSpPr>
        <p:spPr>
          <a:xfrm>
            <a:off x="0" y="0"/>
            <a:ext cx="2895600" cy="6858000"/>
          </a:xfrm>
          <a:custGeom>
            <a:avLst/>
            <a:gdLst>
              <a:gd name="connsiteX0" fmla="*/ 0 w 4343400"/>
              <a:gd name="connsiteY0" fmla="*/ 0 h 10287000"/>
              <a:gd name="connsiteX1" fmla="*/ 4343400 w 4343400"/>
              <a:gd name="connsiteY1" fmla="*/ 0 h 10287000"/>
              <a:gd name="connsiteX2" fmla="*/ 2057400 w 4343400"/>
              <a:gd name="connsiteY2" fmla="*/ 10287000 h 10287000"/>
              <a:gd name="connsiteX3" fmla="*/ 0 w 43434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4343400" h="10287000">
                <a:moveTo>
                  <a:pt x="0" y="0"/>
                </a:moveTo>
                <a:lnTo>
                  <a:pt x="4343400" y="0"/>
                </a:lnTo>
                <a:lnTo>
                  <a:pt x="2057400" y="10287000"/>
                </a:lnTo>
                <a:lnTo>
                  <a:pt x="0" y="10287000"/>
                </a:lnTo>
                <a:close/>
              </a:path>
            </a:pathLst>
          </a:custGeom>
          <a:gradFill>
            <a:gsLst>
              <a:gs pos="100000">
                <a:schemeClr val="accent4"/>
              </a:gs>
              <a:gs pos="0">
                <a:schemeClr val="accent3"/>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20" name="TextBox 19">
            <a:extLst>
              <a:ext uri="{FF2B5EF4-FFF2-40B4-BE49-F238E27FC236}">
                <a16:creationId xmlns:a16="http://schemas.microsoft.com/office/drawing/2014/main" id="{13E334DF-B59D-46F2-B296-F211CF667F32}"/>
              </a:ext>
            </a:extLst>
          </p:cNvPr>
          <p:cNvSpPr txBox="1"/>
          <p:nvPr/>
        </p:nvSpPr>
        <p:spPr>
          <a:xfrm rot="16200000">
            <a:off x="-1417636" y="2003493"/>
            <a:ext cx="5165443" cy="2123658"/>
          </a:xfrm>
          <a:prstGeom prst="rect">
            <a:avLst/>
          </a:prstGeom>
          <a:noFill/>
          <a:effectLst>
            <a:outerShdw blurRad="63500" sx="102000" sy="102000" algn="ctr" rotWithShape="0">
              <a:schemeClr val="bg1">
                <a:alpha val="40000"/>
              </a:schemeClr>
            </a:outerShdw>
          </a:effectLst>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lang="de-DE" sz="4400" dirty="0">
                <a:solidFill>
                  <a:srgbClr val="FFFFFF"/>
                </a:solidFill>
                <a:latin typeface="Source Sans Pro Black"/>
              </a:rPr>
              <a:t>Variablen &amp; Datenstrukturen</a:t>
            </a:r>
            <a:r>
              <a:rPr kumimoji="0" lang="de-DE" sz="4400" b="0" i="0" u="none" strike="noStrike" kern="1200" cap="none" spc="0" normalizeH="0" baseline="0" noProof="0" dirty="0">
                <a:ln>
                  <a:noFill/>
                </a:ln>
                <a:solidFill>
                  <a:srgbClr val="FFFFFF"/>
                </a:solidFill>
                <a:effectLst/>
                <a:uLnTx/>
                <a:uFillTx/>
                <a:latin typeface="Source Sans Pro Black"/>
                <a:ea typeface="+mn-ea"/>
                <a:cs typeface="+mn-cs"/>
              </a:rPr>
              <a:t> </a:t>
            </a:r>
            <a:r>
              <a:rPr kumimoji="0" lang="de-DE" sz="4400" b="0" i="0" u="none" strike="noStrike" kern="1200" cap="none" spc="0" normalizeH="0" baseline="0" noProof="0" dirty="0">
                <a:ln>
                  <a:noFill/>
                </a:ln>
                <a:solidFill>
                  <a:srgbClr val="FFC955"/>
                </a:solidFill>
                <a:effectLst/>
                <a:uLnTx/>
                <a:uFillTx/>
                <a:latin typeface="Source Sans Pro Black"/>
                <a:ea typeface="+mn-ea"/>
                <a:cs typeface="+mn-cs"/>
              </a:rPr>
              <a:t>Terraform</a:t>
            </a:r>
          </a:p>
        </p:txBody>
      </p:sp>
      <p:sp>
        <p:nvSpPr>
          <p:cNvPr id="68" name="TextBox 67">
            <a:extLst>
              <a:ext uri="{FF2B5EF4-FFF2-40B4-BE49-F238E27FC236}">
                <a16:creationId xmlns:a16="http://schemas.microsoft.com/office/drawing/2014/main" id="{410BF81A-DC00-4BEE-96D1-61632F0B67E4}"/>
              </a:ext>
            </a:extLst>
          </p:cNvPr>
          <p:cNvSpPr txBox="1"/>
          <p:nvPr/>
        </p:nvSpPr>
        <p:spPr>
          <a:xfrm>
            <a:off x="7467600" y="1269018"/>
            <a:ext cx="3810001" cy="2718180"/>
          </a:xfrm>
          <a:prstGeom prst="rect">
            <a:avLst/>
          </a:prstGeom>
          <a:noFill/>
        </p:spPr>
        <p:txBody>
          <a:bodyPr wrap="square" rtlCol="0">
            <a:spAutoFit/>
          </a:bodyPr>
          <a:lstStyle/>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Variablen und Zuweisung</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Datentypen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Datenstrukturen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Wie man diese Variablen verwendet</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Input Variablen</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Outputs</a:t>
            </a:r>
          </a:p>
          <a:p>
            <a:pPr marL="304815" marR="0" lvl="0" indent="-304815" algn="r" defTabSz="914446" rtl="0" eaLnBrk="1" fontAlgn="auto" latinLnBrk="0" hangingPunct="1">
              <a:lnSpc>
                <a:spcPct val="100000"/>
              </a:lnSpc>
              <a:spcBef>
                <a:spcPts val="0"/>
              </a:spcBef>
              <a:spcAft>
                <a:spcPts val="0"/>
              </a:spcAft>
              <a:buClr>
                <a:srgbClr val="FFC955"/>
              </a:buClr>
              <a:buSzTx/>
              <a:buFont typeface="Montserrat" panose="00000500000000000000" pitchFamily="2" charset="0"/>
              <a:buChar char="#"/>
              <a:tabLst/>
              <a:defRPr/>
            </a:pPr>
            <a:r>
              <a:rPr kumimoji="0" lang="de-DE" sz="21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Datenquellen</a:t>
            </a:r>
          </a:p>
        </p:txBody>
      </p:sp>
      <p:cxnSp>
        <p:nvCxnSpPr>
          <p:cNvPr id="69" name="Straight Connector 68">
            <a:extLst>
              <a:ext uri="{FF2B5EF4-FFF2-40B4-BE49-F238E27FC236}">
                <a16:creationId xmlns:a16="http://schemas.microsoft.com/office/drawing/2014/main" id="{3BFFDCEB-84AF-4EE8-A609-BB926F90B79B}"/>
              </a:ext>
            </a:extLst>
          </p:cNvPr>
          <p:cNvCxnSpPr>
            <a:cxnSpLocks/>
          </p:cNvCxnSpPr>
          <p:nvPr/>
        </p:nvCxnSpPr>
        <p:spPr>
          <a:xfrm>
            <a:off x="5759449" y="5588981"/>
            <a:ext cx="5518151" cy="0"/>
          </a:xfrm>
          <a:prstGeom prst="line">
            <a:avLst/>
          </a:prstGeom>
          <a:ln w="38100" cap="sq">
            <a:solidFill>
              <a:schemeClr val="accent1"/>
            </a:solidFill>
            <a:bevel/>
            <a:headEnd type="none"/>
            <a:tailEnd type="non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18432E4E-F536-4AF0-AA67-DA587EA3E023}"/>
              </a:ext>
            </a:extLst>
          </p:cNvPr>
          <p:cNvSpPr txBox="1"/>
          <p:nvPr/>
        </p:nvSpPr>
        <p:spPr>
          <a:xfrm>
            <a:off x="7213601" y="5054600"/>
            <a:ext cx="4064000" cy="42056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133" b="0" i="1"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von</a:t>
            </a:r>
            <a:r>
              <a:rPr kumimoji="0" lang="de-DE" sz="2133" b="0" i="1" u="none" strike="noStrike" kern="1200" cap="none" spc="0" normalizeH="0" baseline="0" noProof="0" dirty="0">
                <a:ln>
                  <a:noFill/>
                </a:ln>
                <a:solidFill>
                  <a:srgbClr val="FFFFFF"/>
                </a:solidFill>
                <a:effectLst/>
                <a:uLnTx/>
                <a:uFillTx/>
                <a:latin typeface="Source Sans Pro Black"/>
                <a:ea typeface="Source Sans Pro Black" panose="020B0803030403020204" pitchFamily="34" charset="0"/>
                <a:cs typeface="+mn-cs"/>
              </a:rPr>
              <a:t> </a:t>
            </a:r>
            <a:r>
              <a:rPr kumimoji="0" lang="de-DE" sz="2133" b="0" i="1" u="none" strike="noStrike" kern="1200" cap="none" spc="0" normalizeH="0" baseline="0" noProof="0" dirty="0">
                <a:ln>
                  <a:noFill/>
                </a:ln>
                <a:solidFill>
                  <a:srgbClr val="FFC955"/>
                </a:solidFill>
                <a:effectLst/>
                <a:uLnTx/>
                <a:uFillTx/>
                <a:latin typeface="Source Sans Pro"/>
                <a:ea typeface="Source Sans Pro Black" panose="020B0803030403020204" pitchFamily="34" charset="0"/>
                <a:cs typeface="+mn-cs"/>
              </a:rPr>
              <a:t>Ben Cöppicus</a:t>
            </a:r>
          </a:p>
        </p:txBody>
      </p:sp>
      <p:sp>
        <p:nvSpPr>
          <p:cNvPr id="72" name="TextBox 71">
            <a:extLst>
              <a:ext uri="{FF2B5EF4-FFF2-40B4-BE49-F238E27FC236}">
                <a16:creationId xmlns:a16="http://schemas.microsoft.com/office/drawing/2014/main" id="{A8A56C5D-A638-42A1-BC23-1FFA8EAFFCC2}"/>
              </a:ext>
            </a:extLst>
          </p:cNvPr>
          <p:cNvSpPr txBox="1"/>
          <p:nvPr/>
        </p:nvSpPr>
        <p:spPr>
          <a:xfrm>
            <a:off x="6654801" y="5746214"/>
            <a:ext cx="4622800" cy="297454"/>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
                <a:srgbClr val="FFC955"/>
              </a:buClr>
              <a:buSzTx/>
              <a:buFontTx/>
              <a:buNone/>
              <a:tabLst/>
              <a:defRPr/>
            </a:pPr>
            <a:r>
              <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rPr>
              <a:t>20.04.2024 @ </a:t>
            </a:r>
            <a:r>
              <a:rPr kumimoji="0" lang="de-DE" sz="1333" b="0" i="0" u="none" strike="noStrike" kern="1200" cap="none" spc="0" normalizeH="0" baseline="0" noProof="0" dirty="0" err="1">
                <a:ln>
                  <a:noFill/>
                </a:ln>
                <a:solidFill>
                  <a:srgbClr val="F2F2F5"/>
                </a:solidFill>
                <a:effectLst/>
                <a:uLnTx/>
                <a:uFillTx/>
                <a:latin typeface="Source Sans Pro"/>
                <a:ea typeface="Source Sans Pro Black" panose="020B0803030403020204" pitchFamily="34" charset="0"/>
                <a:cs typeface="+mn-cs"/>
              </a:rPr>
              <a:t>BenCoeppPublishing</a:t>
            </a:r>
            <a:endParaRPr kumimoji="0" lang="de-DE" sz="1333" b="0" i="0" u="none" strike="noStrike" kern="1200" cap="none" spc="0" normalizeH="0" baseline="0" noProof="0" dirty="0">
              <a:ln>
                <a:noFill/>
              </a:ln>
              <a:solidFill>
                <a:srgbClr val="F2F2F5"/>
              </a:solidFill>
              <a:effectLst/>
              <a:uLnTx/>
              <a:uFillTx/>
              <a:latin typeface="Source Sans Pro"/>
              <a:ea typeface="Source Sans Pro Black" panose="020B0803030403020204" pitchFamily="34" charset="0"/>
              <a:cs typeface="+mn-cs"/>
            </a:endParaRPr>
          </a:p>
        </p:txBody>
      </p:sp>
    </p:spTree>
    <p:extLst>
      <p:ext uri="{BB962C8B-B14F-4D97-AF65-F5344CB8AC3E}">
        <p14:creationId xmlns:p14="http://schemas.microsoft.com/office/powerpoint/2010/main" val="174383917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5EE973F-4612-B28C-46A4-C9C27CA31B27}"/>
              </a:ext>
            </a:extLst>
          </p:cNvPr>
          <p:cNvPicPr>
            <a:picLocks noChangeAspect="1"/>
          </p:cNvPicPr>
          <p:nvPr/>
        </p:nvPicPr>
        <p:blipFill>
          <a:blip r:embed="rId2"/>
          <a:stretch>
            <a:fillRect/>
          </a:stretch>
        </p:blipFill>
        <p:spPr>
          <a:xfrm>
            <a:off x="160866" y="2702395"/>
            <a:ext cx="11870267" cy="1453209"/>
          </a:xfrm>
          <a:prstGeom prst="rect">
            <a:avLst/>
          </a:prstGeom>
        </p:spPr>
      </p:pic>
    </p:spTree>
    <p:extLst>
      <p:ext uri="{BB962C8B-B14F-4D97-AF65-F5344CB8AC3E}">
        <p14:creationId xmlns:p14="http://schemas.microsoft.com/office/powerpoint/2010/main" val="2547227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7461672-E16F-F243-D7B8-DCD108742D22}"/>
              </a:ext>
            </a:extLst>
          </p:cNvPr>
          <p:cNvPicPr>
            <a:picLocks noChangeAspect="1"/>
          </p:cNvPicPr>
          <p:nvPr/>
        </p:nvPicPr>
        <p:blipFill>
          <a:blip r:embed="rId2"/>
          <a:stretch>
            <a:fillRect/>
          </a:stretch>
        </p:blipFill>
        <p:spPr>
          <a:xfrm>
            <a:off x="256735" y="2463424"/>
            <a:ext cx="11678529" cy="1931151"/>
          </a:xfrm>
          <a:prstGeom prst="rect">
            <a:avLst/>
          </a:prstGeom>
        </p:spPr>
      </p:pic>
    </p:spTree>
    <p:extLst>
      <p:ext uri="{BB962C8B-B14F-4D97-AF65-F5344CB8AC3E}">
        <p14:creationId xmlns:p14="http://schemas.microsoft.com/office/powerpoint/2010/main" val="3819706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E9E9BCCC-AA23-3005-358C-BD6E2BD28A92}"/>
              </a:ext>
            </a:extLst>
          </p:cNvPr>
          <p:cNvPicPr>
            <a:picLocks noChangeAspect="1"/>
          </p:cNvPicPr>
          <p:nvPr/>
        </p:nvPicPr>
        <p:blipFill>
          <a:blip r:embed="rId2"/>
          <a:stretch>
            <a:fillRect/>
          </a:stretch>
        </p:blipFill>
        <p:spPr>
          <a:xfrm>
            <a:off x="232117" y="1969993"/>
            <a:ext cx="11727766" cy="2918013"/>
          </a:xfrm>
          <a:prstGeom prst="rect">
            <a:avLst/>
          </a:prstGeom>
        </p:spPr>
      </p:pic>
    </p:spTree>
    <p:extLst>
      <p:ext uri="{BB962C8B-B14F-4D97-AF65-F5344CB8AC3E}">
        <p14:creationId xmlns:p14="http://schemas.microsoft.com/office/powerpoint/2010/main" val="412765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Datenstrukturen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1721757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16E5BC7-50B9-BAC2-EBC5-B08D67C76D35}"/>
              </a:ext>
            </a:extLst>
          </p:cNvPr>
          <p:cNvPicPr>
            <a:picLocks noChangeAspect="1"/>
          </p:cNvPicPr>
          <p:nvPr/>
        </p:nvPicPr>
        <p:blipFill>
          <a:blip r:embed="rId2"/>
          <a:stretch>
            <a:fillRect/>
          </a:stretch>
        </p:blipFill>
        <p:spPr>
          <a:xfrm>
            <a:off x="265043" y="2246208"/>
            <a:ext cx="11661913" cy="2365584"/>
          </a:xfrm>
          <a:prstGeom prst="rect">
            <a:avLst/>
          </a:prstGeom>
        </p:spPr>
      </p:pic>
    </p:spTree>
    <p:extLst>
      <p:ext uri="{BB962C8B-B14F-4D97-AF65-F5344CB8AC3E}">
        <p14:creationId xmlns:p14="http://schemas.microsoft.com/office/powerpoint/2010/main" val="728117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2525151-B724-B209-D2AA-0AF31649E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868" y="854283"/>
            <a:ext cx="6250263" cy="5149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720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B0D1CC79-A28C-1A55-7E3D-716584AFA78E}"/>
              </a:ext>
            </a:extLst>
          </p:cNvPr>
          <p:cNvPicPr>
            <a:picLocks noChangeAspect="1"/>
          </p:cNvPicPr>
          <p:nvPr/>
        </p:nvPicPr>
        <p:blipFill>
          <a:blip r:embed="rId2"/>
          <a:stretch>
            <a:fillRect/>
          </a:stretch>
        </p:blipFill>
        <p:spPr>
          <a:xfrm>
            <a:off x="284921" y="2020878"/>
            <a:ext cx="11622157" cy="2816243"/>
          </a:xfrm>
          <a:prstGeom prst="rect">
            <a:avLst/>
          </a:prstGeom>
        </p:spPr>
      </p:pic>
    </p:spTree>
    <p:extLst>
      <p:ext uri="{BB962C8B-B14F-4D97-AF65-F5344CB8AC3E}">
        <p14:creationId xmlns:p14="http://schemas.microsoft.com/office/powerpoint/2010/main" val="358654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91AA360-C15D-E4A6-3BD3-99F2F3E2F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819150"/>
            <a:ext cx="9753600" cy="521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645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F258F24-67A1-CDD6-4AC3-5B67BD32FDC2}"/>
              </a:ext>
            </a:extLst>
          </p:cNvPr>
          <p:cNvPicPr>
            <a:picLocks noChangeAspect="1"/>
          </p:cNvPicPr>
          <p:nvPr/>
        </p:nvPicPr>
        <p:blipFill>
          <a:blip r:embed="rId2"/>
          <a:stretch>
            <a:fillRect/>
          </a:stretch>
        </p:blipFill>
        <p:spPr>
          <a:xfrm>
            <a:off x="245165" y="2219827"/>
            <a:ext cx="11701670" cy="2418346"/>
          </a:xfrm>
          <a:prstGeom prst="rect">
            <a:avLst/>
          </a:prstGeom>
        </p:spPr>
      </p:pic>
    </p:spTree>
    <p:extLst>
      <p:ext uri="{BB962C8B-B14F-4D97-AF65-F5344CB8AC3E}">
        <p14:creationId xmlns:p14="http://schemas.microsoft.com/office/powerpoint/2010/main" val="3721118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9CDDA21-B8E2-E461-7353-6FE60A4CDF28}"/>
              </a:ext>
            </a:extLst>
          </p:cNvPr>
          <p:cNvPicPr>
            <a:picLocks noChangeAspect="1"/>
          </p:cNvPicPr>
          <p:nvPr/>
        </p:nvPicPr>
        <p:blipFill>
          <a:blip r:embed="rId2"/>
          <a:stretch>
            <a:fillRect/>
          </a:stretch>
        </p:blipFill>
        <p:spPr>
          <a:xfrm>
            <a:off x="178904" y="2219011"/>
            <a:ext cx="11834191" cy="2419978"/>
          </a:xfrm>
          <a:prstGeom prst="rect">
            <a:avLst/>
          </a:prstGeom>
        </p:spPr>
      </p:pic>
    </p:spTree>
    <p:extLst>
      <p:ext uri="{BB962C8B-B14F-4D97-AF65-F5344CB8AC3E}">
        <p14:creationId xmlns:p14="http://schemas.microsoft.com/office/powerpoint/2010/main" val="320077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Variablen und Zuweisung</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3254436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erraform Remote State richtig nutzen">
            <a:extLst>
              <a:ext uri="{FF2B5EF4-FFF2-40B4-BE49-F238E27FC236}">
                <a16:creationId xmlns:a16="http://schemas.microsoft.com/office/drawing/2014/main" id="{44258094-831F-F36D-82D6-FA1E536A4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4278" y="525531"/>
            <a:ext cx="10323443" cy="580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3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F7F0AA6D-0C56-8845-8870-0098604F5DD9}"/>
              </a:ext>
            </a:extLst>
          </p:cNvPr>
          <p:cNvPicPr>
            <a:picLocks noChangeAspect="1"/>
          </p:cNvPicPr>
          <p:nvPr/>
        </p:nvPicPr>
        <p:blipFill>
          <a:blip r:embed="rId2"/>
          <a:stretch>
            <a:fillRect/>
          </a:stretch>
        </p:blipFill>
        <p:spPr>
          <a:xfrm>
            <a:off x="258417" y="2023200"/>
            <a:ext cx="11675165" cy="2811599"/>
          </a:xfrm>
          <a:prstGeom prst="rect">
            <a:avLst/>
          </a:prstGeom>
        </p:spPr>
      </p:pic>
    </p:spTree>
    <p:extLst>
      <p:ext uri="{BB962C8B-B14F-4D97-AF65-F5344CB8AC3E}">
        <p14:creationId xmlns:p14="http://schemas.microsoft.com/office/powerpoint/2010/main" val="4023171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340A6B6-35F2-44A7-2FAB-603E9B09A3E5}"/>
              </a:ext>
            </a:extLst>
          </p:cNvPr>
          <p:cNvPicPr>
            <a:picLocks noChangeAspect="1"/>
          </p:cNvPicPr>
          <p:nvPr/>
        </p:nvPicPr>
        <p:blipFill>
          <a:blip r:embed="rId2"/>
          <a:stretch>
            <a:fillRect/>
          </a:stretch>
        </p:blipFill>
        <p:spPr>
          <a:xfrm>
            <a:off x="225287" y="2232196"/>
            <a:ext cx="11741426" cy="2393608"/>
          </a:xfrm>
          <a:prstGeom prst="rect">
            <a:avLst/>
          </a:prstGeom>
        </p:spPr>
      </p:pic>
    </p:spTree>
    <p:extLst>
      <p:ext uri="{BB962C8B-B14F-4D97-AF65-F5344CB8AC3E}">
        <p14:creationId xmlns:p14="http://schemas.microsoft.com/office/powerpoint/2010/main" val="1034676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AEF45DC-50CD-C5AC-6FC1-EB94A6AAC292}"/>
              </a:ext>
            </a:extLst>
          </p:cNvPr>
          <p:cNvPicPr>
            <a:picLocks noChangeAspect="1"/>
          </p:cNvPicPr>
          <p:nvPr/>
        </p:nvPicPr>
        <p:blipFill>
          <a:blip r:embed="rId2"/>
          <a:stretch>
            <a:fillRect/>
          </a:stretch>
        </p:blipFill>
        <p:spPr>
          <a:xfrm>
            <a:off x="149087" y="2244523"/>
            <a:ext cx="11893826" cy="2368953"/>
          </a:xfrm>
          <a:prstGeom prst="rect">
            <a:avLst/>
          </a:prstGeom>
        </p:spPr>
      </p:pic>
    </p:spTree>
    <p:extLst>
      <p:ext uri="{BB962C8B-B14F-4D97-AF65-F5344CB8AC3E}">
        <p14:creationId xmlns:p14="http://schemas.microsoft.com/office/powerpoint/2010/main" val="22487967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2767280"/>
            <a:ext cx="5664200" cy="1323439"/>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Wie man diese Variablen verwendet</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29622224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7203B26-1E6F-8EC8-B467-32868FBD28CA}"/>
              </a:ext>
            </a:extLst>
          </p:cNvPr>
          <p:cNvPicPr>
            <a:picLocks noChangeAspect="1"/>
          </p:cNvPicPr>
          <p:nvPr/>
        </p:nvPicPr>
        <p:blipFill>
          <a:blip r:embed="rId2"/>
          <a:stretch>
            <a:fillRect/>
          </a:stretch>
        </p:blipFill>
        <p:spPr>
          <a:xfrm>
            <a:off x="153537" y="1060840"/>
            <a:ext cx="11884925" cy="4736319"/>
          </a:xfrm>
          <a:prstGeom prst="rect">
            <a:avLst/>
          </a:prstGeom>
        </p:spPr>
      </p:pic>
    </p:spTree>
    <p:extLst>
      <p:ext uri="{BB962C8B-B14F-4D97-AF65-F5344CB8AC3E}">
        <p14:creationId xmlns:p14="http://schemas.microsoft.com/office/powerpoint/2010/main" val="3710725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D131823-E255-4790-A879-CB2119FB0103}"/>
              </a:ext>
            </a:extLst>
          </p:cNvPr>
          <p:cNvPicPr>
            <a:picLocks noChangeAspect="1"/>
          </p:cNvPicPr>
          <p:nvPr/>
        </p:nvPicPr>
        <p:blipFill>
          <a:blip r:embed="rId2"/>
          <a:stretch>
            <a:fillRect/>
          </a:stretch>
        </p:blipFill>
        <p:spPr>
          <a:xfrm>
            <a:off x="218364" y="321997"/>
            <a:ext cx="11755272" cy="6214006"/>
          </a:xfrm>
          <a:prstGeom prst="rect">
            <a:avLst/>
          </a:prstGeom>
        </p:spPr>
      </p:pic>
    </p:spTree>
    <p:extLst>
      <p:ext uri="{BB962C8B-B14F-4D97-AF65-F5344CB8AC3E}">
        <p14:creationId xmlns:p14="http://schemas.microsoft.com/office/powerpoint/2010/main" val="3420840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81D47E1-E131-F692-CAFF-A7F7F7782E3D}"/>
              </a:ext>
            </a:extLst>
          </p:cNvPr>
          <p:cNvPicPr>
            <a:picLocks noChangeAspect="1"/>
          </p:cNvPicPr>
          <p:nvPr/>
        </p:nvPicPr>
        <p:blipFill>
          <a:blip r:embed="rId2"/>
          <a:stretch>
            <a:fillRect/>
          </a:stretch>
        </p:blipFill>
        <p:spPr>
          <a:xfrm>
            <a:off x="122830" y="739509"/>
            <a:ext cx="11946340" cy="5378981"/>
          </a:xfrm>
          <a:prstGeom prst="rect">
            <a:avLst/>
          </a:prstGeom>
        </p:spPr>
      </p:pic>
    </p:spTree>
    <p:extLst>
      <p:ext uri="{BB962C8B-B14F-4D97-AF65-F5344CB8AC3E}">
        <p14:creationId xmlns:p14="http://schemas.microsoft.com/office/powerpoint/2010/main" val="1441792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4D8077E9-D7C9-9727-8245-600C5512AB7E}"/>
              </a:ext>
            </a:extLst>
          </p:cNvPr>
          <p:cNvPicPr>
            <a:picLocks noChangeAspect="1"/>
          </p:cNvPicPr>
          <p:nvPr/>
        </p:nvPicPr>
        <p:blipFill>
          <a:blip r:embed="rId2"/>
          <a:stretch>
            <a:fillRect/>
          </a:stretch>
        </p:blipFill>
        <p:spPr>
          <a:xfrm>
            <a:off x="143301" y="1820039"/>
            <a:ext cx="11905397" cy="3217921"/>
          </a:xfrm>
          <a:prstGeom prst="rect">
            <a:avLst/>
          </a:prstGeom>
        </p:spPr>
      </p:pic>
    </p:spTree>
    <p:extLst>
      <p:ext uri="{BB962C8B-B14F-4D97-AF65-F5344CB8AC3E}">
        <p14:creationId xmlns:p14="http://schemas.microsoft.com/office/powerpoint/2010/main" val="3537360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Input Variablen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41730952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568548" y="2786523"/>
            <a:ext cx="7149514"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Diese Variablen dienen dazu, Werte von außen in das Terraform-Modul zu übergeben. Sie ermöglichen es Benutzern, verschiedene Konfigurationen für die Module ohne Änderung des eigentlichen Codes anzupassen.</a:t>
            </a:r>
          </a:p>
        </p:txBody>
      </p:sp>
      <p:sp>
        <p:nvSpPr>
          <p:cNvPr id="9" name="TextBox 8">
            <a:extLst>
              <a:ext uri="{FF2B5EF4-FFF2-40B4-BE49-F238E27FC236}">
                <a16:creationId xmlns:a16="http://schemas.microsoft.com/office/drawing/2014/main" id="{E7B99E75-A942-4785-87F6-968B84719648}"/>
              </a:ext>
            </a:extLst>
          </p:cNvPr>
          <p:cNvSpPr txBox="1"/>
          <p:nvPr/>
        </p:nvSpPr>
        <p:spPr>
          <a:xfrm>
            <a:off x="4033520" y="4356183"/>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Eingabevariablen </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8006862" y="2068567"/>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08445452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4E0C9B1D-428C-58B7-41BA-E8F5B2130C59}"/>
              </a:ext>
            </a:extLst>
          </p:cNvPr>
          <p:cNvPicPr>
            <a:picLocks noChangeAspect="1"/>
          </p:cNvPicPr>
          <p:nvPr/>
        </p:nvPicPr>
        <p:blipFill>
          <a:blip r:embed="rId2"/>
          <a:stretch>
            <a:fillRect/>
          </a:stretch>
        </p:blipFill>
        <p:spPr>
          <a:xfrm>
            <a:off x="519231" y="150510"/>
            <a:ext cx="11153538" cy="6556979"/>
          </a:xfrm>
          <a:prstGeom prst="rect">
            <a:avLst/>
          </a:prstGeom>
        </p:spPr>
      </p:pic>
    </p:spTree>
    <p:extLst>
      <p:ext uri="{BB962C8B-B14F-4D97-AF65-F5344CB8AC3E}">
        <p14:creationId xmlns:p14="http://schemas.microsoft.com/office/powerpoint/2010/main" val="26810753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B50DB18-ED6A-947D-45F6-B95347173A52}"/>
              </a:ext>
            </a:extLst>
          </p:cNvPr>
          <p:cNvPicPr>
            <a:picLocks noChangeAspect="1"/>
          </p:cNvPicPr>
          <p:nvPr/>
        </p:nvPicPr>
        <p:blipFill>
          <a:blip r:embed="rId2"/>
          <a:stretch>
            <a:fillRect/>
          </a:stretch>
        </p:blipFill>
        <p:spPr>
          <a:xfrm>
            <a:off x="185530" y="567229"/>
            <a:ext cx="11820939" cy="5723542"/>
          </a:xfrm>
          <a:prstGeom prst="rect">
            <a:avLst/>
          </a:prstGeom>
        </p:spPr>
      </p:pic>
    </p:spTree>
    <p:extLst>
      <p:ext uri="{BB962C8B-B14F-4D97-AF65-F5344CB8AC3E}">
        <p14:creationId xmlns:p14="http://schemas.microsoft.com/office/powerpoint/2010/main" val="3916710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DFEE3088-93B2-9DA3-A05B-A7B9AACA465B}"/>
              </a:ext>
            </a:extLst>
          </p:cNvPr>
          <p:cNvPicPr>
            <a:picLocks noChangeAspect="1"/>
          </p:cNvPicPr>
          <p:nvPr/>
        </p:nvPicPr>
        <p:blipFill>
          <a:blip r:embed="rId2"/>
          <a:stretch>
            <a:fillRect/>
          </a:stretch>
        </p:blipFill>
        <p:spPr>
          <a:xfrm>
            <a:off x="205408" y="890414"/>
            <a:ext cx="11781183" cy="5077171"/>
          </a:xfrm>
          <a:prstGeom prst="rect">
            <a:avLst/>
          </a:prstGeom>
        </p:spPr>
      </p:pic>
    </p:spTree>
    <p:extLst>
      <p:ext uri="{BB962C8B-B14F-4D97-AF65-F5344CB8AC3E}">
        <p14:creationId xmlns:p14="http://schemas.microsoft.com/office/powerpoint/2010/main" val="1404948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0F06BFA-C693-D812-0462-1E781FB2DE7F}"/>
              </a:ext>
            </a:extLst>
          </p:cNvPr>
          <p:cNvPicPr>
            <a:picLocks noChangeAspect="1"/>
          </p:cNvPicPr>
          <p:nvPr/>
        </p:nvPicPr>
        <p:blipFill>
          <a:blip r:embed="rId2"/>
          <a:stretch>
            <a:fillRect/>
          </a:stretch>
        </p:blipFill>
        <p:spPr>
          <a:xfrm>
            <a:off x="202095" y="1270418"/>
            <a:ext cx="11787809" cy="4317163"/>
          </a:xfrm>
          <a:prstGeom prst="rect">
            <a:avLst/>
          </a:prstGeom>
        </p:spPr>
      </p:pic>
    </p:spTree>
    <p:extLst>
      <p:ext uri="{BB962C8B-B14F-4D97-AF65-F5344CB8AC3E}">
        <p14:creationId xmlns:p14="http://schemas.microsoft.com/office/powerpoint/2010/main" val="3599497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0891D33A-BDFC-1190-B0AA-D98DBB77E637}"/>
              </a:ext>
            </a:extLst>
          </p:cNvPr>
          <p:cNvPicPr>
            <a:picLocks noChangeAspect="1"/>
          </p:cNvPicPr>
          <p:nvPr/>
        </p:nvPicPr>
        <p:blipFill>
          <a:blip r:embed="rId2"/>
          <a:stretch>
            <a:fillRect/>
          </a:stretch>
        </p:blipFill>
        <p:spPr>
          <a:xfrm>
            <a:off x="404191" y="535374"/>
            <a:ext cx="11383617" cy="5787251"/>
          </a:xfrm>
          <a:prstGeom prst="rect">
            <a:avLst/>
          </a:prstGeom>
        </p:spPr>
      </p:pic>
    </p:spTree>
    <p:extLst>
      <p:ext uri="{BB962C8B-B14F-4D97-AF65-F5344CB8AC3E}">
        <p14:creationId xmlns:p14="http://schemas.microsoft.com/office/powerpoint/2010/main" val="1048230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Outputs</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7330534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E916FBF-FB22-E5F4-3D5D-B8B7E8DC7CEB}"/>
              </a:ext>
            </a:extLst>
          </p:cNvPr>
          <p:cNvPicPr>
            <a:picLocks noChangeAspect="1"/>
          </p:cNvPicPr>
          <p:nvPr/>
        </p:nvPicPr>
        <p:blipFill>
          <a:blip r:embed="rId2"/>
          <a:stretch>
            <a:fillRect/>
          </a:stretch>
        </p:blipFill>
        <p:spPr>
          <a:xfrm>
            <a:off x="188067" y="103020"/>
            <a:ext cx="11815866" cy="6651960"/>
          </a:xfrm>
          <a:prstGeom prst="rect">
            <a:avLst/>
          </a:prstGeom>
        </p:spPr>
      </p:pic>
    </p:spTree>
    <p:extLst>
      <p:ext uri="{BB962C8B-B14F-4D97-AF65-F5344CB8AC3E}">
        <p14:creationId xmlns:p14="http://schemas.microsoft.com/office/powerpoint/2010/main" val="8598125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F329A3B-4BE5-FD82-1E47-B24F3132B367}"/>
              </a:ext>
            </a:extLst>
          </p:cNvPr>
          <p:cNvPicPr>
            <a:picLocks noChangeAspect="1"/>
          </p:cNvPicPr>
          <p:nvPr/>
        </p:nvPicPr>
        <p:blipFill>
          <a:blip r:embed="rId2"/>
          <a:stretch>
            <a:fillRect/>
          </a:stretch>
        </p:blipFill>
        <p:spPr>
          <a:xfrm>
            <a:off x="165652" y="1161514"/>
            <a:ext cx="11860696" cy="4534972"/>
          </a:xfrm>
          <a:prstGeom prst="rect">
            <a:avLst/>
          </a:prstGeom>
        </p:spPr>
      </p:pic>
    </p:spTree>
    <p:extLst>
      <p:ext uri="{BB962C8B-B14F-4D97-AF65-F5344CB8AC3E}">
        <p14:creationId xmlns:p14="http://schemas.microsoft.com/office/powerpoint/2010/main" val="29885579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3A65A002-DF82-5A8E-596A-A189B905CDC9}"/>
              </a:ext>
            </a:extLst>
          </p:cNvPr>
          <p:cNvPicPr>
            <a:picLocks noChangeAspect="1"/>
          </p:cNvPicPr>
          <p:nvPr/>
        </p:nvPicPr>
        <p:blipFill>
          <a:blip r:embed="rId2"/>
          <a:stretch>
            <a:fillRect/>
          </a:stretch>
        </p:blipFill>
        <p:spPr>
          <a:xfrm>
            <a:off x="1366727" y="110362"/>
            <a:ext cx="9458546" cy="6637275"/>
          </a:xfrm>
          <a:prstGeom prst="rect">
            <a:avLst/>
          </a:prstGeom>
        </p:spPr>
      </p:pic>
    </p:spTree>
    <p:extLst>
      <p:ext uri="{BB962C8B-B14F-4D97-AF65-F5344CB8AC3E}">
        <p14:creationId xmlns:p14="http://schemas.microsoft.com/office/powerpoint/2010/main" val="96399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D07D315-9B55-4985-7500-CC913EBD65F4}"/>
              </a:ext>
            </a:extLst>
          </p:cNvPr>
          <p:cNvPicPr>
            <a:picLocks noChangeAspect="1"/>
          </p:cNvPicPr>
          <p:nvPr/>
        </p:nvPicPr>
        <p:blipFill>
          <a:blip r:embed="rId2"/>
          <a:stretch>
            <a:fillRect/>
          </a:stretch>
        </p:blipFill>
        <p:spPr>
          <a:xfrm>
            <a:off x="198782" y="2063869"/>
            <a:ext cx="11794435" cy="2730262"/>
          </a:xfrm>
          <a:prstGeom prst="rect">
            <a:avLst/>
          </a:prstGeom>
        </p:spPr>
      </p:pic>
    </p:spTree>
    <p:extLst>
      <p:ext uri="{BB962C8B-B14F-4D97-AF65-F5344CB8AC3E}">
        <p14:creationId xmlns:p14="http://schemas.microsoft.com/office/powerpoint/2010/main" val="1756576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50D55D8D-B27D-1A83-64ED-476B89E8AC46}"/>
              </a:ext>
            </a:extLst>
          </p:cNvPr>
          <p:cNvPicPr>
            <a:picLocks noChangeAspect="1"/>
          </p:cNvPicPr>
          <p:nvPr/>
        </p:nvPicPr>
        <p:blipFill>
          <a:blip r:embed="rId2"/>
          <a:stretch>
            <a:fillRect/>
          </a:stretch>
        </p:blipFill>
        <p:spPr>
          <a:xfrm>
            <a:off x="1375117" y="1819867"/>
            <a:ext cx="9441766" cy="3218265"/>
          </a:xfrm>
          <a:prstGeom prst="rect">
            <a:avLst/>
          </a:prstGeom>
        </p:spPr>
      </p:pic>
    </p:spTree>
    <p:extLst>
      <p:ext uri="{BB962C8B-B14F-4D97-AF65-F5344CB8AC3E}">
        <p14:creationId xmlns:p14="http://schemas.microsoft.com/office/powerpoint/2010/main" val="4150759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14C063B-B052-46EF-9487-3AA5A4F2964C}"/>
              </a:ext>
            </a:extLst>
          </p:cNvPr>
          <p:cNvSpPr>
            <a:spLocks noGrp="1"/>
          </p:cNvSpPr>
          <p:nvPr>
            <p:ph type="pic" sz="quarter" idx="10"/>
          </p:nvPr>
        </p:nvSpPr>
        <p:spPr/>
        <p:txBody>
          <a:bodyPr/>
          <a:lstStyle/>
          <a:p>
            <a:endParaRPr lang="de-DE"/>
          </a:p>
        </p:txBody>
      </p:sp>
      <p:sp>
        <p:nvSpPr>
          <p:cNvPr id="5" name="Freeform: Shape 4">
            <a:extLst>
              <a:ext uri="{FF2B5EF4-FFF2-40B4-BE49-F238E27FC236}">
                <a16:creationId xmlns:a16="http://schemas.microsoft.com/office/drawing/2014/main" id="{3F02183D-3155-460F-9462-B7782A8A1209}"/>
              </a:ext>
            </a:extLst>
          </p:cNvPr>
          <p:cNvSpPr/>
          <p:nvPr/>
        </p:nvSpPr>
        <p:spPr>
          <a:xfrm>
            <a:off x="4137857" y="0"/>
            <a:ext cx="8054143" cy="6858000"/>
          </a:xfrm>
          <a:custGeom>
            <a:avLst/>
            <a:gdLst>
              <a:gd name="connsiteX0" fmla="*/ 0 w 12081215"/>
              <a:gd name="connsiteY0" fmla="*/ 0 h 10287000"/>
              <a:gd name="connsiteX1" fmla="*/ 12081215 w 12081215"/>
              <a:gd name="connsiteY1" fmla="*/ 0 h 10287000"/>
              <a:gd name="connsiteX2" fmla="*/ 12081215 w 12081215"/>
              <a:gd name="connsiteY2" fmla="*/ 10287000 h 10287000"/>
              <a:gd name="connsiteX3" fmla="*/ 0 w 12081215"/>
              <a:gd name="connsiteY3" fmla="*/ 10287000 h 10287000"/>
              <a:gd name="connsiteX4" fmla="*/ 65386 w 12081215"/>
              <a:gd name="connsiteY4" fmla="*/ 10192852 h 10287000"/>
              <a:gd name="connsiteX5" fmla="*/ 1547093 w 12081215"/>
              <a:gd name="connsiteY5" fmla="*/ 5143500 h 10287000"/>
              <a:gd name="connsiteX6" fmla="*/ 65386 w 12081215"/>
              <a:gd name="connsiteY6" fmla="*/ 94148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081215" h="10287000">
                <a:moveTo>
                  <a:pt x="0" y="0"/>
                </a:moveTo>
                <a:lnTo>
                  <a:pt x="12081215" y="0"/>
                </a:lnTo>
                <a:lnTo>
                  <a:pt x="12081215" y="10287000"/>
                </a:lnTo>
                <a:lnTo>
                  <a:pt x="0" y="10287000"/>
                </a:lnTo>
                <a:lnTo>
                  <a:pt x="65386" y="10192852"/>
                </a:lnTo>
                <a:cubicBezTo>
                  <a:pt x="995993" y="8784821"/>
                  <a:pt x="1547093" y="7036984"/>
                  <a:pt x="1547093" y="5143500"/>
                </a:cubicBezTo>
                <a:cubicBezTo>
                  <a:pt x="1547093" y="3250017"/>
                  <a:pt x="995993" y="1502179"/>
                  <a:pt x="65386" y="9414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de-DE"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47" name="TextBox 46">
            <a:extLst>
              <a:ext uri="{FF2B5EF4-FFF2-40B4-BE49-F238E27FC236}">
                <a16:creationId xmlns:a16="http://schemas.microsoft.com/office/drawing/2014/main" id="{23E5A027-7F68-49D0-91B3-936311EC45C2}"/>
              </a:ext>
            </a:extLst>
          </p:cNvPr>
          <p:cNvSpPr txBox="1"/>
          <p:nvPr/>
        </p:nvSpPr>
        <p:spPr>
          <a:xfrm>
            <a:off x="5880100" y="3075057"/>
            <a:ext cx="5664200" cy="707886"/>
          </a:xfrm>
          <a:prstGeom prst="rect">
            <a:avLst/>
          </a:prstGeom>
          <a:noFill/>
        </p:spPr>
        <p:txBody>
          <a:bodyPr wrap="square" rtlCol="0">
            <a:spAutoFit/>
          </a:bodyPr>
          <a:lstStyle>
            <a:defPPr>
              <a:defRPr lang="uk-UA"/>
            </a:defPPr>
            <a:lvl1pPr algn="ctr">
              <a:defRPr sz="16600">
                <a:gradFill>
                  <a:gsLst>
                    <a:gs pos="100000">
                      <a:schemeClr val="accent6"/>
                    </a:gs>
                    <a:gs pos="80000">
                      <a:schemeClr val="accent5"/>
                    </a:gs>
                    <a:gs pos="60000">
                      <a:schemeClr val="accent4"/>
                    </a:gs>
                    <a:gs pos="40000">
                      <a:schemeClr val="accent3"/>
                    </a:gs>
                    <a:gs pos="20000">
                      <a:schemeClr val="accent2"/>
                    </a:gs>
                    <a:gs pos="1000">
                      <a:schemeClr val="accent1"/>
                    </a:gs>
                  </a:gsLst>
                  <a:lin ang="9000000" scaled="0"/>
                </a:gradFill>
                <a:latin typeface="+mj-lt"/>
              </a:defRPr>
            </a:lvl1p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4000" b="0" i="0" u="none" strike="noStrike" kern="1200" cap="none" spc="0" normalizeH="0" baseline="0" noProof="0" dirty="0">
                <a:ln>
                  <a:noFill/>
                </a:ln>
                <a:solidFill>
                  <a:srgbClr val="FFFFFF"/>
                </a:solidFill>
                <a:effectLst/>
                <a:uLnTx/>
                <a:uFillTx/>
                <a:latin typeface="Source Sans Pro Black"/>
                <a:ea typeface="+mn-ea"/>
                <a:cs typeface="+mn-cs"/>
              </a:rPr>
              <a:t>Datenquellen</a:t>
            </a:r>
          </a:p>
        </p:txBody>
      </p:sp>
      <p:sp>
        <p:nvSpPr>
          <p:cNvPr id="27" name="TextBox 26">
            <a:extLst>
              <a:ext uri="{FF2B5EF4-FFF2-40B4-BE49-F238E27FC236}">
                <a16:creationId xmlns:a16="http://schemas.microsoft.com/office/drawing/2014/main" id="{8344EC9D-0C25-4EE6-8351-B8DC7C38C514}"/>
              </a:ext>
            </a:extLst>
          </p:cNvPr>
          <p:cNvSpPr txBox="1"/>
          <p:nvPr/>
        </p:nvSpPr>
        <p:spPr>
          <a:xfrm>
            <a:off x="5880100" y="408257"/>
            <a:ext cx="5092700" cy="420564"/>
          </a:xfrm>
          <a:prstGeom prst="rect">
            <a:avLst/>
          </a:prstGeom>
          <a:noFill/>
        </p:spPr>
        <p:txBody>
          <a:bodyPr wrap="square" rtlCol="0">
            <a:spAutoFit/>
          </a:bodyPr>
          <a:lstStyle/>
          <a:p>
            <a:pPr marL="0" marR="0" lvl="0" indent="0" algn="l" defTabSz="914446" rtl="0" eaLnBrk="1" fontAlgn="auto" latinLnBrk="0" hangingPunct="1">
              <a:lnSpc>
                <a:spcPct val="100000"/>
              </a:lnSpc>
              <a:spcBef>
                <a:spcPts val="0"/>
              </a:spcBef>
              <a:spcAft>
                <a:spcPts val="0"/>
              </a:spcAft>
              <a:buClrTx/>
              <a:buSzTx/>
              <a:buFontTx/>
              <a:buNone/>
              <a:tabLst/>
              <a:defRPr/>
            </a:pPr>
            <a:r>
              <a:rPr kumimoji="0" lang="de-DE" sz="2133" b="0" i="0" u="none" strike="noStrike" kern="1200" cap="none" spc="0" normalizeH="0" baseline="0" noProof="0" dirty="0">
                <a:ln>
                  <a:noFill/>
                </a:ln>
                <a:solidFill>
                  <a:srgbClr val="FFC955"/>
                </a:solidFill>
                <a:effectLst/>
                <a:uLnTx/>
                <a:uFillTx/>
                <a:latin typeface="Source Sans Pro Black"/>
                <a:ea typeface="+mn-ea"/>
                <a:cs typeface="+mn-cs"/>
              </a:rPr>
              <a:t>Terraform</a:t>
            </a:r>
            <a:endParaRPr kumimoji="0" lang="de-DE" sz="2133" b="1" i="0" u="none" strike="noStrike" kern="1200" cap="none" spc="0" normalizeH="0" baseline="0" noProof="0" dirty="0">
              <a:ln>
                <a:noFill/>
              </a:ln>
              <a:solidFill>
                <a:srgbClr val="FFC955"/>
              </a:solidFill>
              <a:effectLst/>
              <a:uLnTx/>
              <a:uFillTx/>
              <a:latin typeface="Source Sans Pro"/>
              <a:ea typeface="+mn-ea"/>
              <a:cs typeface="+mn-cs"/>
            </a:endParaRPr>
          </a:p>
        </p:txBody>
      </p:sp>
    </p:spTree>
    <p:extLst>
      <p:ext uri="{BB962C8B-B14F-4D97-AF65-F5344CB8AC3E}">
        <p14:creationId xmlns:p14="http://schemas.microsoft.com/office/powerpoint/2010/main" val="27458454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29735" y="1286186"/>
            <a:ext cx="6738730" cy="3785652"/>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Datenquellen in Terraform sind eine Methode, um Daten aus verschiedenen externen Ressourcen innerhalb Ihrer Terraform-Konfiguration zu lesen. Diese sind besonders nützlich, wenn Sie Informationen über Ressourcen benötigen, die außerhalb von Terraform verwaltet werden oder die Details von Ressourcen abfragen möchten, die von anderen Teilen Ihrer Konfiguration erstellt wurden. Hier erkläre ich, wie man Datenquellen in Terraform verwendet, anhand eines praktischen Beispiels.</a:t>
            </a:r>
          </a:p>
        </p:txBody>
      </p:sp>
      <p:sp>
        <p:nvSpPr>
          <p:cNvPr id="9" name="TextBox 8">
            <a:extLst>
              <a:ext uri="{FF2B5EF4-FFF2-40B4-BE49-F238E27FC236}">
                <a16:creationId xmlns:a16="http://schemas.microsoft.com/office/drawing/2014/main" id="{E7B99E75-A942-4785-87F6-968B84719648}"/>
              </a:ext>
            </a:extLst>
          </p:cNvPr>
          <p:cNvSpPr txBox="1"/>
          <p:nvPr/>
        </p:nvSpPr>
        <p:spPr>
          <a:xfrm>
            <a:off x="2194865" y="514018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Datenquellen</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6157265" y="568230"/>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
        <p:nvSpPr>
          <p:cNvPr id="3" name="Picture Placeholder 2">
            <a:extLst>
              <a:ext uri="{FF2B5EF4-FFF2-40B4-BE49-F238E27FC236}">
                <a16:creationId xmlns:a16="http://schemas.microsoft.com/office/drawing/2014/main" id="{0CA9902F-3BFD-4917-9386-5632CF73AD58}"/>
              </a:ext>
            </a:extLst>
          </p:cNvPr>
          <p:cNvSpPr>
            <a:spLocks noGrp="1"/>
          </p:cNvSpPr>
          <p:nvPr>
            <p:ph type="pic" sz="quarter" idx="12"/>
          </p:nvPr>
        </p:nvSpPr>
        <p:spPr/>
        <p:txBody>
          <a:bodyPr/>
          <a:lstStyle/>
          <a:p>
            <a:endParaRPr lang="de-DE"/>
          </a:p>
        </p:txBody>
      </p:sp>
    </p:spTree>
    <p:extLst>
      <p:ext uri="{BB962C8B-B14F-4D97-AF65-F5344CB8AC3E}">
        <p14:creationId xmlns:p14="http://schemas.microsoft.com/office/powerpoint/2010/main" val="40444827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48C6E9A-165C-D54A-0B5F-9F050C4945BD}"/>
              </a:ext>
            </a:extLst>
          </p:cNvPr>
          <p:cNvPicPr>
            <a:picLocks noChangeAspect="1"/>
          </p:cNvPicPr>
          <p:nvPr/>
        </p:nvPicPr>
        <p:blipFill>
          <a:blip r:embed="rId2"/>
          <a:stretch>
            <a:fillRect/>
          </a:stretch>
        </p:blipFill>
        <p:spPr>
          <a:xfrm>
            <a:off x="124691" y="1600400"/>
            <a:ext cx="11942618" cy="3657200"/>
          </a:xfrm>
          <a:prstGeom prst="rect">
            <a:avLst/>
          </a:prstGeom>
        </p:spPr>
      </p:pic>
    </p:spTree>
    <p:extLst>
      <p:ext uri="{BB962C8B-B14F-4D97-AF65-F5344CB8AC3E}">
        <p14:creationId xmlns:p14="http://schemas.microsoft.com/office/powerpoint/2010/main" val="56000389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2CE022B-5851-384C-0B90-F9BF5D0A3B47}"/>
              </a:ext>
            </a:extLst>
          </p:cNvPr>
          <p:cNvPicPr>
            <a:picLocks noChangeAspect="1"/>
          </p:cNvPicPr>
          <p:nvPr/>
        </p:nvPicPr>
        <p:blipFill>
          <a:blip r:embed="rId2"/>
          <a:stretch>
            <a:fillRect/>
          </a:stretch>
        </p:blipFill>
        <p:spPr>
          <a:xfrm>
            <a:off x="751889" y="138451"/>
            <a:ext cx="10688221" cy="6581098"/>
          </a:xfrm>
          <a:prstGeom prst="rect">
            <a:avLst/>
          </a:prstGeom>
        </p:spPr>
      </p:pic>
    </p:spTree>
    <p:extLst>
      <p:ext uri="{BB962C8B-B14F-4D97-AF65-F5344CB8AC3E}">
        <p14:creationId xmlns:p14="http://schemas.microsoft.com/office/powerpoint/2010/main" val="309760532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BE613A34-D277-E24B-91C3-8795594546DA}"/>
              </a:ext>
            </a:extLst>
          </p:cNvPr>
          <p:cNvPicPr>
            <a:picLocks noChangeAspect="1"/>
          </p:cNvPicPr>
          <p:nvPr/>
        </p:nvPicPr>
        <p:blipFill>
          <a:blip r:embed="rId2"/>
          <a:stretch>
            <a:fillRect/>
          </a:stretch>
        </p:blipFill>
        <p:spPr>
          <a:xfrm>
            <a:off x="235527" y="2741408"/>
            <a:ext cx="11720945" cy="1375184"/>
          </a:xfrm>
          <a:prstGeom prst="rect">
            <a:avLst/>
          </a:prstGeom>
        </p:spPr>
      </p:pic>
    </p:spTree>
    <p:extLst>
      <p:ext uri="{BB962C8B-B14F-4D97-AF65-F5344CB8AC3E}">
        <p14:creationId xmlns:p14="http://schemas.microsoft.com/office/powerpoint/2010/main" val="16062922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2CD765F1-477B-FEEE-4F86-817A4F18B77E}"/>
              </a:ext>
            </a:extLst>
          </p:cNvPr>
          <p:cNvPicPr>
            <a:picLocks noChangeAspect="1"/>
          </p:cNvPicPr>
          <p:nvPr/>
        </p:nvPicPr>
        <p:blipFill>
          <a:blip r:embed="rId2"/>
          <a:stretch>
            <a:fillRect/>
          </a:stretch>
        </p:blipFill>
        <p:spPr>
          <a:xfrm>
            <a:off x="232063" y="1118964"/>
            <a:ext cx="11727873" cy="4620071"/>
          </a:xfrm>
          <a:prstGeom prst="rect">
            <a:avLst/>
          </a:prstGeom>
        </p:spPr>
      </p:pic>
    </p:spTree>
    <p:extLst>
      <p:ext uri="{BB962C8B-B14F-4D97-AF65-F5344CB8AC3E}">
        <p14:creationId xmlns:p14="http://schemas.microsoft.com/office/powerpoint/2010/main" val="26605714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75DC9AD-2C21-F1B9-8FAC-E714BC51F9FC}"/>
              </a:ext>
            </a:extLst>
          </p:cNvPr>
          <p:cNvPicPr>
            <a:picLocks noChangeAspect="1"/>
          </p:cNvPicPr>
          <p:nvPr/>
        </p:nvPicPr>
        <p:blipFill>
          <a:blip r:embed="rId2"/>
          <a:stretch>
            <a:fillRect/>
          </a:stretch>
        </p:blipFill>
        <p:spPr>
          <a:xfrm>
            <a:off x="374072" y="2769285"/>
            <a:ext cx="11443855" cy="1319429"/>
          </a:xfrm>
          <a:prstGeom prst="rect">
            <a:avLst/>
          </a:prstGeom>
        </p:spPr>
      </p:pic>
    </p:spTree>
    <p:extLst>
      <p:ext uri="{BB962C8B-B14F-4D97-AF65-F5344CB8AC3E}">
        <p14:creationId xmlns:p14="http://schemas.microsoft.com/office/powerpoint/2010/main" val="16010567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4BE2E22-253C-128D-297E-242D32338F6E}"/>
              </a:ext>
            </a:extLst>
          </p:cNvPr>
          <p:cNvPicPr>
            <a:picLocks noChangeAspect="1"/>
          </p:cNvPicPr>
          <p:nvPr/>
        </p:nvPicPr>
        <p:blipFill>
          <a:blip r:embed="rId2"/>
          <a:stretch>
            <a:fillRect/>
          </a:stretch>
        </p:blipFill>
        <p:spPr>
          <a:xfrm>
            <a:off x="187036" y="1822056"/>
            <a:ext cx="11817927" cy="3213888"/>
          </a:xfrm>
          <a:prstGeom prst="rect">
            <a:avLst/>
          </a:prstGeom>
        </p:spPr>
      </p:pic>
    </p:spTree>
    <p:extLst>
      <p:ext uri="{BB962C8B-B14F-4D97-AF65-F5344CB8AC3E}">
        <p14:creationId xmlns:p14="http://schemas.microsoft.com/office/powerpoint/2010/main" val="4002394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831DF2A7-5C7B-D126-E312-58F39124F9F7}"/>
              </a:ext>
            </a:extLst>
          </p:cNvPr>
          <p:cNvPicPr>
            <a:picLocks noChangeAspect="1"/>
          </p:cNvPicPr>
          <p:nvPr/>
        </p:nvPicPr>
        <p:blipFill>
          <a:blip r:embed="rId2"/>
          <a:stretch>
            <a:fillRect/>
          </a:stretch>
        </p:blipFill>
        <p:spPr>
          <a:xfrm>
            <a:off x="280554" y="1148605"/>
            <a:ext cx="11630891" cy="4560789"/>
          </a:xfrm>
          <a:prstGeom prst="rect">
            <a:avLst/>
          </a:prstGeom>
        </p:spPr>
      </p:pic>
    </p:spTree>
    <p:extLst>
      <p:ext uri="{BB962C8B-B14F-4D97-AF65-F5344CB8AC3E}">
        <p14:creationId xmlns:p14="http://schemas.microsoft.com/office/powerpoint/2010/main" val="422298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91286" y="2611182"/>
            <a:ext cx="6832209"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Lokale Variablen werden verwendet, um komplexere Ausdrücke zu vereinfachen oder Werte innerhalb eines Moduls zu kapseln. Sie sind nicht von außen zugänglich.</a:t>
            </a:r>
          </a:p>
        </p:txBody>
      </p:sp>
      <p:sp>
        <p:nvSpPr>
          <p:cNvPr id="9" name="TextBox 8">
            <a:extLst>
              <a:ext uri="{FF2B5EF4-FFF2-40B4-BE49-F238E27FC236}">
                <a16:creationId xmlns:a16="http://schemas.microsoft.com/office/drawing/2014/main" id="{E7B99E75-A942-4785-87F6-968B84719648}"/>
              </a:ext>
            </a:extLst>
          </p:cNvPr>
          <p:cNvSpPr txBox="1"/>
          <p:nvPr/>
        </p:nvSpPr>
        <p:spPr>
          <a:xfrm>
            <a:off x="3949895" y="435808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Lokale Variablen </a:t>
            </a:r>
            <a:endParaRPr kumimoji="0" lang="de-DE" sz="21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endParaRP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7950592" y="18932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492886772"/>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35728A3-06AE-643C-CCB1-1ACA9260134C}"/>
              </a:ext>
            </a:extLst>
          </p:cNvPr>
          <p:cNvPicPr>
            <a:picLocks noChangeAspect="1"/>
          </p:cNvPicPr>
          <p:nvPr/>
        </p:nvPicPr>
        <p:blipFill>
          <a:blip r:embed="rId2"/>
          <a:stretch>
            <a:fillRect/>
          </a:stretch>
        </p:blipFill>
        <p:spPr>
          <a:xfrm>
            <a:off x="232544" y="1961945"/>
            <a:ext cx="11726912" cy="2934109"/>
          </a:xfrm>
          <a:prstGeom prst="rect">
            <a:avLst/>
          </a:prstGeom>
        </p:spPr>
      </p:pic>
    </p:spTree>
    <p:extLst>
      <p:ext uri="{BB962C8B-B14F-4D97-AF65-F5344CB8AC3E}">
        <p14:creationId xmlns:p14="http://schemas.microsoft.com/office/powerpoint/2010/main" val="2344792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791286" y="2611182"/>
            <a:ext cx="6832209" cy="1569660"/>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400" b="0" i="1" u="none" strike="noStrike" kern="1200" cap="none" spc="0" normalizeH="0" baseline="0" noProof="0" dirty="0">
                <a:ln>
                  <a:noFill/>
                </a:ln>
                <a:solidFill>
                  <a:srgbClr val="B6B6BD"/>
                </a:solidFill>
                <a:effectLst/>
                <a:uLnTx/>
                <a:uFillTx/>
                <a:latin typeface="Source Sans Pro"/>
                <a:ea typeface="+mn-ea"/>
                <a:cs typeface="+mn-cs"/>
              </a:rPr>
              <a:t>Ausgabevariablen geben Informationen von einem Terraform-Modul nach außen. Sie können genutzt werden, um Daten an andere Module oder an externe Ressourcen weiterzugeben.</a:t>
            </a:r>
          </a:p>
        </p:txBody>
      </p:sp>
      <p:sp>
        <p:nvSpPr>
          <p:cNvPr id="9" name="TextBox 8">
            <a:extLst>
              <a:ext uri="{FF2B5EF4-FFF2-40B4-BE49-F238E27FC236}">
                <a16:creationId xmlns:a16="http://schemas.microsoft.com/office/drawing/2014/main" id="{E7B99E75-A942-4785-87F6-968B84719648}"/>
              </a:ext>
            </a:extLst>
          </p:cNvPr>
          <p:cNvSpPr txBox="1"/>
          <p:nvPr/>
        </p:nvSpPr>
        <p:spPr>
          <a:xfrm>
            <a:off x="3949895" y="4358081"/>
            <a:ext cx="4673600" cy="830997"/>
          </a:xfrm>
          <a:prstGeom prst="rect">
            <a:avLst/>
          </a:prstGeom>
          <a:noFill/>
        </p:spPr>
        <p:txBody>
          <a:bodyPr wrap="square" rtlCol="0">
            <a:spAutoFit/>
          </a:bodyPr>
          <a:lstStyle/>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2933" b="0" i="0" u="none" strike="noStrike" kern="1200" cap="none" spc="0" normalizeH="0" baseline="0" noProof="0" dirty="0">
                <a:ln>
                  <a:noFill/>
                </a:ln>
                <a:gradFill>
                  <a:gsLst>
                    <a:gs pos="0">
                      <a:srgbClr val="8766D0"/>
                    </a:gs>
                    <a:gs pos="100000">
                      <a:srgbClr val="6C9FF4"/>
                    </a:gs>
                  </a:gsLst>
                  <a:lin ang="5400000" scaled="1"/>
                </a:gradFill>
                <a:effectLst/>
                <a:uLnTx/>
                <a:uFillTx/>
                <a:latin typeface="Source Sans Pro Black"/>
                <a:ea typeface="+mn-ea"/>
                <a:cs typeface="+mn-cs"/>
              </a:rPr>
              <a:t>Ausgabevariablen </a:t>
            </a:r>
          </a:p>
          <a:p>
            <a:pPr marL="0" marR="0" lvl="0" indent="0" algn="r" defTabSz="914446" rtl="0" eaLnBrk="1" fontAlgn="auto" latinLnBrk="0" hangingPunct="1">
              <a:lnSpc>
                <a:spcPct val="100000"/>
              </a:lnSpc>
              <a:spcBef>
                <a:spcPts val="0"/>
              </a:spcBef>
              <a:spcAft>
                <a:spcPts val="0"/>
              </a:spcAft>
              <a:buClrTx/>
              <a:buSzTx/>
              <a:buFontTx/>
              <a:buNone/>
              <a:tabLst/>
              <a:defRPr/>
            </a:pPr>
            <a:r>
              <a:rPr kumimoji="0" lang="de-DE" sz="1867" b="1" i="0" u="none" strike="noStrike" kern="1200" cap="none" spc="0" normalizeH="0" baseline="0" noProof="0" dirty="0">
                <a:ln>
                  <a:noFill/>
                </a:ln>
                <a:solidFill>
                  <a:srgbClr val="B6B6BD"/>
                </a:solidFill>
                <a:effectLst/>
                <a:uLnTx/>
                <a:uFillTx/>
                <a:latin typeface="Source Sans Pro"/>
                <a:ea typeface="+mn-ea"/>
                <a:cs typeface="+mn-cs"/>
              </a:rPr>
              <a:t>Terraform</a:t>
            </a:r>
          </a:p>
        </p:txBody>
      </p:sp>
      <p:sp>
        <p:nvSpPr>
          <p:cNvPr id="10" name="Freeform 14">
            <a:extLst>
              <a:ext uri="{FF2B5EF4-FFF2-40B4-BE49-F238E27FC236}">
                <a16:creationId xmlns:a16="http://schemas.microsoft.com/office/drawing/2014/main" id="{96F93CB8-B4EC-483C-9822-E7A778B4F1A0}"/>
              </a:ext>
            </a:extLst>
          </p:cNvPr>
          <p:cNvSpPr>
            <a:spLocks noEditPoints="1"/>
          </p:cNvSpPr>
          <p:nvPr/>
        </p:nvSpPr>
        <p:spPr bwMode="auto">
          <a:xfrm>
            <a:off x="7950592" y="1893226"/>
            <a:ext cx="578596" cy="540717"/>
          </a:xfrm>
          <a:custGeom>
            <a:avLst/>
            <a:gdLst>
              <a:gd name="T0" fmla="*/ 79 w 185"/>
              <a:gd name="T1" fmla="*/ 8 h 172"/>
              <a:gd name="T2" fmla="*/ 79 w 185"/>
              <a:gd name="T3" fmla="*/ 38 h 172"/>
              <a:gd name="T4" fmla="*/ 72 w 185"/>
              <a:gd name="T5" fmla="*/ 46 h 172"/>
              <a:gd name="T6" fmla="*/ 48 w 185"/>
              <a:gd name="T7" fmla="*/ 91 h 172"/>
              <a:gd name="T8" fmla="*/ 72 w 185"/>
              <a:gd name="T9" fmla="*/ 91 h 172"/>
              <a:gd name="T10" fmla="*/ 79 w 185"/>
              <a:gd name="T11" fmla="*/ 99 h 172"/>
              <a:gd name="T12" fmla="*/ 79 w 185"/>
              <a:gd name="T13" fmla="*/ 164 h 172"/>
              <a:gd name="T14" fmla="*/ 72 w 185"/>
              <a:gd name="T15" fmla="*/ 172 h 172"/>
              <a:gd name="T16" fmla="*/ 8 w 185"/>
              <a:gd name="T17" fmla="*/ 172 h 172"/>
              <a:gd name="T18" fmla="*/ 0 w 185"/>
              <a:gd name="T19" fmla="*/ 164 h 172"/>
              <a:gd name="T20" fmla="*/ 0 w 185"/>
              <a:gd name="T21" fmla="*/ 99 h 172"/>
              <a:gd name="T22" fmla="*/ 4 w 185"/>
              <a:gd name="T23" fmla="*/ 59 h 172"/>
              <a:gd name="T24" fmla="*/ 18 w 185"/>
              <a:gd name="T25" fmla="*/ 28 h 172"/>
              <a:gd name="T26" fmla="*/ 41 w 185"/>
              <a:gd name="T27" fmla="*/ 7 h 172"/>
              <a:gd name="T28" fmla="*/ 72 w 185"/>
              <a:gd name="T29" fmla="*/ 0 h 172"/>
              <a:gd name="T30" fmla="*/ 79 w 185"/>
              <a:gd name="T31" fmla="*/ 8 h 172"/>
              <a:gd name="T32" fmla="*/ 177 w 185"/>
              <a:gd name="T33" fmla="*/ 46 h 172"/>
              <a:gd name="T34" fmla="*/ 185 w 185"/>
              <a:gd name="T35" fmla="*/ 38 h 172"/>
              <a:gd name="T36" fmla="*/ 185 w 185"/>
              <a:gd name="T37" fmla="*/ 8 h 172"/>
              <a:gd name="T38" fmla="*/ 177 w 185"/>
              <a:gd name="T39" fmla="*/ 0 h 172"/>
              <a:gd name="T40" fmla="*/ 146 w 185"/>
              <a:gd name="T41" fmla="*/ 7 h 172"/>
              <a:gd name="T42" fmla="*/ 123 w 185"/>
              <a:gd name="T43" fmla="*/ 28 h 172"/>
              <a:gd name="T44" fmla="*/ 109 w 185"/>
              <a:gd name="T45" fmla="*/ 59 h 172"/>
              <a:gd name="T46" fmla="*/ 105 w 185"/>
              <a:gd name="T47" fmla="*/ 99 h 172"/>
              <a:gd name="T48" fmla="*/ 105 w 185"/>
              <a:gd name="T49" fmla="*/ 164 h 172"/>
              <a:gd name="T50" fmla="*/ 113 w 185"/>
              <a:gd name="T51" fmla="*/ 172 h 172"/>
              <a:gd name="T52" fmla="*/ 177 w 185"/>
              <a:gd name="T53" fmla="*/ 172 h 172"/>
              <a:gd name="T54" fmla="*/ 185 w 185"/>
              <a:gd name="T55" fmla="*/ 164 h 172"/>
              <a:gd name="T56" fmla="*/ 185 w 185"/>
              <a:gd name="T57" fmla="*/ 99 h 172"/>
              <a:gd name="T58" fmla="*/ 177 w 185"/>
              <a:gd name="T59" fmla="*/ 91 h 172"/>
              <a:gd name="T60" fmla="*/ 153 w 185"/>
              <a:gd name="T61" fmla="*/ 91 h 172"/>
              <a:gd name="T62" fmla="*/ 177 w 185"/>
              <a:gd name="T63" fmla="*/ 46 h 172"/>
              <a:gd name="T64" fmla="*/ 177 w 185"/>
              <a:gd name="T65" fmla="*/ 46 h 172"/>
              <a:gd name="T66" fmla="*/ 177 w 185"/>
              <a:gd name="T67" fmla="*/ 4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5" h="172">
                <a:moveTo>
                  <a:pt x="79" y="8"/>
                </a:moveTo>
                <a:cubicBezTo>
                  <a:pt x="79" y="38"/>
                  <a:pt x="79" y="38"/>
                  <a:pt x="79" y="38"/>
                </a:cubicBezTo>
                <a:cubicBezTo>
                  <a:pt x="79" y="43"/>
                  <a:pt x="76" y="46"/>
                  <a:pt x="72" y="46"/>
                </a:cubicBezTo>
                <a:cubicBezTo>
                  <a:pt x="57" y="46"/>
                  <a:pt x="49" y="61"/>
                  <a:pt x="48" y="91"/>
                </a:cubicBezTo>
                <a:cubicBezTo>
                  <a:pt x="72" y="91"/>
                  <a:pt x="72" y="91"/>
                  <a:pt x="72" y="91"/>
                </a:cubicBezTo>
                <a:cubicBezTo>
                  <a:pt x="76" y="91"/>
                  <a:pt x="79" y="95"/>
                  <a:pt x="79" y="99"/>
                </a:cubicBezTo>
                <a:cubicBezTo>
                  <a:pt x="79" y="164"/>
                  <a:pt x="79" y="164"/>
                  <a:pt x="79" y="164"/>
                </a:cubicBezTo>
                <a:cubicBezTo>
                  <a:pt x="79" y="168"/>
                  <a:pt x="76" y="172"/>
                  <a:pt x="72" y="172"/>
                </a:cubicBezTo>
                <a:cubicBezTo>
                  <a:pt x="8" y="172"/>
                  <a:pt x="8" y="172"/>
                  <a:pt x="8" y="172"/>
                </a:cubicBezTo>
                <a:cubicBezTo>
                  <a:pt x="3" y="172"/>
                  <a:pt x="0" y="168"/>
                  <a:pt x="0" y="164"/>
                </a:cubicBezTo>
                <a:cubicBezTo>
                  <a:pt x="0" y="99"/>
                  <a:pt x="0" y="99"/>
                  <a:pt x="0" y="99"/>
                </a:cubicBezTo>
                <a:cubicBezTo>
                  <a:pt x="0" y="84"/>
                  <a:pt x="1" y="71"/>
                  <a:pt x="4" y="59"/>
                </a:cubicBezTo>
                <a:cubicBezTo>
                  <a:pt x="7" y="47"/>
                  <a:pt x="12" y="37"/>
                  <a:pt x="18" y="28"/>
                </a:cubicBezTo>
                <a:cubicBezTo>
                  <a:pt x="24" y="19"/>
                  <a:pt x="32" y="12"/>
                  <a:pt x="41" y="7"/>
                </a:cubicBezTo>
                <a:cubicBezTo>
                  <a:pt x="50" y="2"/>
                  <a:pt x="60" y="0"/>
                  <a:pt x="72" y="0"/>
                </a:cubicBezTo>
                <a:cubicBezTo>
                  <a:pt x="76" y="0"/>
                  <a:pt x="79" y="3"/>
                  <a:pt x="79" y="8"/>
                </a:cubicBezTo>
                <a:close/>
                <a:moveTo>
                  <a:pt x="177" y="46"/>
                </a:moveTo>
                <a:cubicBezTo>
                  <a:pt x="181" y="46"/>
                  <a:pt x="185" y="43"/>
                  <a:pt x="185" y="38"/>
                </a:cubicBezTo>
                <a:cubicBezTo>
                  <a:pt x="185" y="8"/>
                  <a:pt x="185" y="8"/>
                  <a:pt x="185" y="8"/>
                </a:cubicBezTo>
                <a:cubicBezTo>
                  <a:pt x="185" y="3"/>
                  <a:pt x="181" y="0"/>
                  <a:pt x="177" y="0"/>
                </a:cubicBezTo>
                <a:cubicBezTo>
                  <a:pt x="165" y="0"/>
                  <a:pt x="155" y="2"/>
                  <a:pt x="146" y="7"/>
                </a:cubicBezTo>
                <a:cubicBezTo>
                  <a:pt x="137" y="12"/>
                  <a:pt x="129" y="19"/>
                  <a:pt x="123" y="28"/>
                </a:cubicBezTo>
                <a:cubicBezTo>
                  <a:pt x="117" y="37"/>
                  <a:pt x="112" y="47"/>
                  <a:pt x="109" y="59"/>
                </a:cubicBezTo>
                <a:cubicBezTo>
                  <a:pt x="107" y="71"/>
                  <a:pt x="105" y="84"/>
                  <a:pt x="105" y="99"/>
                </a:cubicBezTo>
                <a:cubicBezTo>
                  <a:pt x="105" y="164"/>
                  <a:pt x="105" y="164"/>
                  <a:pt x="105" y="164"/>
                </a:cubicBezTo>
                <a:cubicBezTo>
                  <a:pt x="105" y="168"/>
                  <a:pt x="108" y="172"/>
                  <a:pt x="113" y="172"/>
                </a:cubicBezTo>
                <a:cubicBezTo>
                  <a:pt x="177" y="172"/>
                  <a:pt x="177" y="172"/>
                  <a:pt x="177" y="172"/>
                </a:cubicBezTo>
                <a:cubicBezTo>
                  <a:pt x="181" y="172"/>
                  <a:pt x="185" y="168"/>
                  <a:pt x="185" y="164"/>
                </a:cubicBezTo>
                <a:cubicBezTo>
                  <a:pt x="185" y="99"/>
                  <a:pt x="185" y="99"/>
                  <a:pt x="185" y="99"/>
                </a:cubicBezTo>
                <a:cubicBezTo>
                  <a:pt x="185" y="95"/>
                  <a:pt x="181" y="91"/>
                  <a:pt x="177" y="91"/>
                </a:cubicBezTo>
                <a:cubicBezTo>
                  <a:pt x="153" y="91"/>
                  <a:pt x="153" y="91"/>
                  <a:pt x="153" y="91"/>
                </a:cubicBezTo>
                <a:cubicBezTo>
                  <a:pt x="154" y="61"/>
                  <a:pt x="162" y="46"/>
                  <a:pt x="177" y="46"/>
                </a:cubicBezTo>
                <a:close/>
                <a:moveTo>
                  <a:pt x="177" y="46"/>
                </a:moveTo>
                <a:cubicBezTo>
                  <a:pt x="177" y="46"/>
                  <a:pt x="177" y="46"/>
                  <a:pt x="177" y="46"/>
                </a:cubicBezTo>
              </a:path>
            </a:pathLst>
          </a:cu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46" rtl="0" eaLnBrk="1" fontAlgn="auto" latinLnBrk="0" hangingPunct="1">
              <a:lnSpc>
                <a:spcPct val="100000"/>
              </a:lnSpc>
              <a:spcBef>
                <a:spcPts val="0"/>
              </a:spcBef>
              <a:spcAft>
                <a:spcPts val="0"/>
              </a:spcAft>
              <a:buClrTx/>
              <a:buSzTx/>
              <a:buFontTx/>
              <a:buNone/>
              <a:tabLst/>
              <a:defRPr/>
            </a:pPr>
            <a:endParaRPr kumimoji="0" lang="uk-UA" sz="1800" b="0" i="0" u="none" strike="noStrike" kern="1200" cap="none" spc="0" normalizeH="0" baseline="0" noProof="0">
              <a:ln>
                <a:noFill/>
              </a:ln>
              <a:solidFill>
                <a:srgbClr val="FFFFFF"/>
              </a:solidFill>
              <a:effectLst/>
              <a:uLnTx/>
              <a:uFillTx/>
              <a:latin typeface="Source Sans Pro"/>
              <a:ea typeface="+mn-ea"/>
              <a:cs typeface="+mn-cs"/>
            </a:endParaRPr>
          </a:p>
        </p:txBody>
      </p:sp>
    </p:spTree>
    <p:extLst>
      <p:ext uri="{BB962C8B-B14F-4D97-AF65-F5344CB8AC3E}">
        <p14:creationId xmlns:p14="http://schemas.microsoft.com/office/powerpoint/2010/main" val="3599657285"/>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AF989B57-82A6-B536-CA7E-6D28BEDD86D3}"/>
              </a:ext>
            </a:extLst>
          </p:cNvPr>
          <p:cNvPicPr>
            <a:picLocks noChangeAspect="1"/>
          </p:cNvPicPr>
          <p:nvPr/>
        </p:nvPicPr>
        <p:blipFill>
          <a:blip r:embed="rId2"/>
          <a:stretch>
            <a:fillRect/>
          </a:stretch>
        </p:blipFill>
        <p:spPr>
          <a:xfrm>
            <a:off x="218254" y="1661866"/>
            <a:ext cx="11755491" cy="3534268"/>
          </a:xfrm>
          <a:prstGeom prst="rect">
            <a:avLst/>
          </a:prstGeom>
        </p:spPr>
      </p:pic>
    </p:spTree>
    <p:extLst>
      <p:ext uri="{BB962C8B-B14F-4D97-AF65-F5344CB8AC3E}">
        <p14:creationId xmlns:p14="http://schemas.microsoft.com/office/powerpoint/2010/main" val="192918382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NARAL LAYOUTS">
  <a:themeElements>
    <a:clrScheme name="VIVID21-00-Default">
      <a:dk1>
        <a:srgbClr val="171C30"/>
      </a:dk1>
      <a:lt1>
        <a:srgbClr val="FFFFFF"/>
      </a:lt1>
      <a:dk2>
        <a:srgbClr val="B6B6BD"/>
      </a:dk2>
      <a:lt2>
        <a:srgbClr val="F2F2F5"/>
      </a:lt2>
      <a:accent1>
        <a:srgbClr val="FFC955"/>
      </a:accent1>
      <a:accent2>
        <a:srgbClr val="FF5355"/>
      </a:accent2>
      <a:accent3>
        <a:srgbClr val="CE59C4"/>
      </a:accent3>
      <a:accent4>
        <a:srgbClr val="8766D0"/>
      </a:accent4>
      <a:accent5>
        <a:srgbClr val="6C9FF4"/>
      </a:accent5>
      <a:accent6>
        <a:srgbClr val="5BC9B0"/>
      </a:accent6>
      <a:hlink>
        <a:srgbClr val="6C9FF4"/>
      </a:hlink>
      <a:folHlink>
        <a:srgbClr val="5BC9B0"/>
      </a:folHlink>
    </a:clrScheme>
    <a:fontScheme name="Source Pro">
      <a:majorFont>
        <a:latin typeface="Source Sans Pro Black"/>
        <a:ea typeface=""/>
        <a:cs typeface=""/>
      </a:majorFont>
      <a:minorFont>
        <a:latin typeface="Source Sans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w="6350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sq">
          <a:solidFill>
            <a:schemeClr val="accent4"/>
          </a:solidFill>
          <a:beve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000">
            <a:solidFill>
              <a:schemeClr val="tx2"/>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287</Words>
  <Application>Microsoft Office PowerPoint</Application>
  <PresentationFormat>Breitbild</PresentationFormat>
  <Paragraphs>49</Paragraphs>
  <Slides>58</Slides>
  <Notes>0</Notes>
  <HiddenSlides>0</HiddenSlides>
  <MMClips>0</MMClips>
  <ScaleCrop>false</ScaleCrop>
  <HeadingPairs>
    <vt:vector size="6" baseType="variant">
      <vt:variant>
        <vt:lpstr>Verwendete Schriftarten</vt:lpstr>
      </vt:variant>
      <vt:variant>
        <vt:i4>7</vt:i4>
      </vt:variant>
      <vt:variant>
        <vt:lpstr>Design</vt:lpstr>
      </vt:variant>
      <vt:variant>
        <vt:i4>2</vt:i4>
      </vt:variant>
      <vt:variant>
        <vt:lpstr>Folientitel</vt:lpstr>
      </vt:variant>
      <vt:variant>
        <vt:i4>58</vt:i4>
      </vt:variant>
    </vt:vector>
  </HeadingPairs>
  <TitlesOfParts>
    <vt:vector size="67" baseType="lpstr">
      <vt:lpstr>Aptos</vt:lpstr>
      <vt:lpstr>Aptos Display</vt:lpstr>
      <vt:lpstr>Arial</vt:lpstr>
      <vt:lpstr>Bebas Neue</vt:lpstr>
      <vt:lpstr>Montserrat</vt:lpstr>
      <vt:lpstr>Source Sans Pro</vt:lpstr>
      <vt:lpstr>Source Sans Pro Black</vt:lpstr>
      <vt:lpstr>Office</vt:lpstr>
      <vt:lpstr>GENARAL LAYOUTS</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Ben Cöppicus</dc:creator>
  <cp:lastModifiedBy>Ben Cöppicus</cp:lastModifiedBy>
  <cp:revision>27</cp:revision>
  <dcterms:created xsi:type="dcterms:W3CDTF">2024-04-20T14:35:48Z</dcterms:created>
  <dcterms:modified xsi:type="dcterms:W3CDTF">2024-04-20T17:16:40Z</dcterms:modified>
</cp:coreProperties>
</file>