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2"/>
  </p:notesMasterIdLst>
  <p:sldIdLst>
    <p:sldId id="4932" r:id="rId3"/>
    <p:sldId id="4687" r:id="rId4"/>
    <p:sldId id="4698" r:id="rId5"/>
    <p:sldId id="7905" r:id="rId6"/>
    <p:sldId id="7909" r:id="rId7"/>
    <p:sldId id="7910" r:id="rId8"/>
    <p:sldId id="4933" r:id="rId9"/>
    <p:sldId id="7912" r:id="rId10"/>
    <p:sldId id="7913" r:id="rId11"/>
    <p:sldId id="7914" r:id="rId12"/>
    <p:sldId id="7915" r:id="rId13"/>
    <p:sldId id="7916" r:id="rId14"/>
    <p:sldId id="4934" r:id="rId15"/>
    <p:sldId id="7917" r:id="rId16"/>
    <p:sldId id="7918" r:id="rId17"/>
    <p:sldId id="7919" r:id="rId18"/>
    <p:sldId id="7920" r:id="rId19"/>
    <p:sldId id="7921" r:id="rId20"/>
    <p:sldId id="7922" r:id="rId21"/>
    <p:sldId id="7923" r:id="rId22"/>
    <p:sldId id="4935" r:id="rId23"/>
    <p:sldId id="7906" r:id="rId24"/>
    <p:sldId id="7924" r:id="rId25"/>
    <p:sldId id="4936" r:id="rId26"/>
    <p:sldId id="9034" r:id="rId27"/>
    <p:sldId id="9035" r:id="rId28"/>
    <p:sldId id="9036" r:id="rId29"/>
    <p:sldId id="9037" r:id="rId30"/>
    <p:sldId id="4937" r:id="rId31"/>
    <p:sldId id="7907" r:id="rId32"/>
    <p:sldId id="7911" r:id="rId33"/>
    <p:sldId id="7925" r:id="rId34"/>
    <p:sldId id="7926" r:id="rId35"/>
    <p:sldId id="4938" r:id="rId36"/>
    <p:sldId id="7908" r:id="rId37"/>
    <p:sldId id="7927" r:id="rId38"/>
    <p:sldId id="7928" r:id="rId39"/>
    <p:sldId id="7929" r:id="rId40"/>
    <p:sldId id="9033" r:id="rId4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277" y="3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F774BF-5DC5-4605-B6F5-0D433393737F}" type="datetimeFigureOut">
              <a:rPr lang="de-DE" smtClean="0"/>
              <a:t>21.04.2024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FE2890-5E8B-4701-9DE2-340FE33AAF6F}" type="slidenum">
              <a:rPr lang="de-DE" smtClean="0"/>
              <a:t>‹Nr.›</a:t>
            </a:fld>
            <a:endParaRPr lang="de-DE"/>
          </a:p>
        </p:txBody>
      </p:sp>
    </p:spTree>
    <p:extLst>
      <p:ext uri="{BB962C8B-B14F-4D97-AF65-F5344CB8AC3E}">
        <p14:creationId xmlns:p14="http://schemas.microsoft.com/office/powerpoint/2010/main" val="3806901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262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B46C4-D2EB-77BF-58F3-0D48235F628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EB51930-29B7-604D-9121-EF4A93C6F6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C5E9A150-7344-1C7D-51D0-8B1154E8D18E}"/>
              </a:ext>
            </a:extLst>
          </p:cNvPr>
          <p:cNvSpPr>
            <a:spLocks noGrp="1"/>
          </p:cNvSpPr>
          <p:nvPr>
            <p:ph type="dt" sz="half" idx="10"/>
          </p:nvPr>
        </p:nvSpPr>
        <p:spPr/>
        <p:txBody>
          <a:bodyPr/>
          <a:lstStyle/>
          <a:p>
            <a:fld id="{78CCCB52-6D7B-4CD6-841E-A79FF299F6A3}" type="datetimeFigureOut">
              <a:rPr lang="de-DE" smtClean="0"/>
              <a:t>21.04.2024</a:t>
            </a:fld>
            <a:endParaRPr lang="de-DE"/>
          </a:p>
        </p:txBody>
      </p:sp>
      <p:sp>
        <p:nvSpPr>
          <p:cNvPr id="5" name="Fußzeilenplatzhalter 4">
            <a:extLst>
              <a:ext uri="{FF2B5EF4-FFF2-40B4-BE49-F238E27FC236}">
                <a16:creationId xmlns:a16="http://schemas.microsoft.com/office/drawing/2014/main" id="{500C2FAA-9B71-AE88-DAE5-2C163ADCD2B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47B5ACE-56A8-3CBF-2930-FD6DC56E6B0F}"/>
              </a:ext>
            </a:extLst>
          </p:cNvPr>
          <p:cNvSpPr>
            <a:spLocks noGrp="1"/>
          </p:cNvSpPr>
          <p:nvPr>
            <p:ph type="sldNum" sz="quarter" idx="12"/>
          </p:nvPr>
        </p:nvSpPr>
        <p:spPr/>
        <p:txBody>
          <a:bodyPr/>
          <a:lstStyle/>
          <a:p>
            <a:fld id="{6E72E36E-58B7-4498-AB0F-E639E1BEE33A}" type="slidenum">
              <a:rPr lang="de-DE" smtClean="0"/>
              <a:t>‹Nr.›</a:t>
            </a:fld>
            <a:endParaRPr lang="de-DE"/>
          </a:p>
        </p:txBody>
      </p:sp>
    </p:spTree>
    <p:extLst>
      <p:ext uri="{BB962C8B-B14F-4D97-AF65-F5344CB8AC3E}">
        <p14:creationId xmlns:p14="http://schemas.microsoft.com/office/powerpoint/2010/main" val="1560314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FCFBEB-278A-865B-9286-B7DB1AB3B72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12EE463-3E06-FD62-9994-73FD85D7350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6AA8913-C214-0AFC-0A68-BE476352F133}"/>
              </a:ext>
            </a:extLst>
          </p:cNvPr>
          <p:cNvSpPr>
            <a:spLocks noGrp="1"/>
          </p:cNvSpPr>
          <p:nvPr>
            <p:ph type="dt" sz="half" idx="10"/>
          </p:nvPr>
        </p:nvSpPr>
        <p:spPr/>
        <p:txBody>
          <a:bodyPr/>
          <a:lstStyle/>
          <a:p>
            <a:fld id="{78CCCB52-6D7B-4CD6-841E-A79FF299F6A3}" type="datetimeFigureOut">
              <a:rPr lang="de-DE" smtClean="0"/>
              <a:t>21.04.2024</a:t>
            </a:fld>
            <a:endParaRPr lang="de-DE"/>
          </a:p>
        </p:txBody>
      </p:sp>
      <p:sp>
        <p:nvSpPr>
          <p:cNvPr id="5" name="Fußzeilenplatzhalter 4">
            <a:extLst>
              <a:ext uri="{FF2B5EF4-FFF2-40B4-BE49-F238E27FC236}">
                <a16:creationId xmlns:a16="http://schemas.microsoft.com/office/drawing/2014/main" id="{460D90CF-99CB-A70F-3CA0-CDAF366CFC6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114040D-D012-03C6-4AEC-7D834B512F7A}"/>
              </a:ext>
            </a:extLst>
          </p:cNvPr>
          <p:cNvSpPr>
            <a:spLocks noGrp="1"/>
          </p:cNvSpPr>
          <p:nvPr>
            <p:ph type="sldNum" sz="quarter" idx="12"/>
          </p:nvPr>
        </p:nvSpPr>
        <p:spPr/>
        <p:txBody>
          <a:bodyPr/>
          <a:lstStyle/>
          <a:p>
            <a:fld id="{6E72E36E-58B7-4498-AB0F-E639E1BEE33A}" type="slidenum">
              <a:rPr lang="de-DE" smtClean="0"/>
              <a:t>‹Nr.›</a:t>
            </a:fld>
            <a:endParaRPr lang="de-DE"/>
          </a:p>
        </p:txBody>
      </p:sp>
    </p:spTree>
    <p:extLst>
      <p:ext uri="{BB962C8B-B14F-4D97-AF65-F5344CB8AC3E}">
        <p14:creationId xmlns:p14="http://schemas.microsoft.com/office/powerpoint/2010/main" val="356029811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IMAGE-Layout-81">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1216747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userDrawn="1">
  <p:cSld name="IMAGE-Layout-8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054234F-206C-4002-95BE-53DC4A1649FB}"/>
              </a:ext>
            </a:extLst>
          </p:cNvPr>
          <p:cNvSpPr>
            <a:spLocks noGrp="1"/>
          </p:cNvSpPr>
          <p:nvPr>
            <p:ph type="pic" sz="quarter" idx="11"/>
          </p:nvPr>
        </p:nvSpPr>
        <p:spPr>
          <a:xfrm>
            <a:off x="81360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4925693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IMAGE-Layout-83">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8807652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userDrawn="1">
  <p:cSld name="IMAGE-Layout-8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1503329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IMAGE-Layout-8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9405326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userDrawn="1">
  <p:cSld name="IMAGE-Layout-8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79245527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IMAGE-Layout-87">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609600" y="627888"/>
            <a:ext cx="10972800" cy="280416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4511697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IMAGE-Layout-8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2071338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userDrawn="1">
  <p:cSld name="IMAGE-Layout-8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3942012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userDrawn="1">
  <p:cSld name="IMAGE-Layout-9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828800" y="2133600"/>
            <a:ext cx="2590800" cy="2590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417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20D5E60-8CC1-F6D6-091F-B70D4FCE63F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D31D6CB-F470-6051-F607-D63C4E9C02F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7C12662-7C36-A93F-90B1-B100F436DAEB}"/>
              </a:ext>
            </a:extLst>
          </p:cNvPr>
          <p:cNvSpPr>
            <a:spLocks noGrp="1"/>
          </p:cNvSpPr>
          <p:nvPr>
            <p:ph type="dt" sz="half" idx="10"/>
          </p:nvPr>
        </p:nvSpPr>
        <p:spPr/>
        <p:txBody>
          <a:bodyPr/>
          <a:lstStyle/>
          <a:p>
            <a:fld id="{78CCCB52-6D7B-4CD6-841E-A79FF299F6A3}" type="datetimeFigureOut">
              <a:rPr lang="de-DE" smtClean="0"/>
              <a:t>21.04.2024</a:t>
            </a:fld>
            <a:endParaRPr lang="de-DE"/>
          </a:p>
        </p:txBody>
      </p:sp>
      <p:sp>
        <p:nvSpPr>
          <p:cNvPr id="5" name="Fußzeilenplatzhalter 4">
            <a:extLst>
              <a:ext uri="{FF2B5EF4-FFF2-40B4-BE49-F238E27FC236}">
                <a16:creationId xmlns:a16="http://schemas.microsoft.com/office/drawing/2014/main" id="{C8018517-C28A-0637-FE38-060513092CE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98ADE25-5454-8232-8E54-2DF1E7EA41E9}"/>
              </a:ext>
            </a:extLst>
          </p:cNvPr>
          <p:cNvSpPr>
            <a:spLocks noGrp="1"/>
          </p:cNvSpPr>
          <p:nvPr>
            <p:ph type="sldNum" sz="quarter" idx="12"/>
          </p:nvPr>
        </p:nvSpPr>
        <p:spPr/>
        <p:txBody>
          <a:bodyPr/>
          <a:lstStyle/>
          <a:p>
            <a:fld id="{6E72E36E-58B7-4498-AB0F-E639E1BEE33A}" type="slidenum">
              <a:rPr lang="de-DE" smtClean="0"/>
              <a:t>‹Nr.›</a:t>
            </a:fld>
            <a:endParaRPr lang="de-DE"/>
          </a:p>
        </p:txBody>
      </p:sp>
    </p:spTree>
    <p:extLst>
      <p:ext uri="{BB962C8B-B14F-4D97-AF65-F5344CB8AC3E}">
        <p14:creationId xmlns:p14="http://schemas.microsoft.com/office/powerpoint/2010/main" val="96785455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IMAGE-Layout-91">
    <p:spTree>
      <p:nvGrpSpPr>
        <p:cNvPr id="1" name=""/>
        <p:cNvGrpSpPr/>
        <p:nvPr/>
      </p:nvGrpSpPr>
      <p:grpSpPr>
        <a:xfrm>
          <a:off x="0" y="0"/>
          <a:ext cx="0" cy="0"/>
          <a:chOff x="0" y="0"/>
          <a:chExt cx="0" cy="0"/>
        </a:xfrm>
      </p:grpSpPr>
      <p:sp>
        <p:nvSpPr>
          <p:cNvPr id="11" name="Picture Placeholder 5"/>
          <p:cNvSpPr>
            <a:spLocks noGrp="1"/>
          </p:cNvSpPr>
          <p:nvPr>
            <p:ph type="pic" sz="quarter" idx="11"/>
          </p:nvPr>
        </p:nvSpPr>
        <p:spPr>
          <a:xfrm>
            <a:off x="4876800" y="993648"/>
            <a:ext cx="2438400" cy="24384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5530265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userDrawn="1">
  <p:cSld name="IMAGE-Layout-92">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7772400"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42119031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IMAGE-Layout-93">
    <p:spTree>
      <p:nvGrpSpPr>
        <p:cNvPr id="1" name=""/>
        <p:cNvGrpSpPr/>
        <p:nvPr/>
      </p:nvGrpSpPr>
      <p:grpSpPr>
        <a:xfrm>
          <a:off x="0" y="0"/>
          <a:ext cx="0" cy="0"/>
          <a:chOff x="0" y="0"/>
          <a:chExt cx="0" cy="0"/>
        </a:xfrm>
      </p:grpSpPr>
      <p:sp>
        <p:nvSpPr>
          <p:cNvPr id="45" name="Picture Placeholder 2">
            <a:extLst>
              <a:ext uri="{FF2B5EF4-FFF2-40B4-BE49-F238E27FC236}">
                <a16:creationId xmlns:a16="http://schemas.microsoft.com/office/drawing/2014/main" id="{128F5896-9AFD-42E8-BB51-39D5D95DA270}"/>
              </a:ext>
            </a:extLst>
          </p:cNvPr>
          <p:cNvSpPr>
            <a:spLocks noGrp="1"/>
          </p:cNvSpPr>
          <p:nvPr>
            <p:ph type="pic" sz="quarter" idx="11"/>
          </p:nvPr>
        </p:nvSpPr>
        <p:spPr>
          <a:xfrm flipH="1">
            <a:off x="7851649"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1144582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IMAGE-Layout-9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983176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userDrawn="1">
  <p:cSld name="IMAGE-Layout-95">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9FEC6B68-FA2A-4755-9330-C8332671BDE0}"/>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Picture Placeholder 2">
            <a:extLst>
              <a:ext uri="{FF2B5EF4-FFF2-40B4-BE49-F238E27FC236}">
                <a16:creationId xmlns:a16="http://schemas.microsoft.com/office/drawing/2014/main" id="{172DC03B-E2AF-40E5-9057-345DBC7818A6}"/>
              </a:ext>
            </a:extLst>
          </p:cNvPr>
          <p:cNvSpPr>
            <a:spLocks noGrp="1"/>
          </p:cNvSpPr>
          <p:nvPr>
            <p:ph type="pic" sz="quarter" idx="11"/>
          </p:nvPr>
        </p:nvSpPr>
        <p:spPr>
          <a:xfrm>
            <a:off x="6732965" y="1700596"/>
            <a:ext cx="4328160" cy="4328160"/>
          </a:xfrm>
          <a:prstGeom prst="ellipse">
            <a:avLst/>
          </a:prstGeom>
          <a:solidFill>
            <a:schemeClr val="bg2">
              <a:lumMod val="25000"/>
            </a:schemeClr>
          </a:solidFill>
          <a:ln w="88900">
            <a:solidFill>
              <a:schemeClr val="bg1"/>
            </a:solidFill>
          </a:ln>
          <a:effectLst/>
        </p:spPr>
        <p:txBody>
          <a:bodyPr/>
          <a:lstStyle>
            <a:lvl1pPr>
              <a:defRPr>
                <a:solidFill>
                  <a:schemeClr val="bg1"/>
                </a:solidFill>
              </a:defRPr>
            </a:lvl1pPr>
          </a:lstStyle>
          <a:p>
            <a:endParaRPr lang="uk-UA" dirty="0"/>
          </a:p>
        </p:txBody>
      </p:sp>
    </p:spTree>
    <p:extLst>
      <p:ext uri="{BB962C8B-B14F-4D97-AF65-F5344CB8AC3E}">
        <p14:creationId xmlns:p14="http://schemas.microsoft.com/office/powerpoint/2010/main" val="270217169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userDrawn="1">
  <p:cSld name="IMAGE-Layout-96">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1347B36-C170-4594-A4B8-DA33EA32E6AA}"/>
              </a:ext>
            </a:extLst>
          </p:cNvPr>
          <p:cNvSpPr>
            <a:spLocks noGrp="1"/>
          </p:cNvSpPr>
          <p:nvPr>
            <p:ph type="pic" sz="quarter" idx="10"/>
          </p:nvPr>
        </p:nvSpPr>
        <p:spPr>
          <a:xfrm>
            <a:off x="0" y="3543300"/>
            <a:ext cx="12192000" cy="3314700"/>
          </a:xfrm>
          <a:custGeom>
            <a:avLst/>
            <a:gdLst>
              <a:gd name="connsiteX0" fmla="*/ 0 w 18288000"/>
              <a:gd name="connsiteY0" fmla="*/ 0 h 4972050"/>
              <a:gd name="connsiteX1" fmla="*/ 431800 w 18288000"/>
              <a:gd name="connsiteY1" fmla="*/ 91500 h 4972050"/>
              <a:gd name="connsiteX2" fmla="*/ 2616200 w 18288000"/>
              <a:gd name="connsiteY2" fmla="*/ 737175 h 4972050"/>
              <a:gd name="connsiteX3" fmla="*/ 5219700 w 18288000"/>
              <a:gd name="connsiteY3" fmla="*/ 1657350 h 4972050"/>
              <a:gd name="connsiteX4" fmla="*/ 7835900 w 18288000"/>
              <a:gd name="connsiteY4" fmla="*/ 1013400 h 4972050"/>
              <a:gd name="connsiteX5" fmla="*/ 10452100 w 18288000"/>
              <a:gd name="connsiteY5" fmla="*/ 1657350 h 4972050"/>
              <a:gd name="connsiteX6" fmla="*/ 13068300 w 18288000"/>
              <a:gd name="connsiteY6" fmla="*/ 2762250 h 4972050"/>
              <a:gd name="connsiteX7" fmla="*/ 15671800 w 18288000"/>
              <a:gd name="connsiteY7" fmla="*/ 3223201 h 4972050"/>
              <a:gd name="connsiteX8" fmla="*/ 17852390 w 18288000"/>
              <a:gd name="connsiteY8" fmla="*/ 1565850 h 4972050"/>
              <a:gd name="connsiteX9" fmla="*/ 18288000 w 18288000"/>
              <a:gd name="connsiteY9" fmla="*/ 1104900 h 4972050"/>
              <a:gd name="connsiteX10" fmla="*/ 18288000 w 18288000"/>
              <a:gd name="connsiteY10" fmla="*/ 4972050 h 4972050"/>
              <a:gd name="connsiteX11" fmla="*/ 17856200 w 18288000"/>
              <a:gd name="connsiteY11" fmla="*/ 4972050 h 4972050"/>
              <a:gd name="connsiteX12" fmla="*/ 17670608 w 18288000"/>
              <a:gd name="connsiteY12" fmla="*/ 4972050 h 4972050"/>
              <a:gd name="connsiteX13" fmla="*/ 17450416 w 18288000"/>
              <a:gd name="connsiteY13" fmla="*/ 4972050 h 4972050"/>
              <a:gd name="connsiteX14" fmla="*/ 17200426 w 18288000"/>
              <a:gd name="connsiteY14" fmla="*/ 4972050 h 4972050"/>
              <a:gd name="connsiteX15" fmla="*/ 16925448 w 18288000"/>
              <a:gd name="connsiteY15" fmla="*/ 4972050 h 4972050"/>
              <a:gd name="connsiteX16" fmla="*/ 16630290 w 18288000"/>
              <a:gd name="connsiteY16" fmla="*/ 4972050 h 4972050"/>
              <a:gd name="connsiteX17" fmla="*/ 16319758 w 18288000"/>
              <a:gd name="connsiteY17" fmla="*/ 4972050 h 4972050"/>
              <a:gd name="connsiteX18" fmla="*/ 15671800 w 18288000"/>
              <a:gd name="connsiteY18" fmla="*/ 4972050 h 4972050"/>
              <a:gd name="connsiteX19" fmla="*/ 14370526 w 18288000"/>
              <a:gd name="connsiteY19" fmla="*/ 4972050 h 4972050"/>
              <a:gd name="connsiteX20" fmla="*/ 13068300 w 18288000"/>
              <a:gd name="connsiteY20" fmla="*/ 4972050 h 4972050"/>
              <a:gd name="connsiteX21" fmla="*/ 10452100 w 18288000"/>
              <a:gd name="connsiteY21" fmla="*/ 4972050 h 4972050"/>
              <a:gd name="connsiteX22" fmla="*/ 7835900 w 18288000"/>
              <a:gd name="connsiteY22" fmla="*/ 4972050 h 4972050"/>
              <a:gd name="connsiteX23" fmla="*/ 6532563 w 18288000"/>
              <a:gd name="connsiteY23" fmla="*/ 4972050 h 4972050"/>
              <a:gd name="connsiteX24" fmla="*/ 5219700 w 18288000"/>
              <a:gd name="connsiteY24" fmla="*/ 4972050 h 4972050"/>
              <a:gd name="connsiteX25" fmla="*/ 2616200 w 18288000"/>
              <a:gd name="connsiteY25" fmla="*/ 4972050 h 4972050"/>
              <a:gd name="connsiteX26" fmla="*/ 1967052 w 18288000"/>
              <a:gd name="connsiteY26" fmla="*/ 4972050 h 4972050"/>
              <a:gd name="connsiteX27" fmla="*/ 1656013 w 18288000"/>
              <a:gd name="connsiteY27" fmla="*/ 4972050 h 4972050"/>
              <a:gd name="connsiteX28" fmla="*/ 1360647 w 18288000"/>
              <a:gd name="connsiteY28" fmla="*/ 4972050 h 4972050"/>
              <a:gd name="connsiteX29" fmla="*/ 1085937 w 18288000"/>
              <a:gd name="connsiteY29" fmla="*/ 4972050 h 4972050"/>
              <a:gd name="connsiteX30" fmla="*/ 836871 w 18288000"/>
              <a:gd name="connsiteY30" fmla="*/ 4972050 h 4972050"/>
              <a:gd name="connsiteX31" fmla="*/ 618433 w 18288000"/>
              <a:gd name="connsiteY31" fmla="*/ 4972050 h 4972050"/>
              <a:gd name="connsiteX32" fmla="*/ 435610 w 18288000"/>
              <a:gd name="connsiteY32" fmla="*/ 4972050 h 4972050"/>
              <a:gd name="connsiteX33" fmla="*/ 0 w 18288000"/>
              <a:gd name="connsiteY33" fmla="*/ 4972050 h 497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8288000" h="4972050">
                <a:moveTo>
                  <a:pt x="0" y="0"/>
                </a:moveTo>
                <a:lnTo>
                  <a:pt x="431800" y="91500"/>
                </a:lnTo>
                <a:cubicBezTo>
                  <a:pt x="876300" y="189905"/>
                  <a:pt x="1741170" y="362545"/>
                  <a:pt x="2616200" y="737175"/>
                </a:cubicBezTo>
                <a:cubicBezTo>
                  <a:pt x="3479801" y="1104900"/>
                  <a:pt x="4354830" y="1657350"/>
                  <a:pt x="5219700" y="1657350"/>
                </a:cubicBezTo>
                <a:cubicBezTo>
                  <a:pt x="6096000" y="1657350"/>
                  <a:pt x="6967221" y="1104900"/>
                  <a:pt x="7835900" y="1013400"/>
                </a:cubicBezTo>
                <a:cubicBezTo>
                  <a:pt x="8712200" y="914995"/>
                  <a:pt x="9579610" y="1294805"/>
                  <a:pt x="10452100" y="1657350"/>
                </a:cubicBezTo>
                <a:cubicBezTo>
                  <a:pt x="11315700" y="2019895"/>
                  <a:pt x="12192000" y="2399705"/>
                  <a:pt x="13068300" y="2762250"/>
                </a:cubicBezTo>
                <a:cubicBezTo>
                  <a:pt x="13931900" y="3124795"/>
                  <a:pt x="14804390" y="3504605"/>
                  <a:pt x="15671800" y="3223201"/>
                </a:cubicBezTo>
                <a:cubicBezTo>
                  <a:pt x="16548100" y="2952155"/>
                  <a:pt x="17416780" y="2019895"/>
                  <a:pt x="17852390" y="1565850"/>
                </a:cubicBezTo>
                <a:lnTo>
                  <a:pt x="18288000" y="1104900"/>
                </a:lnTo>
                <a:lnTo>
                  <a:pt x="18288000" y="4972050"/>
                </a:lnTo>
                <a:lnTo>
                  <a:pt x="17856200" y="4972050"/>
                </a:lnTo>
                <a:lnTo>
                  <a:pt x="17670608" y="4972050"/>
                </a:lnTo>
                <a:lnTo>
                  <a:pt x="17450416" y="4972050"/>
                </a:lnTo>
                <a:lnTo>
                  <a:pt x="17200426" y="4972050"/>
                </a:lnTo>
                <a:lnTo>
                  <a:pt x="16925448" y="4972050"/>
                </a:lnTo>
                <a:lnTo>
                  <a:pt x="16630290" y="4972050"/>
                </a:lnTo>
                <a:lnTo>
                  <a:pt x="16319758" y="4972050"/>
                </a:lnTo>
                <a:lnTo>
                  <a:pt x="15671800" y="4972050"/>
                </a:lnTo>
                <a:lnTo>
                  <a:pt x="14370526" y="4972050"/>
                </a:lnTo>
                <a:lnTo>
                  <a:pt x="13068300" y="4972050"/>
                </a:lnTo>
                <a:lnTo>
                  <a:pt x="10452100" y="4972050"/>
                </a:lnTo>
                <a:lnTo>
                  <a:pt x="7835900" y="4972050"/>
                </a:lnTo>
                <a:lnTo>
                  <a:pt x="6532563" y="4972050"/>
                </a:lnTo>
                <a:lnTo>
                  <a:pt x="5219700" y="4972050"/>
                </a:lnTo>
                <a:lnTo>
                  <a:pt x="2616200" y="4972050"/>
                </a:lnTo>
                <a:lnTo>
                  <a:pt x="1967052" y="4972050"/>
                </a:lnTo>
                <a:lnTo>
                  <a:pt x="1656013" y="4972050"/>
                </a:lnTo>
                <a:lnTo>
                  <a:pt x="1360647" y="4972050"/>
                </a:lnTo>
                <a:lnTo>
                  <a:pt x="1085937" y="4972050"/>
                </a:lnTo>
                <a:lnTo>
                  <a:pt x="836871" y="4972050"/>
                </a:lnTo>
                <a:lnTo>
                  <a:pt x="618433" y="4972050"/>
                </a:lnTo>
                <a:lnTo>
                  <a:pt x="435610" y="4972050"/>
                </a:lnTo>
                <a:lnTo>
                  <a:pt x="0" y="4972050"/>
                </a:lnTo>
                <a:close/>
              </a:path>
            </a:pathLst>
          </a:cu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3368237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IMAGE-Layout-9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003821" y="0"/>
            <a:ext cx="318817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Title 4">
            <a:extLst>
              <a:ext uri="{FF2B5EF4-FFF2-40B4-BE49-F238E27FC236}">
                <a16:creationId xmlns:a16="http://schemas.microsoft.com/office/drawing/2014/main" id="{FB5268E0-107A-4C2A-AE10-D7A100ECE33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071317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userDrawn="1">
  <p:cSld name="IMAGE-Layout-9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096000" y="627888"/>
            <a:ext cx="5486400" cy="560832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3348201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userDrawn="1">
  <p:cSld name="IMAGE-Layout-100">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2438400" y="1603248"/>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4030682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userDrawn="1">
  <p:cSld name="IMAGE-Layout-101">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6918960"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1">
            <a:extLst>
              <a:ext uri="{FF2B5EF4-FFF2-40B4-BE49-F238E27FC236}">
                <a16:creationId xmlns:a16="http://schemas.microsoft.com/office/drawing/2014/main" id="{46991B3E-5992-4C30-9C53-3AB54D37F872}"/>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7" name="Text Placeholder 4">
            <a:extLst>
              <a:ext uri="{FF2B5EF4-FFF2-40B4-BE49-F238E27FC236}">
                <a16:creationId xmlns:a16="http://schemas.microsoft.com/office/drawing/2014/main" id="{1BCF9BE1-EC04-4B8E-9B3A-8527507F7250}"/>
              </a:ext>
            </a:extLst>
          </p:cNvPr>
          <p:cNvSpPr>
            <a:spLocks noGrp="1"/>
          </p:cNvSpPr>
          <p:nvPr>
            <p:ph type="body" sz="quarter" idx="10" hasCustomPrompt="1"/>
          </p:nvPr>
        </p:nvSpPr>
        <p:spPr>
          <a:xfrm>
            <a:off x="3073400" y="396240"/>
            <a:ext cx="6045200" cy="355601"/>
          </a:xfrm>
          <a:prstGeom prst="rect">
            <a:avLst/>
          </a:prstGeom>
        </p:spPr>
        <p:txBody>
          <a:bodyPr anchor="ctr"/>
          <a:lstStyle>
            <a:lvl1pPr marL="0" indent="0" algn="ctr">
              <a:buNone/>
              <a:defRPr lang="en-UA" sz="1867" kern="1200" spc="333" dirty="0">
                <a:solidFill>
                  <a:schemeClr val="tx2"/>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3275287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431689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userDrawn="1">
  <p:cSld name="IMAGE-Layout-102">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1194817"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7463744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userDrawn="1">
  <p:cSld name="IMAGE-Layout-103">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19814AC4-74A4-493C-B3E1-FA832232AFFE}"/>
              </a:ext>
            </a:extLst>
          </p:cNvPr>
          <p:cNvSpPr>
            <a:spLocks noGrp="1"/>
          </p:cNvSpPr>
          <p:nvPr>
            <p:ph type="pic" sz="quarter" idx="13"/>
          </p:nvPr>
        </p:nvSpPr>
        <p:spPr>
          <a:xfrm>
            <a:off x="2184403" y="391938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CF8F8440-C5A5-4AF8-8F8A-3BA5B158F99F}"/>
              </a:ext>
            </a:extLst>
          </p:cNvPr>
          <p:cNvSpPr>
            <a:spLocks noGrp="1"/>
          </p:cNvSpPr>
          <p:nvPr>
            <p:ph type="pic" sz="quarter" idx="12"/>
          </p:nvPr>
        </p:nvSpPr>
        <p:spPr>
          <a:xfrm>
            <a:off x="6918960" y="112753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78592861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userDrawn="1">
  <p:cSld name="IMAGE-Layout-10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20CF65-F5F8-4E58-88D4-96A7FF8EDE3F}"/>
              </a:ext>
            </a:extLst>
          </p:cNvPr>
          <p:cNvSpPr>
            <a:spLocks noGrp="1"/>
          </p:cNvSpPr>
          <p:nvPr>
            <p:ph type="pic" sz="quarter" idx="11"/>
          </p:nvPr>
        </p:nvSpPr>
        <p:spPr>
          <a:xfrm>
            <a:off x="6096000"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4383812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IMAGE-Layout-105">
    <p:spTree>
      <p:nvGrpSpPr>
        <p:cNvPr id="1" name=""/>
        <p:cNvGrpSpPr/>
        <p:nvPr/>
      </p:nvGrpSpPr>
      <p:grpSpPr>
        <a:xfrm>
          <a:off x="0" y="0"/>
          <a:ext cx="0" cy="0"/>
          <a:chOff x="0" y="0"/>
          <a:chExt cx="0" cy="0"/>
        </a:xfrm>
      </p:grpSpPr>
      <p:sp>
        <p:nvSpPr>
          <p:cNvPr id="11" name="Picture Placeholder 12"/>
          <p:cNvSpPr>
            <a:spLocks noGrp="1"/>
          </p:cNvSpPr>
          <p:nvPr>
            <p:ph type="pic" sz="quarter" idx="11"/>
          </p:nvPr>
        </p:nvSpPr>
        <p:spPr>
          <a:xfrm>
            <a:off x="1688592" y="1675384"/>
            <a:ext cx="1804416" cy="1804416"/>
          </a:xfrm>
          <a:prstGeom prst="roundRect">
            <a:avLst>
              <a:gd name="adj" fmla="val 89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1F63D903-2C79-4845-B9F0-F48F4CAC910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62902544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IMAGE-Layout-106">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2DB4F3EC-6FA6-4607-B645-7D3F2258AE21}"/>
              </a:ext>
            </a:extLst>
          </p:cNvPr>
          <p:cNvSpPr>
            <a:spLocks noGrp="1"/>
          </p:cNvSpPr>
          <p:nvPr>
            <p:ph type="pic" sz="quarter" idx="12"/>
          </p:nvPr>
        </p:nvSpPr>
        <p:spPr>
          <a:xfrm>
            <a:off x="52061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2">
            <a:extLst>
              <a:ext uri="{FF2B5EF4-FFF2-40B4-BE49-F238E27FC236}">
                <a16:creationId xmlns:a16="http://schemas.microsoft.com/office/drawing/2014/main" id="{896841DE-F57D-4FFA-B2B4-844AE25D7DD8}"/>
              </a:ext>
            </a:extLst>
          </p:cNvPr>
          <p:cNvSpPr>
            <a:spLocks noGrp="1"/>
          </p:cNvSpPr>
          <p:nvPr>
            <p:ph type="pic" sz="quarter" idx="13"/>
          </p:nvPr>
        </p:nvSpPr>
        <p:spPr>
          <a:xfrm>
            <a:off x="84332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A96FD531-41C1-429F-981E-C03DFE4D2EA5}"/>
              </a:ext>
            </a:extLst>
          </p:cNvPr>
          <p:cNvSpPr>
            <a:spLocks noGrp="1"/>
          </p:cNvSpPr>
          <p:nvPr>
            <p:ph type="pic" sz="quarter" idx="11"/>
          </p:nvPr>
        </p:nvSpPr>
        <p:spPr>
          <a:xfrm>
            <a:off x="19789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2955698474"/>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userDrawn="1">
  <p:cSld name="IMAGE-Layout-108">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599"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6846054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IMAGE-Layout-109">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2182368" y="1752600"/>
            <a:ext cx="963168" cy="96316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12"/>
          <p:cNvSpPr>
            <a:spLocks noGrp="1"/>
          </p:cNvSpPr>
          <p:nvPr>
            <p:ph type="pic" sz="quarter" idx="12"/>
          </p:nvPr>
        </p:nvSpPr>
        <p:spPr>
          <a:xfrm>
            <a:off x="9186672" y="3752088"/>
            <a:ext cx="963168" cy="963168"/>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40895BE1-F501-4DA6-BAC7-1628FD1F775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07705383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IMAGE-Layout-110">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853184"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2"/>
          <p:cNvSpPr>
            <a:spLocks noGrp="1"/>
          </p:cNvSpPr>
          <p:nvPr>
            <p:ph type="pic" sz="quarter" idx="12"/>
          </p:nvPr>
        </p:nvSpPr>
        <p:spPr>
          <a:xfrm>
            <a:off x="6742176"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23153593-CEED-43D7-8481-1C18D9F0B67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09043776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IMAGE-Layout-111">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773936" y="1432560"/>
            <a:ext cx="1828800" cy="1828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8095E9E-7213-4071-833B-F76EE6B46E6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626801930"/>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IMAGE-Layout-112">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876912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4800" dirty="0">
                <a:gradFill>
                  <a:gsLst>
                    <a:gs pos="75000">
                      <a:schemeClr val="accent4"/>
                    </a:gs>
                    <a:gs pos="25000">
                      <a:schemeClr val="accent2"/>
                    </a:gs>
                    <a:gs pos="100000">
                      <a:schemeClr val="accent5"/>
                    </a:gs>
                    <a:gs pos="50000">
                      <a:schemeClr val="accent3"/>
                    </a:gs>
                    <a:gs pos="1000">
                      <a:schemeClr val="accent1"/>
                    </a:gs>
                  </a:gsLst>
                  <a:lin ang="9000000" scaled="0"/>
                </a:gradFill>
                <a:ea typeface="+mn-ea"/>
                <a:cs typeface="+mn-cs"/>
              </a:defRPr>
            </a:lvl1pPr>
          </a:lstStyle>
          <a:p>
            <a:pPr lvl="0" algn="ctr"/>
            <a:r>
              <a:rPr lang="en-US" dirty="0"/>
              <a:t>BREAKER TITLE</a:t>
            </a:r>
          </a:p>
        </p:txBody>
      </p:sp>
    </p:spTree>
    <p:extLst>
      <p:ext uri="{BB962C8B-B14F-4D97-AF65-F5344CB8AC3E}">
        <p14:creationId xmlns:p14="http://schemas.microsoft.com/office/powerpoint/2010/main" val="201303639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userDrawn="1">
  <p:cSld name="IMAGE-Layout-11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2861035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userDrawn="1">
  <p:cSld name="IMAGE-Layout-114">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07546306-BB2E-C745-BE62-0F61AFAAA161}"/>
              </a:ext>
            </a:extLst>
          </p:cNvPr>
          <p:cNvSpPr>
            <a:spLocks noGrp="1"/>
          </p:cNvSpPr>
          <p:nvPr>
            <p:ph type="title" hasCustomPrompt="1"/>
          </p:nvPr>
        </p:nvSpPr>
        <p:spPr>
          <a:xfrm>
            <a:off x="1079500" y="1596153"/>
            <a:ext cx="10033000" cy="609600"/>
          </a:xfrm>
          <a:prstGeom prst="rect">
            <a:avLst/>
          </a:prstGeom>
        </p:spPr>
        <p:txBody>
          <a:bodyPr anchor="ctr"/>
          <a:lstStyle>
            <a:lvl1pPr marL="0" algn="ctr"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E2C02C6C-381F-CE48-B1C7-45378DCAA986}"/>
              </a:ext>
            </a:extLst>
          </p:cNvPr>
          <p:cNvSpPr>
            <a:spLocks noGrp="1"/>
          </p:cNvSpPr>
          <p:nvPr>
            <p:ph type="body" sz="quarter" idx="12" hasCustomPrompt="1"/>
          </p:nvPr>
        </p:nvSpPr>
        <p:spPr>
          <a:xfrm>
            <a:off x="1079500" y="1218201"/>
            <a:ext cx="10033000" cy="355601"/>
          </a:xfrm>
          <a:prstGeom prst="rect">
            <a:avLst/>
          </a:prstGeom>
        </p:spPr>
        <p:txBody>
          <a:bodyPr anchor="ctr"/>
          <a:lstStyle>
            <a:lvl1pPr marL="0" indent="0" algn="ctr">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59910254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IMAGE-Layout-11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937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Title 1">
            <a:extLst>
              <a:ext uri="{FF2B5EF4-FFF2-40B4-BE49-F238E27FC236}">
                <a16:creationId xmlns:a16="http://schemas.microsoft.com/office/drawing/2014/main" id="{5153F44B-F8DD-4AF0-9746-A6E6D1B4BA7C}"/>
              </a:ext>
            </a:extLst>
          </p:cNvPr>
          <p:cNvSpPr>
            <a:spLocks noGrp="1"/>
          </p:cNvSpPr>
          <p:nvPr>
            <p:ph type="title" hasCustomPrompt="1"/>
          </p:nvPr>
        </p:nvSpPr>
        <p:spPr>
          <a:xfrm>
            <a:off x="1371600" y="1521149"/>
            <a:ext cx="9499600" cy="609600"/>
          </a:xfrm>
          <a:prstGeom prst="rect">
            <a:avLst/>
          </a:prstGeom>
        </p:spPr>
        <p:txBody>
          <a:bodyPr anchor="ctr"/>
          <a:lstStyle>
            <a:lvl1pPr marL="0" algn="l"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6" name="Text Placeholder 4">
            <a:extLst>
              <a:ext uri="{FF2B5EF4-FFF2-40B4-BE49-F238E27FC236}">
                <a16:creationId xmlns:a16="http://schemas.microsoft.com/office/drawing/2014/main" id="{FC0693EC-ECEC-45D9-A0CD-3062924AC7BA}"/>
              </a:ext>
            </a:extLst>
          </p:cNvPr>
          <p:cNvSpPr>
            <a:spLocks noGrp="1"/>
          </p:cNvSpPr>
          <p:nvPr>
            <p:ph type="body" sz="quarter" idx="11" hasCustomPrompt="1"/>
          </p:nvPr>
        </p:nvSpPr>
        <p:spPr>
          <a:xfrm>
            <a:off x="1371600" y="1143197"/>
            <a:ext cx="9499600" cy="355601"/>
          </a:xfrm>
          <a:prstGeom prst="rect">
            <a:avLst/>
          </a:prstGeom>
        </p:spPr>
        <p:txBody>
          <a:bodyPr anchor="ctr"/>
          <a:lstStyle>
            <a:lvl1pPr marL="0" indent="0" algn="l">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70764978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IMAGE-Layout-116">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867" kern="1200" spc="333" dirty="0">
                <a:solidFill>
                  <a:schemeClr val="accent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8263342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userDrawn="1">
  <p:cSld name="IMAGE-Layout-117">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2971605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userDrawn="1">
  <p:cSld name="IMAGE-Layout-11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oundRect">
            <a:avLst>
              <a:gd name="adj" fmla="val 355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4514283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userDrawn="1">
  <p:cSld name="IMAGE-Layout-11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627888"/>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56131487"/>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userDrawn="1">
  <p:cSld name="IMAGE-Layout-120">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609600" y="627888"/>
            <a:ext cx="6858000" cy="5614416"/>
          </a:xfrm>
          <a:prstGeom prst="roundRect">
            <a:avLst>
              <a:gd name="adj" fmla="val 3569"/>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563015757"/>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IMAGE-Layout-121">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52848" y="2254207"/>
            <a:ext cx="2346960" cy="234696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Title 4">
            <a:extLst>
              <a:ext uri="{FF2B5EF4-FFF2-40B4-BE49-F238E27FC236}">
                <a16:creationId xmlns:a16="http://schemas.microsoft.com/office/drawing/2014/main" id="{C9614C9E-3D8C-47CB-8BCB-66D98B2EC01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3043582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IMAGE-Layout-122">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905000" y="1622701"/>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905000" y="3711299"/>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10F5D02-55ED-4EA4-B7B3-347E951403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94782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7200">
                <a:gradFill>
                  <a:gsLst>
                    <a:gs pos="25000">
                      <a:schemeClr val="accent2"/>
                    </a:gs>
                    <a:gs pos="75000">
                      <a:schemeClr val="accent4"/>
                    </a:gs>
                    <a:gs pos="50000">
                      <a:schemeClr val="accent3"/>
                    </a:gs>
                    <a:gs pos="0">
                      <a:schemeClr val="accent1"/>
                    </a:gs>
                    <a:gs pos="100000">
                      <a:schemeClr val="accent5"/>
                    </a:gs>
                  </a:gsLst>
                  <a:lin ang="8100000" scaled="0"/>
                </a:gradFill>
                <a:ea typeface="+mn-ea"/>
                <a:cs typeface="+mn-cs"/>
              </a:defRPr>
            </a:lvl1pPr>
          </a:lstStyle>
          <a:p>
            <a:pPr marL="0" lvl="0" indent="0" algn="ctr">
              <a:spcBef>
                <a:spcPts val="1000"/>
              </a:spcBef>
              <a:buFont typeface="Arial" panose="020B0604020202020204" pitchFamily="34" charset="0"/>
            </a:pPr>
            <a:r>
              <a:rPr lang="en-US" dirty="0"/>
              <a:t>BREAKER TITLE</a:t>
            </a:r>
          </a:p>
        </p:txBody>
      </p:sp>
    </p:spTree>
    <p:extLst>
      <p:ext uri="{BB962C8B-B14F-4D97-AF65-F5344CB8AC3E}">
        <p14:creationId xmlns:p14="http://schemas.microsoft.com/office/powerpoint/2010/main" val="398253218"/>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IMAGE-Layout-123">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6EDA7AB7-33DF-BD46-AB8B-02E37949E421}"/>
              </a:ext>
            </a:extLst>
          </p:cNvPr>
          <p:cNvSpPr>
            <a:spLocks noGrp="1" noChangeAspect="1"/>
          </p:cNvSpPr>
          <p:nvPr>
            <p:ph type="pic" sz="quarter" idx="13"/>
          </p:nvPr>
        </p:nvSpPr>
        <p:spPr>
          <a:xfrm>
            <a:off x="1165693" y="2801874"/>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16B7D76E-9414-3045-81FD-7BEF4A9AEA78}"/>
              </a:ext>
            </a:extLst>
          </p:cNvPr>
          <p:cNvSpPr>
            <a:spLocks noGrp="1" noChangeAspect="1"/>
          </p:cNvSpPr>
          <p:nvPr>
            <p:ph type="pic" sz="quarter" idx="14"/>
          </p:nvPr>
        </p:nvSpPr>
        <p:spPr>
          <a:xfrm>
            <a:off x="1165693" y="4356033"/>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165693" y="1246192"/>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B903F16-A6BA-4DF7-ABFF-05463A2A300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89216704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IMAGE-Layout-124">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2520293"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AD3264B4-0A33-0F42-B162-461C536D5376}"/>
              </a:ext>
            </a:extLst>
          </p:cNvPr>
          <p:cNvSpPr>
            <a:spLocks noGrp="1" noChangeAspect="1"/>
          </p:cNvSpPr>
          <p:nvPr>
            <p:ph type="pic" sz="quarter" idx="12"/>
          </p:nvPr>
        </p:nvSpPr>
        <p:spPr>
          <a:xfrm>
            <a:off x="7337259"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582B724-2DE7-4DD8-8B83-2D7CA97BFCC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81260218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IMAGE-Layout-125">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87160"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0D1B728-F65B-1049-A423-4018D50F1E2D}"/>
              </a:ext>
            </a:extLst>
          </p:cNvPr>
          <p:cNvSpPr>
            <a:spLocks noGrp="1" noChangeAspect="1"/>
          </p:cNvSpPr>
          <p:nvPr>
            <p:ph type="pic" sz="quarter" idx="12"/>
          </p:nvPr>
        </p:nvSpPr>
        <p:spPr>
          <a:xfrm>
            <a:off x="51394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2">
            <a:extLst>
              <a:ext uri="{FF2B5EF4-FFF2-40B4-BE49-F238E27FC236}">
                <a16:creationId xmlns:a16="http://schemas.microsoft.com/office/drawing/2014/main" id="{2E925699-281D-D34C-8E74-602EA1212DED}"/>
              </a:ext>
            </a:extLst>
          </p:cNvPr>
          <p:cNvSpPr>
            <a:spLocks noGrp="1" noChangeAspect="1"/>
          </p:cNvSpPr>
          <p:nvPr>
            <p:ph type="pic" sz="quarter" idx="13"/>
          </p:nvPr>
        </p:nvSpPr>
        <p:spPr>
          <a:xfrm>
            <a:off x="85291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79620E3-E26D-468F-A5AA-E9B9AE5E97F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93632664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IMAGE-Layout-126">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2B1CD80-073E-FC48-97A5-FEE449811055}"/>
              </a:ext>
            </a:extLst>
          </p:cNvPr>
          <p:cNvSpPr>
            <a:spLocks noGrp="1" noChangeAspect="1"/>
          </p:cNvSpPr>
          <p:nvPr>
            <p:ph type="pic" sz="quarter" idx="11"/>
          </p:nvPr>
        </p:nvSpPr>
        <p:spPr>
          <a:xfrm>
            <a:off x="116787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3461EC8E-8C72-EE43-B452-AB416A04E632}"/>
              </a:ext>
            </a:extLst>
          </p:cNvPr>
          <p:cNvSpPr>
            <a:spLocks noGrp="1" noChangeAspect="1"/>
          </p:cNvSpPr>
          <p:nvPr>
            <p:ph type="pic" sz="quarter" idx="12"/>
          </p:nvPr>
        </p:nvSpPr>
        <p:spPr>
          <a:xfrm>
            <a:off x="384369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2754217B-17E2-0C41-BF2A-2295F77DD588}"/>
              </a:ext>
            </a:extLst>
          </p:cNvPr>
          <p:cNvSpPr>
            <a:spLocks noGrp="1" noChangeAspect="1"/>
          </p:cNvSpPr>
          <p:nvPr>
            <p:ph type="pic" sz="quarter" idx="13"/>
          </p:nvPr>
        </p:nvSpPr>
        <p:spPr>
          <a:xfrm>
            <a:off x="6519510"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2">
            <a:extLst>
              <a:ext uri="{FF2B5EF4-FFF2-40B4-BE49-F238E27FC236}">
                <a16:creationId xmlns:a16="http://schemas.microsoft.com/office/drawing/2014/main" id="{6A1C50D3-A699-074D-961E-9E2391BED581}"/>
              </a:ext>
            </a:extLst>
          </p:cNvPr>
          <p:cNvSpPr>
            <a:spLocks noGrp="1" noChangeAspect="1"/>
          </p:cNvSpPr>
          <p:nvPr>
            <p:ph type="pic" sz="quarter" idx="14"/>
          </p:nvPr>
        </p:nvSpPr>
        <p:spPr>
          <a:xfrm>
            <a:off x="9195329"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Title 4">
            <a:extLst>
              <a:ext uri="{FF2B5EF4-FFF2-40B4-BE49-F238E27FC236}">
                <a16:creationId xmlns:a16="http://schemas.microsoft.com/office/drawing/2014/main" id="{A160751B-E67B-4E08-9503-4B1526F252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7726623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IMAGE-Layout-127">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7217D4CB-A698-D74A-A732-CB04DCE47B70}"/>
              </a:ext>
            </a:extLst>
          </p:cNvPr>
          <p:cNvSpPr>
            <a:spLocks noGrp="1" noChangeAspect="1"/>
          </p:cNvSpPr>
          <p:nvPr>
            <p:ph type="pic" sz="quarter" idx="13"/>
          </p:nvPr>
        </p:nvSpPr>
        <p:spPr>
          <a:xfrm>
            <a:off x="1473661"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2">
            <a:extLst>
              <a:ext uri="{FF2B5EF4-FFF2-40B4-BE49-F238E27FC236}">
                <a16:creationId xmlns:a16="http://schemas.microsoft.com/office/drawing/2014/main" id="{A0A7330D-6470-8E48-AB41-17C032110911}"/>
              </a:ext>
            </a:extLst>
          </p:cNvPr>
          <p:cNvSpPr>
            <a:spLocks noGrp="1" noChangeAspect="1"/>
          </p:cNvSpPr>
          <p:nvPr>
            <p:ph type="pic" sz="quarter" idx="14"/>
          </p:nvPr>
        </p:nvSpPr>
        <p:spPr>
          <a:xfrm>
            <a:off x="6463790"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2">
            <a:extLst>
              <a:ext uri="{FF2B5EF4-FFF2-40B4-BE49-F238E27FC236}">
                <a16:creationId xmlns:a16="http://schemas.microsoft.com/office/drawing/2014/main" id="{D340C943-4790-9348-93AD-9486360732E2}"/>
              </a:ext>
            </a:extLst>
          </p:cNvPr>
          <p:cNvSpPr>
            <a:spLocks noGrp="1" noChangeAspect="1"/>
          </p:cNvSpPr>
          <p:nvPr>
            <p:ph type="pic" sz="quarter" idx="15"/>
          </p:nvPr>
        </p:nvSpPr>
        <p:spPr>
          <a:xfrm>
            <a:off x="6463790"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473661"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Title 4">
            <a:extLst>
              <a:ext uri="{FF2B5EF4-FFF2-40B4-BE49-F238E27FC236}">
                <a16:creationId xmlns:a16="http://schemas.microsoft.com/office/drawing/2014/main" id="{7E9D3BE8-D975-43CB-A997-BE76A4E2420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79593119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IMAGE-Layout-128">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331383DF-C87E-DD43-9830-5DB32A4F8CAA}"/>
              </a:ext>
            </a:extLst>
          </p:cNvPr>
          <p:cNvSpPr>
            <a:spLocks noGrp="1" noChangeAspect="1"/>
          </p:cNvSpPr>
          <p:nvPr>
            <p:ph type="pic" sz="quarter" idx="13"/>
          </p:nvPr>
        </p:nvSpPr>
        <p:spPr>
          <a:xfrm>
            <a:off x="55833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2">
            <a:extLst>
              <a:ext uri="{FF2B5EF4-FFF2-40B4-BE49-F238E27FC236}">
                <a16:creationId xmlns:a16="http://schemas.microsoft.com/office/drawing/2014/main" id="{30162CC3-F132-3B46-BD96-27CA8DA6B91C}"/>
              </a:ext>
            </a:extLst>
          </p:cNvPr>
          <p:cNvSpPr>
            <a:spLocks noGrp="1" noChangeAspect="1"/>
          </p:cNvSpPr>
          <p:nvPr>
            <p:ph type="pic" sz="quarter" idx="14"/>
          </p:nvPr>
        </p:nvSpPr>
        <p:spPr>
          <a:xfrm>
            <a:off x="2144268"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9" name="Picture Placeholder 2">
            <a:extLst>
              <a:ext uri="{FF2B5EF4-FFF2-40B4-BE49-F238E27FC236}">
                <a16:creationId xmlns:a16="http://schemas.microsoft.com/office/drawing/2014/main" id="{0656FEB2-C81F-E94C-9846-796BCD57E2B0}"/>
              </a:ext>
            </a:extLst>
          </p:cNvPr>
          <p:cNvSpPr>
            <a:spLocks noGrp="1" noChangeAspect="1"/>
          </p:cNvSpPr>
          <p:nvPr>
            <p:ph type="pic" sz="quarter" idx="15"/>
          </p:nvPr>
        </p:nvSpPr>
        <p:spPr>
          <a:xfrm>
            <a:off x="90250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0" name="Picture Placeholder 2">
            <a:extLst>
              <a:ext uri="{FF2B5EF4-FFF2-40B4-BE49-F238E27FC236}">
                <a16:creationId xmlns:a16="http://schemas.microsoft.com/office/drawing/2014/main" id="{FF4EDF61-F78B-F943-94CD-411CA8869611}"/>
              </a:ext>
            </a:extLst>
          </p:cNvPr>
          <p:cNvSpPr>
            <a:spLocks noGrp="1" noChangeAspect="1"/>
          </p:cNvSpPr>
          <p:nvPr>
            <p:ph type="pic" sz="quarter" idx="16"/>
          </p:nvPr>
        </p:nvSpPr>
        <p:spPr>
          <a:xfrm>
            <a:off x="55833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90250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2144268"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Title 4">
            <a:extLst>
              <a:ext uri="{FF2B5EF4-FFF2-40B4-BE49-F238E27FC236}">
                <a16:creationId xmlns:a16="http://schemas.microsoft.com/office/drawing/2014/main" id="{D42FB4DC-934D-4FE9-9A83-83D37D452D0E}"/>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98774725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IMAGE-Layout-129">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6900510"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2">
            <a:extLst>
              <a:ext uri="{FF2B5EF4-FFF2-40B4-BE49-F238E27FC236}">
                <a16:creationId xmlns:a16="http://schemas.microsoft.com/office/drawing/2014/main" id="{DE330097-3475-7242-98BA-D3B965F36BDF}"/>
              </a:ext>
            </a:extLst>
          </p:cNvPr>
          <p:cNvSpPr>
            <a:spLocks noGrp="1" noChangeAspect="1"/>
          </p:cNvSpPr>
          <p:nvPr>
            <p:ph type="pic" sz="quarter" idx="18"/>
          </p:nvPr>
        </p:nvSpPr>
        <p:spPr>
          <a:xfrm>
            <a:off x="9576329"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3" name="Picture Placeholder 2">
            <a:extLst>
              <a:ext uri="{FF2B5EF4-FFF2-40B4-BE49-F238E27FC236}">
                <a16:creationId xmlns:a16="http://schemas.microsoft.com/office/drawing/2014/main" id="{CAAC40CD-44BD-C140-9CB1-D471FB8A579A}"/>
              </a:ext>
            </a:extLst>
          </p:cNvPr>
          <p:cNvSpPr>
            <a:spLocks noGrp="1" noChangeAspect="1"/>
          </p:cNvSpPr>
          <p:nvPr>
            <p:ph type="pic" sz="quarter" idx="19"/>
          </p:nvPr>
        </p:nvSpPr>
        <p:spPr>
          <a:xfrm>
            <a:off x="154887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2">
            <a:extLst>
              <a:ext uri="{FF2B5EF4-FFF2-40B4-BE49-F238E27FC236}">
                <a16:creationId xmlns:a16="http://schemas.microsoft.com/office/drawing/2014/main" id="{DB63F645-ED6B-1F4A-BED8-C1048B88523B}"/>
              </a:ext>
            </a:extLst>
          </p:cNvPr>
          <p:cNvSpPr>
            <a:spLocks noGrp="1" noChangeAspect="1"/>
          </p:cNvSpPr>
          <p:nvPr>
            <p:ph type="pic" sz="quarter" idx="20"/>
          </p:nvPr>
        </p:nvSpPr>
        <p:spPr>
          <a:xfrm>
            <a:off x="9576329"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2">
            <a:extLst>
              <a:ext uri="{FF2B5EF4-FFF2-40B4-BE49-F238E27FC236}">
                <a16:creationId xmlns:a16="http://schemas.microsoft.com/office/drawing/2014/main" id="{F50003B9-5949-F246-9F41-71D7880A258A}"/>
              </a:ext>
            </a:extLst>
          </p:cNvPr>
          <p:cNvSpPr>
            <a:spLocks noGrp="1" noChangeAspect="1"/>
          </p:cNvSpPr>
          <p:nvPr>
            <p:ph type="pic" sz="quarter" idx="21"/>
          </p:nvPr>
        </p:nvSpPr>
        <p:spPr>
          <a:xfrm>
            <a:off x="6900510"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2">
            <a:extLst>
              <a:ext uri="{FF2B5EF4-FFF2-40B4-BE49-F238E27FC236}">
                <a16:creationId xmlns:a16="http://schemas.microsoft.com/office/drawing/2014/main" id="{940D2A28-1E97-6840-9116-AD07E695925B}"/>
              </a:ext>
            </a:extLst>
          </p:cNvPr>
          <p:cNvSpPr>
            <a:spLocks noGrp="1" noChangeAspect="1"/>
          </p:cNvSpPr>
          <p:nvPr>
            <p:ph type="pic" sz="quarter" idx="22"/>
          </p:nvPr>
        </p:nvSpPr>
        <p:spPr>
          <a:xfrm>
            <a:off x="422469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2">
            <a:extLst>
              <a:ext uri="{FF2B5EF4-FFF2-40B4-BE49-F238E27FC236}">
                <a16:creationId xmlns:a16="http://schemas.microsoft.com/office/drawing/2014/main" id="{40628154-7FF5-BE49-899F-752D83B9F256}"/>
              </a:ext>
            </a:extLst>
          </p:cNvPr>
          <p:cNvSpPr>
            <a:spLocks noGrp="1" noChangeAspect="1"/>
          </p:cNvSpPr>
          <p:nvPr>
            <p:ph type="pic" sz="quarter" idx="23"/>
          </p:nvPr>
        </p:nvSpPr>
        <p:spPr>
          <a:xfrm>
            <a:off x="154887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2">
            <a:extLst>
              <a:ext uri="{FF2B5EF4-FFF2-40B4-BE49-F238E27FC236}">
                <a16:creationId xmlns:a16="http://schemas.microsoft.com/office/drawing/2014/main" id="{1BFBA4F4-63D3-1E4D-9452-31982FB2B824}"/>
              </a:ext>
            </a:extLst>
          </p:cNvPr>
          <p:cNvSpPr>
            <a:spLocks noGrp="1" noChangeAspect="1"/>
          </p:cNvSpPr>
          <p:nvPr>
            <p:ph type="pic" sz="quarter" idx="24"/>
          </p:nvPr>
        </p:nvSpPr>
        <p:spPr>
          <a:xfrm>
            <a:off x="422469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A729D0A4-DE0B-4E0A-B74E-23B15CDEA4C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08144287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IMAGE-Layout-130">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07AAEAE-A954-4785-B8AF-9A56B9FDD189}"/>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69029546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IMAGE-Layout-131">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7315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5" name="Title 4">
            <a:extLst>
              <a:ext uri="{FF2B5EF4-FFF2-40B4-BE49-F238E27FC236}">
                <a16:creationId xmlns:a16="http://schemas.microsoft.com/office/drawing/2014/main" id="{0F0710C5-3491-4F0E-BDCE-ED53142EB6C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14668118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userDrawn="1">
  <p:cSld name="IMAGE-Layout-13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891246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R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F67B5C-981D-4EB5-9AD9-A7105E565435}"/>
              </a:ext>
            </a:extLst>
          </p:cNvPr>
          <p:cNvSpPr/>
          <p:nvPr userDrawn="1"/>
        </p:nvSpPr>
        <p:spPr>
          <a:xfrm>
            <a:off x="0" y="3429000"/>
            <a:ext cx="12192000" cy="3429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625125"/>
          </a:xfrm>
          <a:prstGeom prst="rect">
            <a:avLst/>
          </a:prstGeom>
          <a:noFill/>
        </p:spPr>
        <p:txBody>
          <a:bodyPr wrap="square" rtlCol="0">
            <a:spAutoFit/>
          </a:bodyPr>
          <a:lstStyle>
            <a:lvl1pPr algn="ctr">
              <a:defRPr lang="en-US" sz="11067" dirty="0">
                <a:gradFill>
                  <a:gsLst>
                    <a:gs pos="100000">
                      <a:schemeClr val="accent4"/>
                    </a:gs>
                    <a:gs pos="66000">
                      <a:schemeClr val="accent3"/>
                    </a:gs>
                    <a:gs pos="33000">
                      <a:schemeClr val="accent2"/>
                    </a:gs>
                    <a:gs pos="1000">
                      <a:schemeClr val="accent1"/>
                    </a:gs>
                  </a:gsLst>
                  <a:lin ang="9000000" scaled="0"/>
                </a:gradFill>
                <a:ea typeface="+mn-ea"/>
                <a:cs typeface="+mn-cs"/>
              </a:defRPr>
            </a:lvl1pPr>
          </a:lstStyle>
          <a:p>
            <a:pPr marL="0" lvl="0" algn="ctr"/>
            <a:r>
              <a:rPr lang="en-US" dirty="0"/>
              <a:t>SECTION TITLE</a:t>
            </a:r>
          </a:p>
        </p:txBody>
      </p:sp>
    </p:spTree>
    <p:extLst>
      <p:ext uri="{BB962C8B-B14F-4D97-AF65-F5344CB8AC3E}">
        <p14:creationId xmlns:p14="http://schemas.microsoft.com/office/powerpoint/2010/main" val="2471454243"/>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IMAGE-Layout-13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7818655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userDrawn="1">
  <p:cSld name="IMAGE-Layout-1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3556000"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1963485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IMAGE-Layout-135">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C3F6C063-08F3-1546-91BE-0C6417D3C600}"/>
              </a:ext>
            </a:extLst>
          </p:cNvPr>
          <p:cNvSpPr>
            <a:spLocks noGrp="1"/>
          </p:cNvSpPr>
          <p:nvPr>
            <p:ph type="pic" sz="quarter" idx="11"/>
          </p:nvPr>
        </p:nvSpPr>
        <p:spPr>
          <a:xfrm>
            <a:off x="1131825" y="1600200"/>
            <a:ext cx="6437376" cy="3657600"/>
          </a:xfrm>
          <a:prstGeom prst="rect">
            <a:avLst/>
          </a:prstGeom>
          <a:solidFill>
            <a:schemeClr val="bg2">
              <a:lumMod val="25000"/>
            </a:schemeClr>
          </a:solidFill>
          <a:effectLst>
            <a:outerShdw blurRad="635000" dist="254000" dir="8100000" algn="tl" rotWithShape="0">
              <a:prstClr val="black">
                <a:alpha val="40000"/>
              </a:prstClr>
            </a:outerShdw>
          </a:effectLst>
          <a:scene3d>
            <a:camera prst="perspectiveLeft" fov="1800000">
              <a:rot lat="0" lon="19800000" rev="0"/>
            </a:camera>
            <a:lightRig rig="threePt" dir="t"/>
          </a:scene3d>
        </p:spPr>
        <p:txBody>
          <a:bodyPr/>
          <a:lstStyle>
            <a:lvl1pPr>
              <a:defRPr>
                <a:solidFill>
                  <a:schemeClr val="bg1"/>
                </a:solidFill>
              </a:defRPr>
            </a:lvl1pPr>
          </a:lstStyle>
          <a:p>
            <a:endParaRPr lang="en-US" dirty="0"/>
          </a:p>
        </p:txBody>
      </p:sp>
      <p:sp>
        <p:nvSpPr>
          <p:cNvPr id="5" name="Title 4">
            <a:extLst>
              <a:ext uri="{FF2B5EF4-FFF2-40B4-BE49-F238E27FC236}">
                <a16:creationId xmlns:a16="http://schemas.microsoft.com/office/drawing/2014/main" id="{B18FADB5-BBC6-48B8-BAD5-05E17CCF08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5956697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IMAGE-Layout-136">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622799" y="1618488"/>
            <a:ext cx="6437376" cy="3657600"/>
          </a:xfrm>
          <a:prstGeom prst="rect">
            <a:avLst/>
          </a:prstGeom>
          <a:solidFill>
            <a:schemeClr val="bg2">
              <a:lumMod val="25000"/>
            </a:schemeClr>
          </a:solidFill>
          <a:effectLst>
            <a:outerShdw blurRad="635000" dist="254000" dir="2700000" algn="tl" rotWithShape="0">
              <a:prstClr val="black">
                <a:alpha val="40000"/>
              </a:prstClr>
            </a:outerShdw>
          </a:effectLst>
          <a:scene3d>
            <a:camera prst="perspectiveLeft" fov="1800000">
              <a:rot lat="0" lon="1800000" rev="0"/>
            </a:camera>
            <a:lightRig rig="threePt" dir="t"/>
          </a:scene3d>
        </p:spPr>
        <p:txBody>
          <a:bodyPr/>
          <a:lstStyle>
            <a:lvl1pPr>
              <a:defRPr>
                <a:solidFill>
                  <a:schemeClr val="bg1"/>
                </a:solidFill>
              </a:defRPr>
            </a:lvl1pPr>
          </a:lstStyle>
          <a:p>
            <a:endParaRPr lang="en-US" dirty="0"/>
          </a:p>
        </p:txBody>
      </p:sp>
      <p:sp>
        <p:nvSpPr>
          <p:cNvPr id="4" name="Title 4">
            <a:extLst>
              <a:ext uri="{FF2B5EF4-FFF2-40B4-BE49-F238E27FC236}">
                <a16:creationId xmlns:a16="http://schemas.microsoft.com/office/drawing/2014/main" id="{0A104048-5402-45D2-9482-F49ACFEF33D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63070721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IMAGE-Layout-137">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6E47E6BA-2686-48D6-A506-1873E70E2635}"/>
              </a:ext>
            </a:extLst>
          </p:cNvPr>
          <p:cNvSpPr>
            <a:spLocks noGrp="1"/>
          </p:cNvSpPr>
          <p:nvPr>
            <p:ph type="pic" sz="quarter" idx="11"/>
          </p:nvPr>
        </p:nvSpPr>
        <p:spPr>
          <a:xfrm>
            <a:off x="914400" y="1295400"/>
            <a:ext cx="4267200" cy="4267200"/>
          </a:xfrm>
          <a:prstGeom prst="roundRect">
            <a:avLst>
              <a:gd name="adj" fmla="val 506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87571E55-D3A1-479B-9E8A-3662F061B42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583457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IMAGE-Layout-138">
    <p:spTree>
      <p:nvGrpSpPr>
        <p:cNvPr id="1" name=""/>
        <p:cNvGrpSpPr/>
        <p:nvPr/>
      </p:nvGrpSpPr>
      <p:grpSpPr>
        <a:xfrm>
          <a:off x="0" y="0"/>
          <a:ext cx="0" cy="0"/>
          <a:chOff x="0" y="0"/>
          <a:chExt cx="0" cy="0"/>
        </a:xfrm>
      </p:grpSpPr>
      <p:sp>
        <p:nvSpPr>
          <p:cNvPr id="3" name="Picture Placeholder 2"/>
          <p:cNvSpPr>
            <a:spLocks noGrp="1" noChangeAspect="1"/>
          </p:cNvSpPr>
          <p:nvPr>
            <p:ph type="pic" sz="quarter" idx="11"/>
          </p:nvPr>
        </p:nvSpPr>
        <p:spPr>
          <a:xfrm>
            <a:off x="7010400" y="1295400"/>
            <a:ext cx="4267200" cy="4267200"/>
          </a:xfrm>
          <a:prstGeom prst="roundRect">
            <a:avLst>
              <a:gd name="adj" fmla="val 4762"/>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Title 4">
            <a:extLst>
              <a:ext uri="{FF2B5EF4-FFF2-40B4-BE49-F238E27FC236}">
                <a16:creationId xmlns:a16="http://schemas.microsoft.com/office/drawing/2014/main" id="{19D240D1-01A3-480D-8E3F-3E310C16BE2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7408808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userDrawn="1">
  <p:cSld name="IMAGE-Layout-139">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7615467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userDrawn="1">
  <p:cSld name="IMAGE-Layout-140">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06908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9132250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userDrawn="1">
  <p:cSld name="IMAGE-Layout-14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275803292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userDrawn="1">
  <p:cSld name="IMAGE-Layout-14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38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39191029"/>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FAULT-1">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08273686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userDrawn="1">
  <p:cSld name="IMAGE-Layout-143">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1" y="0"/>
            <a:ext cx="9905999"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60221351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userDrawn="1">
  <p:cSld name="IMAGE-Layout-14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64952639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userDrawn="1">
  <p:cSld name="IMAGE-Layout-145">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1420215"/>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userDrawn="1">
  <p:cSld name="IMAGE-Layout-146">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8263529"/>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userDrawn="1">
  <p:cSld name="IMAGE-Layout-147">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ADB39397-71E6-4819-B00B-7887732586A7}"/>
              </a:ext>
            </a:extLst>
          </p:cNvPr>
          <p:cNvSpPr>
            <a:spLocks noGrp="1"/>
          </p:cNvSpPr>
          <p:nvPr>
            <p:ph type="pic" sz="quarter" idx="15"/>
          </p:nvPr>
        </p:nvSpPr>
        <p:spPr>
          <a:xfrm>
            <a:off x="18288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852433014"/>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userDrawn="1">
  <p:cSld name="IMAGE-Layout-148">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70600" y="-19558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4137836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userDrawn="1">
  <p:cSld name="IMAGE-Layout-149">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1066800" y="13970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3288058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IMAGE-Layout-150">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9144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5"/>
          <p:cNvSpPr>
            <a:spLocks noGrp="1"/>
          </p:cNvSpPr>
          <p:nvPr>
            <p:ph type="pic" sz="quarter" idx="12"/>
          </p:nvPr>
        </p:nvSpPr>
        <p:spPr>
          <a:xfrm>
            <a:off x="4575175"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20" name="Picture Placeholder 5"/>
          <p:cNvSpPr>
            <a:spLocks noGrp="1"/>
          </p:cNvSpPr>
          <p:nvPr>
            <p:ph type="pic" sz="quarter" idx="13"/>
          </p:nvPr>
        </p:nvSpPr>
        <p:spPr>
          <a:xfrm>
            <a:off x="82296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Title 4">
            <a:extLst>
              <a:ext uri="{FF2B5EF4-FFF2-40B4-BE49-F238E27FC236}">
                <a16:creationId xmlns:a16="http://schemas.microsoft.com/office/drawing/2014/main" id="{22BF8193-0CDD-4864-9D8F-6BF6C418305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22335710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MOCKUP-Layout-0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2341880"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83230894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MOCKUP-Layout-02">
    <p:bg>
      <p:bgPr>
        <a:solidFill>
          <a:schemeClr val="tx1"/>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716800" y="2025000"/>
            <a:ext cx="6052800" cy="2808000"/>
          </a:xfrm>
          <a:prstGeom prst="rect">
            <a:avLst/>
          </a:prstGeom>
          <a:solidFill>
            <a:schemeClr val="accent1"/>
          </a:solidFill>
          <a:scene3d>
            <a:camera prst="perspectiveLeft" fov="1800000">
              <a:rot lat="0" lon="1800000" rev="0"/>
            </a:camera>
            <a:lightRig rig="threePt" dir="t"/>
          </a:scene3d>
        </p:spPr>
        <p:txBody>
          <a:bodyPr/>
          <a:lstStyle/>
          <a:p>
            <a:endParaRPr lang="en-US" dirty="0"/>
          </a:p>
        </p:txBody>
      </p:sp>
    </p:spTree>
    <p:extLst>
      <p:ext uri="{BB962C8B-B14F-4D97-AF65-F5344CB8AC3E}">
        <p14:creationId xmlns:p14="http://schemas.microsoft.com/office/powerpoint/2010/main" val="1756018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FAULT-2">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6E02EB8-4CBB-4C97-AC85-6BAEE43B152F}"/>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10363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94622443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MOCKUP-Layout-03">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633440" y="2143760"/>
            <a:ext cx="5571067" cy="25908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141056108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MOCKUP-Layout-04">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0907" y="1593427"/>
            <a:ext cx="1679787" cy="3626273"/>
          </a:xfrm>
          <a:prstGeom prst="rect">
            <a:avLst/>
          </a:prstGeom>
          <a:solidFill>
            <a:schemeClr val="accent1"/>
          </a:solidFill>
          <a:scene3d>
            <a:camera prst="perspectiveRigh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369400362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MOCKUP-Layout-0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256107"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54846926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MOCKUP-Layout-06">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8348441" y="1593427"/>
            <a:ext cx="1679787" cy="3626273"/>
          </a:xfrm>
          <a:prstGeom prst="rect">
            <a:avLst/>
          </a:prstGeom>
          <a:solidFill>
            <a:schemeClr val="accent1"/>
          </a:solidFill>
          <a:scene3d>
            <a:camera prst="perspectiveLef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157299514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MOCKUP-Layout-0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751555F-A749-4DD4-A2C9-97141F2B95C0}"/>
              </a:ext>
            </a:extLst>
          </p:cNvPr>
          <p:cNvSpPr>
            <a:spLocks noGrp="1"/>
          </p:cNvSpPr>
          <p:nvPr>
            <p:ph type="pic" sz="quarter" idx="10"/>
          </p:nvPr>
        </p:nvSpPr>
        <p:spPr>
          <a:xfrm rot="20280000">
            <a:off x="2973600" y="1454400"/>
            <a:ext cx="1464000" cy="3806400"/>
          </a:xfrm>
          <a:prstGeom prst="roundRect">
            <a:avLst>
              <a:gd name="adj" fmla="val 4833"/>
            </a:avLst>
          </a:prstGeom>
          <a:ln>
            <a:noFill/>
          </a:ln>
          <a:scene3d>
            <a:camera prst="perspectiveHeroicExtremeRightFacing" fov="4800000">
              <a:rot lat="449632" lon="20136784" rev="239998"/>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800">
                <a:solidFill>
                  <a:schemeClr val="lt1"/>
                </a:solidFill>
              </a:defRPr>
            </a:lvl1pPr>
          </a:lstStyle>
          <a:p>
            <a:pPr marL="0" lvl="0" algn="ctr"/>
            <a:endParaRPr lang="en-US"/>
          </a:p>
        </p:txBody>
      </p:sp>
    </p:spTree>
    <p:extLst>
      <p:ext uri="{BB962C8B-B14F-4D97-AF65-F5344CB8AC3E}">
        <p14:creationId xmlns:p14="http://schemas.microsoft.com/office/powerpoint/2010/main" val="218527681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MOCKUP-Layout-08">
    <p:bg>
      <p:bgPr>
        <a:solidFill>
          <a:schemeClr val="tx1"/>
        </a:solidFill>
        <a:effectLst/>
      </p:bgPr>
    </p:bg>
    <p:spTree>
      <p:nvGrpSpPr>
        <p:cNvPr id="1" name=""/>
        <p:cNvGrpSpPr/>
        <p:nvPr/>
      </p:nvGrpSpPr>
      <p:grpSpPr>
        <a:xfrm>
          <a:off x="0" y="0"/>
          <a:ext cx="0" cy="0"/>
          <a:chOff x="0" y="0"/>
          <a:chExt cx="0" cy="0"/>
        </a:xfrm>
      </p:grpSpPr>
      <p:sp>
        <p:nvSpPr>
          <p:cNvPr id="17" name="Picture Placeholder 5">
            <a:extLst>
              <a:ext uri="{FF2B5EF4-FFF2-40B4-BE49-F238E27FC236}">
                <a16:creationId xmlns:a16="http://schemas.microsoft.com/office/drawing/2014/main" id="{3605473E-2685-4DD2-B159-832979DD71B7}"/>
              </a:ext>
            </a:extLst>
          </p:cNvPr>
          <p:cNvSpPr>
            <a:spLocks noGrp="1"/>
          </p:cNvSpPr>
          <p:nvPr>
            <p:ph type="pic" sz="quarter" idx="13"/>
          </p:nvPr>
        </p:nvSpPr>
        <p:spPr>
          <a:xfrm>
            <a:off x="3976800" y="2119200"/>
            <a:ext cx="1383792" cy="2473967"/>
          </a:xfrm>
          <a:prstGeom prst="rect">
            <a:avLst/>
          </a:prstGeom>
          <a:solidFill>
            <a:schemeClr val="accent1"/>
          </a:solidFill>
        </p:spPr>
        <p:txBody>
          <a:bodyPr/>
          <a:lstStyle>
            <a:lvl1pPr>
              <a:defRPr sz="1333"/>
            </a:lvl1pPr>
          </a:lstStyle>
          <a:p>
            <a:endParaRPr lang="uk-UA"/>
          </a:p>
        </p:txBody>
      </p:sp>
      <p:sp>
        <p:nvSpPr>
          <p:cNvPr id="18" name="Picture Placeholder 5">
            <a:extLst>
              <a:ext uri="{FF2B5EF4-FFF2-40B4-BE49-F238E27FC236}">
                <a16:creationId xmlns:a16="http://schemas.microsoft.com/office/drawing/2014/main" id="{0148B9DC-A940-406F-8289-9160A7A1D229}"/>
              </a:ext>
            </a:extLst>
          </p:cNvPr>
          <p:cNvSpPr>
            <a:spLocks noGrp="1"/>
          </p:cNvSpPr>
          <p:nvPr>
            <p:ph type="pic" sz="quarter" idx="12"/>
          </p:nvPr>
        </p:nvSpPr>
        <p:spPr>
          <a:xfrm>
            <a:off x="1593600" y="2119200"/>
            <a:ext cx="1383792" cy="2473967"/>
          </a:xfrm>
          <a:prstGeom prst="rect">
            <a:avLst/>
          </a:prstGeom>
          <a:solidFill>
            <a:schemeClr val="accent1"/>
          </a:solidFill>
        </p:spPr>
        <p:txBody>
          <a:bodyPr/>
          <a:lstStyle>
            <a:lvl1pPr>
              <a:defRPr sz="1333"/>
            </a:lvl1pPr>
          </a:lstStyle>
          <a:p>
            <a:endParaRPr lang="uk-UA"/>
          </a:p>
        </p:txBody>
      </p:sp>
      <p:sp>
        <p:nvSpPr>
          <p:cNvPr id="19" name="Picture Placeholder 5">
            <a:extLst>
              <a:ext uri="{FF2B5EF4-FFF2-40B4-BE49-F238E27FC236}">
                <a16:creationId xmlns:a16="http://schemas.microsoft.com/office/drawing/2014/main" id="{58BAED62-30A9-452C-B3E4-5A4C68AFA176}"/>
              </a:ext>
            </a:extLst>
          </p:cNvPr>
          <p:cNvSpPr>
            <a:spLocks noGrp="1"/>
          </p:cNvSpPr>
          <p:nvPr>
            <p:ph type="pic" sz="quarter" idx="11"/>
          </p:nvPr>
        </p:nvSpPr>
        <p:spPr>
          <a:xfrm>
            <a:off x="2661600" y="1924800"/>
            <a:ext cx="1615440" cy="2877312"/>
          </a:xfrm>
          <a:prstGeom prst="rect">
            <a:avLst/>
          </a:prstGeom>
          <a:solidFill>
            <a:schemeClr val="accent1"/>
          </a:solidFill>
        </p:spPr>
        <p:txBody>
          <a:bodyPr/>
          <a:lstStyle>
            <a:lvl1pPr>
              <a:defRPr sz="1333"/>
            </a:lvl1pPr>
          </a:lstStyle>
          <a:p>
            <a:endParaRPr lang="uk-UA"/>
          </a:p>
        </p:txBody>
      </p:sp>
    </p:spTree>
    <p:extLst>
      <p:ext uri="{BB962C8B-B14F-4D97-AF65-F5344CB8AC3E}">
        <p14:creationId xmlns:p14="http://schemas.microsoft.com/office/powerpoint/2010/main" val="70016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MOCKUP-Layout-09">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5357320" y="2875184"/>
            <a:ext cx="2621280" cy="4701273"/>
          </a:xfrm>
          <a:prstGeom prst="rect">
            <a:avLst/>
          </a:prstGeom>
          <a:solidFill>
            <a:schemeClr val="accent1"/>
          </a:solidFill>
        </p:spPr>
        <p:txBody>
          <a:bodyPr/>
          <a:lstStyle/>
          <a:p>
            <a:endParaRPr lang="uk-UA" dirty="0"/>
          </a:p>
        </p:txBody>
      </p:sp>
      <p:sp>
        <p:nvSpPr>
          <p:cNvPr id="3" name="Picture Placeholder 2"/>
          <p:cNvSpPr>
            <a:spLocks noGrp="1"/>
          </p:cNvSpPr>
          <p:nvPr>
            <p:ph type="pic" sz="quarter" idx="11"/>
          </p:nvPr>
        </p:nvSpPr>
        <p:spPr>
          <a:xfrm>
            <a:off x="9970540" y="2875184"/>
            <a:ext cx="2621280" cy="4701273"/>
          </a:xfrm>
          <a:prstGeom prst="rect">
            <a:avLst/>
          </a:prstGeom>
          <a:solidFill>
            <a:schemeClr val="accent1"/>
          </a:solidFill>
        </p:spPr>
        <p:txBody>
          <a:bodyPr/>
          <a:lstStyle/>
          <a:p>
            <a:endParaRPr lang="uk-UA"/>
          </a:p>
        </p:txBody>
      </p:sp>
      <p:sp>
        <p:nvSpPr>
          <p:cNvPr id="4" name="Picture Placeholder 2"/>
          <p:cNvSpPr>
            <a:spLocks noGrp="1"/>
          </p:cNvSpPr>
          <p:nvPr>
            <p:ph type="pic" sz="quarter" idx="12"/>
          </p:nvPr>
        </p:nvSpPr>
        <p:spPr>
          <a:xfrm>
            <a:off x="7424928" y="2468880"/>
            <a:ext cx="3072384" cy="54376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00559264"/>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MOCKUP-Layout-1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BCB33D3-7FC6-4DC2-95EB-12F4AD78CA33}"/>
              </a:ext>
            </a:extLst>
          </p:cNvPr>
          <p:cNvSpPr>
            <a:spLocks noGrp="1"/>
          </p:cNvSpPr>
          <p:nvPr>
            <p:ph type="pic" sz="quarter" idx="10"/>
          </p:nvPr>
        </p:nvSpPr>
        <p:spPr>
          <a:xfrm rot="1560000">
            <a:off x="6746400" y="861600"/>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9" name="Picture Placeholder 2">
            <a:extLst>
              <a:ext uri="{FF2B5EF4-FFF2-40B4-BE49-F238E27FC236}">
                <a16:creationId xmlns:a16="http://schemas.microsoft.com/office/drawing/2014/main" id="{AA503DBF-31C9-46D2-A64C-C4773F440192}"/>
              </a:ext>
            </a:extLst>
          </p:cNvPr>
          <p:cNvSpPr>
            <a:spLocks noGrp="1"/>
          </p:cNvSpPr>
          <p:nvPr>
            <p:ph type="pic" sz="quarter" idx="11"/>
          </p:nvPr>
        </p:nvSpPr>
        <p:spPr>
          <a:xfrm rot="1560000">
            <a:off x="10056879" y="-286059"/>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0" name="Picture Placeholder 2">
            <a:extLst>
              <a:ext uri="{FF2B5EF4-FFF2-40B4-BE49-F238E27FC236}">
                <a16:creationId xmlns:a16="http://schemas.microsoft.com/office/drawing/2014/main" id="{F9F14B78-D072-4B88-9606-DAB6CF65255A}"/>
              </a:ext>
            </a:extLst>
          </p:cNvPr>
          <p:cNvSpPr>
            <a:spLocks noGrp="1"/>
          </p:cNvSpPr>
          <p:nvPr>
            <p:ph type="pic" sz="quarter" idx="12"/>
          </p:nvPr>
        </p:nvSpPr>
        <p:spPr>
          <a:xfrm rot="1560000">
            <a:off x="7970110" y="3972324"/>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2" name="Picture Placeholder 2">
            <a:extLst>
              <a:ext uri="{FF2B5EF4-FFF2-40B4-BE49-F238E27FC236}">
                <a16:creationId xmlns:a16="http://schemas.microsoft.com/office/drawing/2014/main" id="{92133701-B06D-438C-AF1A-FD2E103A9D7F}"/>
              </a:ext>
            </a:extLst>
          </p:cNvPr>
          <p:cNvSpPr>
            <a:spLocks noGrp="1"/>
          </p:cNvSpPr>
          <p:nvPr>
            <p:ph type="pic" sz="quarter" idx="13"/>
          </p:nvPr>
        </p:nvSpPr>
        <p:spPr>
          <a:xfrm rot="1560000">
            <a:off x="10835229" y="3724358"/>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Tree>
    <p:extLst>
      <p:ext uri="{BB962C8B-B14F-4D97-AF65-F5344CB8AC3E}">
        <p14:creationId xmlns:p14="http://schemas.microsoft.com/office/powerpoint/2010/main" val="63519144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MOCKUP-Layout-1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4808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4808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4808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4808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346278854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MOCKUP-Layout-12">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6510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6510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6510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6510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63698172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FAULT-3">
    <p:bg>
      <p:bgPr>
        <a:solidFill>
          <a:schemeClr val="tx1"/>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147E30C-C464-44C9-84B9-C651C1BC1DF9}"/>
              </a:ext>
            </a:extLst>
          </p:cNvPr>
          <p:cNvSpPr/>
          <p:nvPr userDrawn="1"/>
        </p:nvSpPr>
        <p:spPr>
          <a:xfrm rot="10800000" flipH="1" flipV="1">
            <a:off x="0" y="6426198"/>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Rounded Corners 6">
            <a:extLst>
              <a:ext uri="{FF2B5EF4-FFF2-40B4-BE49-F238E27FC236}">
                <a16:creationId xmlns:a16="http://schemas.microsoft.com/office/drawing/2014/main" id="{94694606-ABEA-4095-8D53-FF83E07C48AB}"/>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829277112"/>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MOCKUP-Layout-13">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076E93-A81C-48AD-A313-F9508C334FC7}"/>
              </a:ext>
            </a:extLst>
          </p:cNvPr>
          <p:cNvSpPr>
            <a:spLocks noGrp="1"/>
          </p:cNvSpPr>
          <p:nvPr>
            <p:ph type="pic" sz="quarter" idx="11"/>
          </p:nvPr>
        </p:nvSpPr>
        <p:spPr>
          <a:xfrm>
            <a:off x="1737360" y="1999488"/>
            <a:ext cx="2487168" cy="332232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84521193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MOCKUP-Layout-1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E0EF940-579A-4520-8BE8-936951931675}"/>
              </a:ext>
            </a:extLst>
          </p:cNvPr>
          <p:cNvSpPr>
            <a:spLocks noGrp="1"/>
          </p:cNvSpPr>
          <p:nvPr>
            <p:ph type="pic" sz="quarter" idx="10"/>
          </p:nvPr>
        </p:nvSpPr>
        <p:spPr>
          <a:xfrm>
            <a:off x="5798400" y="1361440"/>
            <a:ext cx="3134783" cy="4165600"/>
          </a:xfrm>
          <a:prstGeom prst="rect">
            <a:avLst/>
          </a:prstGeom>
          <a:solidFill>
            <a:schemeClr val="accent1"/>
          </a:solidFill>
        </p:spPr>
        <p:txBody>
          <a:bodyPr/>
          <a:lstStyle>
            <a:lvl1pPr>
              <a:defRPr sz="1200">
                <a:solidFill>
                  <a:schemeClr val="accent4"/>
                </a:solidFill>
              </a:defRPr>
            </a:lvl1pPr>
          </a:lstStyle>
          <a:p>
            <a:endParaRPr lang="en-US"/>
          </a:p>
        </p:txBody>
      </p:sp>
    </p:spTree>
    <p:extLst>
      <p:ext uri="{BB962C8B-B14F-4D97-AF65-F5344CB8AC3E}">
        <p14:creationId xmlns:p14="http://schemas.microsoft.com/office/powerpoint/2010/main" val="292052086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MOCKUP-Layout-1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8D99A39A-AA1D-4BDE-98F1-B3A30A1DAFFD}"/>
              </a:ext>
            </a:extLst>
          </p:cNvPr>
          <p:cNvSpPr>
            <a:spLocks noGrp="1"/>
          </p:cNvSpPr>
          <p:nvPr>
            <p:ph type="pic" sz="quarter" idx="11"/>
          </p:nvPr>
        </p:nvSpPr>
        <p:spPr>
          <a:xfrm>
            <a:off x="6337300" y="1828800"/>
            <a:ext cx="4025900" cy="300990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83777744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MOCKUP-Layout-16">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6870192" y="932688"/>
            <a:ext cx="6644640" cy="49804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85822977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MOCKUP-Layout-17">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rot="1800000">
            <a:off x="3547872" y="-4718304"/>
            <a:ext cx="9796272" cy="74188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400312583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MOCKUP-Layout-18">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A3DE550-6E56-4588-A5FD-D80A056A9D13}"/>
              </a:ext>
            </a:extLst>
          </p:cNvPr>
          <p:cNvSpPr>
            <a:spLocks noGrp="1"/>
          </p:cNvSpPr>
          <p:nvPr>
            <p:ph type="pic" sz="quarter" idx="10"/>
          </p:nvPr>
        </p:nvSpPr>
        <p:spPr>
          <a:xfrm>
            <a:off x="3394984" y="1612865"/>
            <a:ext cx="5456916" cy="337823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85451921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MOCKUP-Layout-19">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6063215" y="2270725"/>
            <a:ext cx="3523827" cy="2169671"/>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87670229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MOCKUP-Layout-20">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3FD29A-8BBA-4425-88CD-DF5868D56B5A}"/>
              </a:ext>
            </a:extLst>
          </p:cNvPr>
          <p:cNvSpPr>
            <a:spLocks noGrp="1"/>
          </p:cNvSpPr>
          <p:nvPr>
            <p:ph type="pic" sz="quarter" idx="11"/>
          </p:nvPr>
        </p:nvSpPr>
        <p:spPr>
          <a:xfrm>
            <a:off x="-700820" y="1370661"/>
            <a:ext cx="5959024" cy="367662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68557081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MOCKUP-Layout-21">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1720932" y="2061668"/>
            <a:ext cx="4202896" cy="258778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55700137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MOCKUP-Layout-22">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45D560B-D2F9-4F71-BAEC-8B2E8D1C895E}"/>
              </a:ext>
            </a:extLst>
          </p:cNvPr>
          <p:cNvSpPr>
            <a:spLocks noGrp="1"/>
          </p:cNvSpPr>
          <p:nvPr>
            <p:ph type="pic" sz="quarter" idx="10"/>
          </p:nvPr>
        </p:nvSpPr>
        <p:spPr>
          <a:xfrm>
            <a:off x="6438901" y="1419226"/>
            <a:ext cx="4504267" cy="3466041"/>
          </a:xfrm>
          <a:custGeom>
            <a:avLst/>
            <a:gdLst>
              <a:gd name="connsiteX0" fmla="*/ 0 w 5918200"/>
              <a:gd name="connsiteY0" fmla="*/ 0 h 3916362"/>
              <a:gd name="connsiteX1" fmla="*/ 5918200 w 5918200"/>
              <a:gd name="connsiteY1" fmla="*/ 0 h 3916362"/>
              <a:gd name="connsiteX2" fmla="*/ 5918200 w 5918200"/>
              <a:gd name="connsiteY2" fmla="*/ 3916362 h 3916362"/>
              <a:gd name="connsiteX3" fmla="*/ 0 w 5918200"/>
              <a:gd name="connsiteY3" fmla="*/ 3916362 h 3916362"/>
              <a:gd name="connsiteX4" fmla="*/ 0 w 5918200"/>
              <a:gd name="connsiteY4" fmla="*/ 0 h 3916362"/>
              <a:gd name="connsiteX0" fmla="*/ 0 w 5918200"/>
              <a:gd name="connsiteY0" fmla="*/ 0 h 3916362"/>
              <a:gd name="connsiteX1" fmla="*/ 5918200 w 5918200"/>
              <a:gd name="connsiteY1" fmla="*/ 0 h 3916362"/>
              <a:gd name="connsiteX2" fmla="*/ 5911850 w 5918200"/>
              <a:gd name="connsiteY2" fmla="*/ 3833812 h 3916362"/>
              <a:gd name="connsiteX3" fmla="*/ 0 w 5918200"/>
              <a:gd name="connsiteY3" fmla="*/ 3916362 h 3916362"/>
              <a:gd name="connsiteX4" fmla="*/ 0 w 5918200"/>
              <a:gd name="connsiteY4" fmla="*/ 0 h 391636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914400 w 6750050"/>
              <a:gd name="connsiteY0" fmla="*/ 749300 h 5167312"/>
              <a:gd name="connsiteX1" fmla="*/ 6750050 w 6750050"/>
              <a:gd name="connsiteY1" fmla="*/ 0 h 5167312"/>
              <a:gd name="connsiteX2" fmla="*/ 5911850 w 6750050"/>
              <a:gd name="connsiteY2" fmla="*/ 5084762 h 5167312"/>
              <a:gd name="connsiteX3" fmla="*/ 0 w 6750050"/>
              <a:gd name="connsiteY3" fmla="*/ 5167312 h 5167312"/>
              <a:gd name="connsiteX4" fmla="*/ 914400 w 6750050"/>
              <a:gd name="connsiteY4" fmla="*/ 749300 h 5167312"/>
              <a:gd name="connsiteX0" fmla="*/ 914400 w 6756400"/>
              <a:gd name="connsiteY0" fmla="*/ 781050 h 5199062"/>
              <a:gd name="connsiteX1" fmla="*/ 6756400 w 6756400"/>
              <a:gd name="connsiteY1" fmla="*/ 0 h 5199062"/>
              <a:gd name="connsiteX2" fmla="*/ 5911850 w 6756400"/>
              <a:gd name="connsiteY2" fmla="*/ 5116512 h 5199062"/>
              <a:gd name="connsiteX3" fmla="*/ 0 w 6756400"/>
              <a:gd name="connsiteY3" fmla="*/ 5199062 h 5199062"/>
              <a:gd name="connsiteX4" fmla="*/ 914400 w 6756400"/>
              <a:gd name="connsiteY4" fmla="*/ 781050 h 5199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6400" h="5199062">
                <a:moveTo>
                  <a:pt x="914400" y="781050"/>
                </a:moveTo>
                <a:lnTo>
                  <a:pt x="6756400" y="0"/>
                </a:lnTo>
                <a:cubicBezTo>
                  <a:pt x="6557433" y="1392237"/>
                  <a:pt x="6129867" y="3838575"/>
                  <a:pt x="5911850" y="5116512"/>
                </a:cubicBezTo>
                <a:lnTo>
                  <a:pt x="0" y="5199062"/>
                </a:lnTo>
                <a:lnTo>
                  <a:pt x="914400" y="781050"/>
                </a:lnTo>
                <a:close/>
              </a:path>
            </a:pathLst>
          </a:custGeom>
          <a:solidFill>
            <a:schemeClr val="accent1"/>
          </a:solidFill>
        </p:spPr>
        <p:txBody>
          <a:bodyPr/>
          <a:lstStyle>
            <a:lvl1pPr>
              <a:defRPr sz="1600"/>
            </a:lvl1pPr>
          </a:lstStyle>
          <a:p>
            <a:endParaRPr lang="en-US" dirty="0"/>
          </a:p>
        </p:txBody>
      </p:sp>
    </p:spTree>
    <p:extLst>
      <p:ext uri="{BB962C8B-B14F-4D97-AF65-F5344CB8AC3E}">
        <p14:creationId xmlns:p14="http://schemas.microsoft.com/office/powerpoint/2010/main" val="104078613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FAULT-4">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847485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MOCKUP-Layout-23">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8BFD967-56A8-431B-A205-17DC04225AF5}"/>
              </a:ext>
            </a:extLst>
          </p:cNvPr>
          <p:cNvSpPr>
            <a:spLocks noGrp="1"/>
          </p:cNvSpPr>
          <p:nvPr>
            <p:ph type="pic" sz="quarter" idx="11"/>
          </p:nvPr>
        </p:nvSpPr>
        <p:spPr>
          <a:xfrm>
            <a:off x="6214808" y="2463800"/>
            <a:ext cx="3517900" cy="2180167"/>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26344390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MOCKUP-Layout-2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78922" y="2028576"/>
            <a:ext cx="3834157" cy="237616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305827440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MOCKUP-Layout-25">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1416000" y="1656000"/>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61871176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MOCKUP-Layout-26">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6086879" y="1738469"/>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6509887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MOCKUP-Layout-2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19034" y="2087034"/>
            <a:ext cx="3953933" cy="225213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414251786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MOCKUP-Layout-28">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54CB6AF-2D11-466A-854D-D9FCE0A11361}"/>
              </a:ext>
            </a:extLst>
          </p:cNvPr>
          <p:cNvSpPr>
            <a:spLocks noGrp="1"/>
          </p:cNvSpPr>
          <p:nvPr>
            <p:ph type="pic" sz="quarter" idx="11"/>
          </p:nvPr>
        </p:nvSpPr>
        <p:spPr>
          <a:xfrm>
            <a:off x="1971675" y="2049404"/>
            <a:ext cx="2822575" cy="1592322"/>
          </a:xfrm>
          <a:prstGeom prst="rect">
            <a:avLst/>
          </a:prstGeom>
          <a:solidFill>
            <a:schemeClr val="accent1"/>
          </a:solidFill>
        </p:spPr>
        <p:txBody>
          <a:bodyPr/>
          <a:lstStyle>
            <a:lvl1pPr>
              <a:defRPr sz="1333"/>
            </a:lvl1pPr>
          </a:lstStyle>
          <a:p>
            <a:endParaRPr lang="en-US"/>
          </a:p>
        </p:txBody>
      </p:sp>
      <p:sp>
        <p:nvSpPr>
          <p:cNvPr id="16" name="Picture Placeholder 2">
            <a:extLst>
              <a:ext uri="{FF2B5EF4-FFF2-40B4-BE49-F238E27FC236}">
                <a16:creationId xmlns:a16="http://schemas.microsoft.com/office/drawing/2014/main" id="{BE875F6D-EBF4-49B4-BF83-6FAAAA15616E}"/>
              </a:ext>
            </a:extLst>
          </p:cNvPr>
          <p:cNvSpPr>
            <a:spLocks noGrp="1"/>
          </p:cNvSpPr>
          <p:nvPr>
            <p:ph type="pic" sz="quarter" idx="12"/>
          </p:nvPr>
        </p:nvSpPr>
        <p:spPr>
          <a:xfrm>
            <a:off x="7393557" y="2049404"/>
            <a:ext cx="2822575" cy="1592322"/>
          </a:xfrm>
          <a:prstGeom prst="rect">
            <a:avLst/>
          </a:prstGeom>
          <a:solidFill>
            <a:schemeClr val="accent1"/>
          </a:solidFill>
        </p:spPr>
        <p:txBody>
          <a:bodyPr/>
          <a:lstStyle>
            <a:lvl1pPr>
              <a:defRPr sz="1333"/>
            </a:lvl1pPr>
          </a:lstStyle>
          <a:p>
            <a:endParaRPr lang="en-US"/>
          </a:p>
        </p:txBody>
      </p:sp>
      <p:sp>
        <p:nvSpPr>
          <p:cNvPr id="3" name="Picture Placeholder 2">
            <a:extLst>
              <a:ext uri="{FF2B5EF4-FFF2-40B4-BE49-F238E27FC236}">
                <a16:creationId xmlns:a16="http://schemas.microsoft.com/office/drawing/2014/main" id="{FEEB4D78-79B6-4F4C-B409-C47AFC95006B}"/>
              </a:ext>
            </a:extLst>
          </p:cNvPr>
          <p:cNvSpPr>
            <a:spLocks noGrp="1"/>
          </p:cNvSpPr>
          <p:nvPr>
            <p:ph type="pic" sz="quarter" idx="10"/>
          </p:nvPr>
        </p:nvSpPr>
        <p:spPr>
          <a:xfrm>
            <a:off x="4224338" y="1658409"/>
            <a:ext cx="3743325" cy="211878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306131818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MOCKUP-Layout-2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2133600" y="2067561"/>
            <a:ext cx="2270549" cy="2697903"/>
          </a:xfrm>
          <a:prstGeom prst="roundRect">
            <a:avLst>
              <a:gd name="adj" fmla="val 14877"/>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342069875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MOCKUP-Layout-3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7071558" y="2468034"/>
            <a:ext cx="1727663" cy="2015067"/>
          </a:xfrm>
          <a:prstGeom prst="roundRect">
            <a:avLst>
              <a:gd name="adj" fmla="val 14877"/>
            </a:avLst>
          </a:prstGeom>
          <a:solidFill>
            <a:schemeClr val="accent1"/>
          </a:solidFill>
        </p:spPr>
        <p:txBody>
          <a:bodyPr/>
          <a:lstStyle>
            <a:lvl1pPr>
              <a:defRPr sz="1333"/>
            </a:lvl1pPr>
          </a:lstStyle>
          <a:p>
            <a:endParaRPr lang="en-US"/>
          </a:p>
        </p:txBody>
      </p:sp>
      <p:sp>
        <p:nvSpPr>
          <p:cNvPr id="10" name="Picture Placeholder 2">
            <a:extLst>
              <a:ext uri="{FF2B5EF4-FFF2-40B4-BE49-F238E27FC236}">
                <a16:creationId xmlns:a16="http://schemas.microsoft.com/office/drawing/2014/main" id="{74C6A049-70BF-4E57-B30A-1B1BD88032BC}"/>
              </a:ext>
            </a:extLst>
          </p:cNvPr>
          <p:cNvSpPr>
            <a:spLocks noGrp="1"/>
          </p:cNvSpPr>
          <p:nvPr>
            <p:ph type="pic" sz="quarter" idx="11"/>
          </p:nvPr>
        </p:nvSpPr>
        <p:spPr>
          <a:xfrm>
            <a:off x="5811718" y="2656840"/>
            <a:ext cx="1414058" cy="1688255"/>
          </a:xfrm>
          <a:prstGeom prst="roundRect">
            <a:avLst>
              <a:gd name="adj" fmla="val 16542"/>
            </a:avLst>
          </a:prstGeom>
          <a:solidFill>
            <a:schemeClr val="accent1"/>
          </a:solidFill>
        </p:spPr>
        <p:txBody>
          <a:bodyPr/>
          <a:lstStyle>
            <a:lvl1pPr>
              <a:defRPr sz="1333"/>
            </a:lvl1pPr>
          </a:lstStyle>
          <a:p>
            <a:endParaRPr lang="en-US"/>
          </a:p>
        </p:txBody>
      </p:sp>
      <p:sp>
        <p:nvSpPr>
          <p:cNvPr id="12" name="Picture Placeholder 2">
            <a:extLst>
              <a:ext uri="{FF2B5EF4-FFF2-40B4-BE49-F238E27FC236}">
                <a16:creationId xmlns:a16="http://schemas.microsoft.com/office/drawing/2014/main" id="{1AF1054F-EE12-4246-A84C-F3DEC7330B90}"/>
              </a:ext>
            </a:extLst>
          </p:cNvPr>
          <p:cNvSpPr>
            <a:spLocks noGrp="1"/>
          </p:cNvSpPr>
          <p:nvPr>
            <p:ph type="pic" sz="quarter" idx="12"/>
          </p:nvPr>
        </p:nvSpPr>
        <p:spPr>
          <a:xfrm>
            <a:off x="8595135" y="2656840"/>
            <a:ext cx="1414058" cy="1688255"/>
          </a:xfrm>
          <a:prstGeom prst="roundRect">
            <a:avLst>
              <a:gd name="adj" fmla="val 16542"/>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230166796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MOCKUP-Layout-31">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59CEDF-23B2-41CD-A753-8733F5FBF7C0}"/>
              </a:ext>
            </a:extLst>
          </p:cNvPr>
          <p:cNvSpPr>
            <a:spLocks noGrp="1"/>
          </p:cNvSpPr>
          <p:nvPr>
            <p:ph type="pic" sz="quarter" idx="10"/>
          </p:nvPr>
        </p:nvSpPr>
        <p:spPr>
          <a:xfrm>
            <a:off x="4240300" y="1955800"/>
            <a:ext cx="6198785" cy="3363829"/>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264678125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2_MOCKUP option 1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4404149" y="1955800"/>
            <a:ext cx="6198785" cy="3363829"/>
          </a:xfrm>
          <a:prstGeom prst="roundRect">
            <a:avLst>
              <a:gd name="adj" fmla="val 0"/>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157636203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975AD8-978C-13B5-769B-A2FC4729C031}"/>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59BD46B-D388-C76E-AC42-C3A84175254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3EFCC5F-5A90-18EC-8751-2BF382C12FA9}"/>
              </a:ext>
            </a:extLst>
          </p:cNvPr>
          <p:cNvSpPr>
            <a:spLocks noGrp="1"/>
          </p:cNvSpPr>
          <p:nvPr>
            <p:ph type="dt" sz="half" idx="10"/>
          </p:nvPr>
        </p:nvSpPr>
        <p:spPr/>
        <p:txBody>
          <a:bodyPr/>
          <a:lstStyle/>
          <a:p>
            <a:fld id="{78CCCB52-6D7B-4CD6-841E-A79FF299F6A3}" type="datetimeFigureOut">
              <a:rPr lang="de-DE" smtClean="0"/>
              <a:t>21.04.2024</a:t>
            </a:fld>
            <a:endParaRPr lang="de-DE"/>
          </a:p>
        </p:txBody>
      </p:sp>
      <p:sp>
        <p:nvSpPr>
          <p:cNvPr id="5" name="Fußzeilenplatzhalter 4">
            <a:extLst>
              <a:ext uri="{FF2B5EF4-FFF2-40B4-BE49-F238E27FC236}">
                <a16:creationId xmlns:a16="http://schemas.microsoft.com/office/drawing/2014/main" id="{58DBED92-9B75-937C-5FF5-BCC1C872571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92C8ADB-247E-1A24-3A2D-EB937F61DD34}"/>
              </a:ext>
            </a:extLst>
          </p:cNvPr>
          <p:cNvSpPr>
            <a:spLocks noGrp="1"/>
          </p:cNvSpPr>
          <p:nvPr>
            <p:ph type="sldNum" sz="quarter" idx="12"/>
          </p:nvPr>
        </p:nvSpPr>
        <p:spPr/>
        <p:txBody>
          <a:bodyPr/>
          <a:lstStyle/>
          <a:p>
            <a:fld id="{6E72E36E-58B7-4498-AB0F-E639E1BEE33A}" type="slidenum">
              <a:rPr lang="de-DE" smtClean="0"/>
              <a:t>‹Nr.›</a:t>
            </a:fld>
            <a:endParaRPr lang="de-DE"/>
          </a:p>
        </p:txBody>
      </p:sp>
    </p:spTree>
    <p:extLst>
      <p:ext uri="{BB962C8B-B14F-4D97-AF65-F5344CB8AC3E}">
        <p14:creationId xmlns:p14="http://schemas.microsoft.com/office/powerpoint/2010/main" val="2946757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IMAGE-Layout-0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6216847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userDrawn="1">
  <p:cSld name="IMAGE-02-a">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BC792C5-AFAE-465C-A73B-2CB890A1FFE4}"/>
              </a:ext>
            </a:extLst>
          </p:cNvPr>
          <p:cNvSpPr>
            <a:spLocks noGrp="1"/>
          </p:cNvSpPr>
          <p:nvPr>
            <p:ph type="pic" sz="quarter" idx="11"/>
          </p:nvPr>
        </p:nvSpPr>
        <p:spPr>
          <a:xfrm>
            <a:off x="6357400" y="895096"/>
            <a:ext cx="4963601" cy="5073904"/>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5563456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userDrawn="1">
  <p:cSld name="IMAGE-03-rounded">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920694" y="945896"/>
            <a:ext cx="4864211" cy="4972304"/>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8033722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2-0-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654800" y="1346200"/>
            <a:ext cx="4368800" cy="41656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1346201"/>
            <a:ext cx="4876800" cy="4165600"/>
          </a:xfrm>
          <a:prstGeom prst="rect">
            <a:avLst/>
          </a:prstGeom>
        </p:spPr>
        <p:txBody>
          <a:bodyPr anchor="ct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3345022456"/>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1-0-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3124200"/>
          </a:xfrm>
          <a:prstGeom prst="rect">
            <a:avLst/>
          </a:prstGeom>
        </p:spPr>
        <p:txBody>
          <a:bodyPr/>
          <a:lstStyle>
            <a:lvl1pPr algn="l"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6" name="Picture Placeholder 3">
            <a:extLst>
              <a:ext uri="{FF2B5EF4-FFF2-40B4-BE49-F238E27FC236}">
                <a16:creationId xmlns:a16="http://schemas.microsoft.com/office/drawing/2014/main" id="{9C3E7550-4A4D-44BE-BE01-A0F040079177}"/>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667792085"/>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1-0-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4" name="Title 2">
            <a:extLst>
              <a:ext uri="{FF2B5EF4-FFF2-40B4-BE49-F238E27FC236}">
                <a16:creationId xmlns:a16="http://schemas.microsoft.com/office/drawing/2014/main" id="{BB72713A-369B-4E38-A685-B8BFEE3E669B}"/>
              </a:ext>
            </a:extLst>
          </p:cNvPr>
          <p:cNvSpPr>
            <a:spLocks noGrp="1"/>
          </p:cNvSpPr>
          <p:nvPr>
            <p:ph type="title"/>
          </p:nvPr>
        </p:nvSpPr>
        <p:spPr>
          <a:xfrm>
            <a:off x="6705600" y="609600"/>
            <a:ext cx="4876800" cy="5257800"/>
          </a:xfrm>
          <a:prstGeom prst="rect">
            <a:avLst/>
          </a:prstGeom>
        </p:spPr>
        <p:txBody>
          <a:bodyP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4266800161"/>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1-0-0-LV-Light">
    <p:spTree>
      <p:nvGrpSpPr>
        <p:cNvPr id="1" name=""/>
        <p:cNvGrpSpPr/>
        <p:nvPr/>
      </p:nvGrpSpPr>
      <p:grpSpPr>
        <a:xfrm>
          <a:off x="0" y="0"/>
          <a:ext cx="0" cy="0"/>
          <a:chOff x="0" y="0"/>
          <a:chExt cx="0" cy="0"/>
        </a:xfrm>
      </p:grpSpPr>
      <p:sp>
        <p:nvSpPr>
          <p:cNvPr id="6" name="Picture Placeholder 17">
            <a:extLst>
              <a:ext uri="{FF2B5EF4-FFF2-40B4-BE49-F238E27FC236}">
                <a16:creationId xmlns:a16="http://schemas.microsoft.com/office/drawing/2014/main" id="{6C2B1033-EE10-44C8-A170-FB72EDAD016F}"/>
              </a:ext>
            </a:extLst>
          </p:cNvPr>
          <p:cNvSpPr>
            <a:spLocks noGrp="1" noChangeAspect="1"/>
          </p:cNvSpPr>
          <p:nvPr>
            <p:ph type="pic" sz="quarter" idx="10" hasCustomPrompt="1"/>
          </p:nvPr>
        </p:nvSpPr>
        <p:spPr>
          <a:xfrm>
            <a:off x="609600" y="609600"/>
            <a:ext cx="10972800" cy="2445192"/>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r>
              <a:rPr lang="en-US" dirty="0"/>
              <a:t>Picture</a:t>
            </a:r>
          </a:p>
        </p:txBody>
      </p:sp>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3535680"/>
            <a:ext cx="10972800" cy="1722120"/>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4007812400"/>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2-0-0-LV-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2362200"/>
            <a:ext cx="10972800" cy="35490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1"/>
            <a:ext cx="10972800" cy="1326091"/>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136505678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4-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1524000" y="2623820"/>
            <a:ext cx="9144000" cy="1610360"/>
          </a:xfrm>
          <a:prstGeom prst="rect">
            <a:avLst/>
          </a:prstGeom>
        </p:spPr>
        <p:txBody>
          <a:bodyPr anchor="ct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3352800" y="609600"/>
            <a:ext cx="5486400" cy="266740"/>
          </a:xfrm>
          <a:prstGeom prst="rect">
            <a:avLst/>
          </a:prstGeom>
        </p:spPr>
        <p:txBody>
          <a:bodyPr/>
          <a:lstStyle>
            <a:lvl1pPr marL="0" indent="0" algn="ct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429391184"/>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userDrawn="1">
  <p:cSld name="2-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1848909"/>
            <a:ext cx="9753600" cy="1986491"/>
          </a:xfrm>
          <a:prstGeom prst="rect">
            <a:avLst/>
          </a:prstGeom>
        </p:spPr>
        <p:txBody>
          <a:bodyPr/>
          <a:lstStyle>
            <a:lvl1pPr algn="l" defTabSz="914446" rtl="0" eaLnBrk="1" latinLnBrk="0" hangingPunct="1">
              <a:lnSpc>
                <a:spcPct val="90000"/>
              </a:lnSpc>
              <a:spcBef>
                <a:spcPct val="0"/>
              </a:spcBef>
              <a:buNone/>
              <a:defRPr lang="en-US" sz="64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609600" y="781030"/>
            <a:ext cx="54864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cxnSp>
        <p:nvCxnSpPr>
          <p:cNvPr id="6" name="Straight Connector 5">
            <a:extLst>
              <a:ext uri="{FF2B5EF4-FFF2-40B4-BE49-F238E27FC236}">
                <a16:creationId xmlns:a16="http://schemas.microsoft.com/office/drawing/2014/main" id="{8B17A8B3-2E0B-4008-8D12-937045378D7A}"/>
              </a:ext>
            </a:extLst>
          </p:cNvPr>
          <p:cNvCxnSpPr>
            <a:cxnSpLocks/>
          </p:cNvCxnSpPr>
          <p:nvPr userDrawn="1"/>
        </p:nvCxnSpPr>
        <p:spPr>
          <a:xfrm>
            <a:off x="609600" y="6096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7DA103F-6DA9-47BE-BDEC-5A9FD4B1C88A}"/>
              </a:ext>
            </a:extLst>
          </p:cNvPr>
          <p:cNvCxnSpPr>
            <a:cxnSpLocks/>
          </p:cNvCxnSpPr>
          <p:nvPr userDrawn="1"/>
        </p:nvCxnSpPr>
        <p:spPr>
          <a:xfrm>
            <a:off x="609600" y="12192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277964"/>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AGENDA-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1" y="1854200"/>
            <a:ext cx="12191999" cy="341376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1">
            <a:extLst>
              <a:ext uri="{FF2B5EF4-FFF2-40B4-BE49-F238E27FC236}">
                <a16:creationId xmlns:a16="http://schemas.microsoft.com/office/drawing/2014/main" id="{6E9607AA-328C-6A47-BA55-7972C38B6307}"/>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445D5674-63E8-C243-BEC8-63AA19D7C4FF}"/>
              </a:ext>
            </a:extLst>
          </p:cNvPr>
          <p:cNvSpPr>
            <a:spLocks noGrp="1"/>
          </p:cNvSpPr>
          <p:nvPr>
            <p:ph type="body" sz="quarter" idx="11"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4598915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IMAGE-Layout-0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1644BE-9EF6-4F34-8C65-8690D6878534}"/>
              </a:ext>
            </a:extLst>
          </p:cNvPr>
          <p:cNvSpPr>
            <a:spLocks noGrp="1"/>
          </p:cNvSpPr>
          <p:nvPr>
            <p:ph type="pic" sz="quarter" idx="10"/>
          </p:nvPr>
        </p:nvSpPr>
        <p:spPr>
          <a:xfrm>
            <a:off x="914400" y="914400"/>
            <a:ext cx="10363200" cy="5029200"/>
          </a:xfrm>
          <a:prstGeom prst="roundRect">
            <a:avLst>
              <a:gd name="adj" fmla="val 2021"/>
            </a:avLst>
          </a:prstGeom>
          <a:solidFill>
            <a:schemeClr val="bg2">
              <a:lumMod val="25000"/>
            </a:schemeClr>
          </a:solidFill>
        </p:spPr>
        <p:txBody>
          <a:bodyPr/>
          <a:lstStyle>
            <a:lvl1pPr>
              <a:defRPr lang="uk-UA"/>
            </a:lvl1pPr>
          </a:lstStyle>
          <a:p>
            <a:pPr lvl="0"/>
            <a:endParaRPr lang="uk-UA"/>
          </a:p>
        </p:txBody>
      </p:sp>
      <p:sp>
        <p:nvSpPr>
          <p:cNvPr id="5" name="Title 4">
            <a:extLst>
              <a:ext uri="{FF2B5EF4-FFF2-40B4-BE49-F238E27FC236}">
                <a16:creationId xmlns:a16="http://schemas.microsoft.com/office/drawing/2014/main" id="{3815914F-FDB1-440C-9E18-D27D5868B53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81291562"/>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AGENDA-06-Light">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26638837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userDrawn="1">
  <p:cSld name="AN-02-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F82025E-1591-42E7-9234-EB0C6A1622F2}"/>
              </a:ext>
            </a:extLst>
          </p:cNvPr>
          <p:cNvSpPr>
            <a:spLocks noGrp="1"/>
          </p:cNvSpPr>
          <p:nvPr>
            <p:ph type="pic" sz="quarter" idx="12"/>
          </p:nvPr>
        </p:nvSpPr>
        <p:spPr>
          <a:xfrm>
            <a:off x="975360" y="990600"/>
            <a:ext cx="4876800" cy="4876800"/>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577149357"/>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userDrawn="1">
  <p:cSld name="AN-03-Ligh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F2938C2-00E5-44DB-AAFD-0F2B12267E12}"/>
              </a:ext>
            </a:extLst>
          </p:cNvPr>
          <p:cNvSpPr>
            <a:spLocks noGrp="1"/>
          </p:cNvSpPr>
          <p:nvPr>
            <p:ph type="pic" sz="quarter" idx="12"/>
          </p:nvPr>
        </p:nvSpPr>
        <p:spPr>
          <a:xfrm>
            <a:off x="6339840" y="990600"/>
            <a:ext cx="4876800" cy="4876800"/>
          </a:xfrm>
          <a:prstGeom prst="ellipse">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930501750"/>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GENERAL-1-1-0-Ligh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9FC153-1646-4709-9BE4-F77F62A371B1}"/>
              </a:ext>
            </a:extLst>
          </p:cNvPr>
          <p:cNvSpPr>
            <a:spLocks noGrp="1"/>
          </p:cNvSpPr>
          <p:nvPr>
            <p:ph type="body" sz="quarter" idx="10" hasCustomPrompt="1"/>
          </p:nvPr>
        </p:nvSpPr>
        <p:spPr>
          <a:xfrm>
            <a:off x="609600" y="1219200"/>
            <a:ext cx="10972800" cy="313932"/>
          </a:xfrm>
          <a:prstGeom prst="rect">
            <a:avLst/>
          </a:prstGeom>
        </p:spPr>
        <p:txBody>
          <a:bodyPr>
            <a:spAutoFit/>
          </a:bodyPr>
          <a:lstStyle>
            <a:lvl1pPr marL="0" indent="0" algn="l">
              <a:lnSpc>
                <a:spcPct val="100000"/>
              </a:lnSpc>
              <a:spcBef>
                <a:spcPts val="0"/>
              </a:spcBef>
              <a:buNone/>
              <a:defRPr sz="1600">
                <a:solidFill>
                  <a:schemeClr val="tx2"/>
                </a:solidFill>
                <a:latin typeface="+mn-lt"/>
              </a:defRPr>
            </a:lvl1pPr>
          </a:lstStyle>
          <a:p>
            <a:pPr marL="0" marR="0" lvl="0" indent="0" algn="l" defTabSz="91444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tx2"/>
                </a:solidFill>
              </a:rPr>
              <a:t>Your subtitle goes here</a:t>
            </a:r>
          </a:p>
        </p:txBody>
      </p:sp>
      <p:sp>
        <p:nvSpPr>
          <p:cNvPr id="9" name="Title 1">
            <a:extLst>
              <a:ext uri="{FF2B5EF4-FFF2-40B4-BE49-F238E27FC236}">
                <a16:creationId xmlns:a16="http://schemas.microsoft.com/office/drawing/2014/main" id="{FAC5A246-535F-4F83-A160-435711EF76FC}"/>
              </a:ext>
            </a:extLst>
          </p:cNvPr>
          <p:cNvSpPr>
            <a:spLocks noGrp="1"/>
          </p:cNvSpPr>
          <p:nvPr>
            <p:ph type="title" hasCustomPrompt="1"/>
          </p:nvPr>
        </p:nvSpPr>
        <p:spPr>
          <a:xfrm>
            <a:off x="609600" y="609600"/>
            <a:ext cx="10972800" cy="584775"/>
          </a:xfrm>
          <a:prstGeom prst="rect">
            <a:avLst/>
          </a:prstGeom>
        </p:spPr>
        <p:txBody>
          <a:bodyPr anchor="t">
            <a:spAutoFit/>
          </a:bodyPr>
          <a:lstStyle>
            <a:lvl1pPr algn="l">
              <a:lnSpc>
                <a:spcPct val="100000"/>
              </a:lnSpc>
              <a:defRPr sz="3200" spc="0" baseline="0"/>
            </a:lvl1pPr>
          </a:lstStyle>
          <a:p>
            <a:r>
              <a:rPr lang="en-US" dirty="0"/>
              <a:t>Click To Edit Master Title Style</a:t>
            </a:r>
          </a:p>
        </p:txBody>
      </p:sp>
    </p:spTree>
    <p:extLst>
      <p:ext uri="{BB962C8B-B14F-4D97-AF65-F5344CB8AC3E}">
        <p14:creationId xmlns:p14="http://schemas.microsoft.com/office/powerpoint/2010/main" val="1784238033"/>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GENERAL-2-0-1-Ligh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4579C85-5DCC-4181-B20D-C72202BDB99C}"/>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94DC7980-9CCD-4C9D-ACE0-3F182DA9340B}"/>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68062746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userDrawn="1">
  <p:cSld name="2-0-0-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1524000" y="2616201"/>
            <a:ext cx="9144000" cy="1625600"/>
          </a:xfrm>
          <a:prstGeom prst="rect">
            <a:avLst/>
          </a:prstGeom>
        </p:spPr>
        <p:txBody>
          <a:bodyPr anchor="ctr"/>
          <a:lstStyle>
            <a:lvl1pPr algn="ctr">
              <a:lnSpc>
                <a:spcPct val="100000"/>
              </a:lnSpc>
              <a:defRPr sz="4800"/>
            </a:lvl1pPr>
          </a:lstStyle>
          <a:p>
            <a:r>
              <a:rPr lang="en-US" dirty="0"/>
              <a:t>Click to edit Master title style</a:t>
            </a:r>
          </a:p>
        </p:txBody>
      </p:sp>
    </p:spTree>
    <p:extLst>
      <p:ext uri="{BB962C8B-B14F-4D97-AF65-F5344CB8AC3E}">
        <p14:creationId xmlns:p14="http://schemas.microsoft.com/office/powerpoint/2010/main" val="193204538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userDrawn="1">
  <p:cSld name="TL-Image-10-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975360" y="990600"/>
            <a:ext cx="4876800" cy="487680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8567296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userDrawn="1">
  <p:cSld name="QL-Image-01-Ligh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60577"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64870596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userDrawn="1">
  <p:cSld name="QL-Image-07-Ligh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8058912"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656678448"/>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userDrawn="1">
  <p:cSld name="QL-Image-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600" y="609600"/>
            <a:ext cx="3444241" cy="5638800"/>
          </a:xfrm>
          <a:prstGeom prst="roundRect">
            <a:avLst>
              <a:gd name="adj" fmla="val 6711"/>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371637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IMAGE-Layout-03">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2426"/>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9DE83458-DC7C-4F50-8CDD-14D91D0DDC9D}"/>
              </a:ext>
            </a:extLst>
          </p:cNvPr>
          <p:cNvSpPr>
            <a:spLocks noGrp="1"/>
          </p:cNvSpPr>
          <p:nvPr>
            <p:ph type="title" hasCustomPrompt="1"/>
          </p:nvPr>
        </p:nvSpPr>
        <p:spPr>
          <a:xfrm>
            <a:off x="1803400" y="204824"/>
            <a:ext cx="8585200" cy="535531"/>
          </a:xfrm>
          <a:prstGeom prst="rect">
            <a:avLst/>
          </a:prstGeom>
          <a:noFill/>
        </p:spPr>
        <p:txBody>
          <a:bodyPr wrap="square" rtlCol="0">
            <a:spAutoFit/>
          </a:bodyPr>
          <a:lstStyle>
            <a:lvl1pPr algn="ct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3798324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userDrawn="1">
  <p:cSld name="QL-Image-08-Ligh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7F97407-03A0-463F-A2DC-7E79D75521BE}"/>
              </a:ext>
            </a:extLst>
          </p:cNvPr>
          <p:cNvSpPr>
            <a:spLocks noGrp="1"/>
          </p:cNvSpPr>
          <p:nvPr>
            <p:ph type="pic" sz="quarter" idx="16"/>
          </p:nvPr>
        </p:nvSpPr>
        <p:spPr>
          <a:xfrm>
            <a:off x="6096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43108218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userDrawn="1">
  <p:cSld name="1-0-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6" name="Title 2">
            <a:extLst>
              <a:ext uri="{FF2B5EF4-FFF2-40B4-BE49-F238E27FC236}">
                <a16:creationId xmlns:a16="http://schemas.microsoft.com/office/drawing/2014/main" id="{9FB322FF-9961-474F-93CD-51026FA4D736}"/>
              </a:ext>
            </a:extLst>
          </p:cNvPr>
          <p:cNvSpPr>
            <a:spLocks noGrp="1"/>
          </p:cNvSpPr>
          <p:nvPr>
            <p:ph type="title"/>
          </p:nvPr>
        </p:nvSpPr>
        <p:spPr>
          <a:xfrm>
            <a:off x="609600" y="1463040"/>
            <a:ext cx="4876800" cy="2372360"/>
          </a:xfrm>
          <a:prstGeom prst="rect">
            <a:avLst/>
          </a:prstGeom>
        </p:spPr>
        <p:txBody>
          <a:bodyPr/>
          <a:lstStyle>
            <a:lvl1pPr marL="0" algn="l" defTabSz="914446" rtl="0" eaLnBrk="1" latinLnBrk="0" hangingPunct="1">
              <a:lnSpc>
                <a:spcPct val="100000"/>
              </a:lnSpc>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2943221289"/>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userDrawn="1">
  <p:cSld name="1-0-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Title 2">
            <a:extLst>
              <a:ext uri="{FF2B5EF4-FFF2-40B4-BE49-F238E27FC236}">
                <a16:creationId xmlns:a16="http://schemas.microsoft.com/office/drawing/2014/main" id="{A8F034AD-05D5-4E17-9527-70658A9E6CE5}"/>
              </a:ext>
            </a:extLst>
          </p:cNvPr>
          <p:cNvSpPr>
            <a:spLocks noGrp="1"/>
          </p:cNvSpPr>
          <p:nvPr>
            <p:ph type="title"/>
          </p:nvPr>
        </p:nvSpPr>
        <p:spPr>
          <a:xfrm>
            <a:off x="6705600" y="1463040"/>
            <a:ext cx="4876800" cy="2524760"/>
          </a:xfrm>
          <a:prstGeom prst="rect">
            <a:avLst/>
          </a:prstGeom>
        </p:spPr>
        <p:txBody>
          <a:bodyPr/>
          <a:lstStyle>
            <a:lvl1pPr marL="0" algn="r" defTabSz="914446" rtl="0" eaLnBrk="1" latinLnBrk="0" hangingPunct="1">
              <a:lnSpc>
                <a:spcPct val="100000"/>
              </a:lnSpc>
              <a:spcBef>
                <a:spcPct val="0"/>
              </a:spcBef>
              <a:buNone/>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103978AE-806B-4882-B98B-2CBDA9379A5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124471785"/>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userDrawn="1">
  <p:cSld name="1-1-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marL="0" algn="l" defTabSz="914446" rtl="0" eaLnBrk="1" latinLnBrk="0" hangingPunct="1">
              <a:lnSpc>
                <a:spcPct val="100000"/>
              </a:lnSpc>
              <a:spcBef>
                <a:spcPct val="0"/>
              </a:spcBef>
              <a:buNone/>
              <a:defRPr lang="en-US" sz="40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57357954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userDrawn="1">
  <p:cSld name="1-1-0-L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3616070392"/>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userDrawn="1">
  <p:cSld name="1-1-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3" name="Slide Number Placeholder 1">
            <a:extLst>
              <a:ext uri="{FF2B5EF4-FFF2-40B4-BE49-F238E27FC236}">
                <a16:creationId xmlns:a16="http://schemas.microsoft.com/office/drawing/2014/main" id="{151DAFB7-78F5-4CED-A374-376917DDA179}"/>
              </a:ext>
            </a:extLst>
          </p:cNvPr>
          <p:cNvSpPr>
            <a:spLocks noGrp="1"/>
          </p:cNvSpPr>
          <p:nvPr>
            <p:ph type="sldNum" sz="quarter" idx="4"/>
          </p:nvPr>
        </p:nvSpPr>
        <p:spPr>
          <a:xfrm>
            <a:off x="10972800" y="6254496"/>
            <a:ext cx="609600" cy="268224"/>
          </a:xfrm>
          <a:prstGeom prst="rect">
            <a:avLst/>
          </a:prstGeom>
          <a:solidFill>
            <a:schemeClr val="bg2">
              <a:lumMod val="20000"/>
              <a:lumOff val="80000"/>
            </a:schemeClr>
          </a:solidFill>
        </p:spPr>
        <p:txBody>
          <a:bodyPr vert="horz" lIns="91440" tIns="45720" rIns="91440" bIns="45720" rtlCol="0" anchor="ctr"/>
          <a:lstStyle>
            <a:lvl1pPr algn="r">
              <a:defRPr sz="1333">
                <a:solidFill>
                  <a:schemeClr val="tx2"/>
                </a:solidFill>
              </a:defRPr>
            </a:lvl1pPr>
          </a:lstStyle>
          <a:p>
            <a:fld id="{8B9A2DF5-3641-49D0-8F14-85B1C28A2FB8}" type="slidenum">
              <a:rPr lang="en-US" smtClean="0"/>
              <a:pPr/>
              <a:t>‹Nr.›</a:t>
            </a:fld>
            <a:endParaRPr lang="en-US" dirty="0"/>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
        <p:nvSpPr>
          <p:cNvPr id="6" name="Picture Placeholder 3">
            <a:extLst>
              <a:ext uri="{FF2B5EF4-FFF2-40B4-BE49-F238E27FC236}">
                <a16:creationId xmlns:a16="http://schemas.microsoft.com/office/drawing/2014/main" id="{7A2AC07A-7CA9-4AE1-B06D-75E3324BF1A4}"/>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21191776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userDrawn="1">
  <p:cSld name="1-1-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316594425"/>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userDrawn="1">
  <p:cSld name="1-1-1-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621098016"/>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userDrawn="1">
  <p:cSld name="1-1-1-L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8292520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userDrawn="1">
  <p:cSld name="1-1-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34995791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MAGE-Layout-0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914400"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7B5DA946-38B7-47EF-BA99-1AF3686155B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912459098"/>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userDrawn="1">
  <p:cSld name="1-1-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0" name="Text Placeholder 3">
            <a:extLst>
              <a:ext uri="{FF2B5EF4-FFF2-40B4-BE49-F238E27FC236}">
                <a16:creationId xmlns:a16="http://schemas.microsoft.com/office/drawing/2014/main" id="{8484C7CB-D2DE-4D8E-AD6E-4A45FA1D0B0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11" name="Title 2">
            <a:extLst>
              <a:ext uri="{FF2B5EF4-FFF2-40B4-BE49-F238E27FC236}">
                <a16:creationId xmlns:a16="http://schemas.microsoft.com/office/drawing/2014/main" id="{223BB9D5-8F0A-4C87-AF31-81EB124419D3}"/>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2" name="Text Placeholder 3">
            <a:extLst>
              <a:ext uri="{FF2B5EF4-FFF2-40B4-BE49-F238E27FC236}">
                <a16:creationId xmlns:a16="http://schemas.microsoft.com/office/drawing/2014/main" id="{179CC0C9-06B3-48A5-BD12-0AF429117223}"/>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341861837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userDrawn="1">
  <p:cSld name="CL-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339840" y="990600"/>
            <a:ext cx="4876800" cy="4876800"/>
          </a:xfrm>
          <a:prstGeom prst="roundRect">
            <a:avLst>
              <a:gd name="adj" fmla="val 31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29283464"/>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IML-Image-01-Light">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C582E34-45AC-46BF-8372-92FBB6191E38}"/>
              </a:ext>
            </a:extLst>
          </p:cNvPr>
          <p:cNvSpPr>
            <a:spLocks noGrp="1"/>
          </p:cNvSpPr>
          <p:nvPr>
            <p:ph type="pic" sz="quarter" idx="12"/>
          </p:nvPr>
        </p:nvSpPr>
        <p:spPr>
          <a:xfrm>
            <a:off x="6096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1" name="Picture Placeholder 3">
            <a:extLst>
              <a:ext uri="{FF2B5EF4-FFF2-40B4-BE49-F238E27FC236}">
                <a16:creationId xmlns:a16="http://schemas.microsoft.com/office/drawing/2014/main" id="{66997297-9A29-4E56-84A9-E69844C06DC4}"/>
              </a:ext>
            </a:extLst>
          </p:cNvPr>
          <p:cNvSpPr>
            <a:spLocks noGrp="1"/>
          </p:cNvSpPr>
          <p:nvPr>
            <p:ph type="pic" sz="quarter" idx="13"/>
          </p:nvPr>
        </p:nvSpPr>
        <p:spPr>
          <a:xfrm>
            <a:off x="60960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8" name="Title 1">
            <a:extLst>
              <a:ext uri="{FF2B5EF4-FFF2-40B4-BE49-F238E27FC236}">
                <a16:creationId xmlns:a16="http://schemas.microsoft.com/office/drawing/2014/main" id="{1DF71F00-E8FD-4130-A73B-7C83436C0D24}"/>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B13EDE2D-E00B-4784-8152-7CD08FA12643}"/>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399225478"/>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IML-Image-02-Light">
    <p:spTree>
      <p:nvGrpSpPr>
        <p:cNvPr id="1" name=""/>
        <p:cNvGrpSpPr/>
        <p:nvPr/>
      </p:nvGrpSpPr>
      <p:grpSpPr>
        <a:xfrm>
          <a:off x="0" y="0"/>
          <a:ext cx="0" cy="0"/>
          <a:chOff x="0" y="0"/>
          <a:chExt cx="0" cy="0"/>
        </a:xfrm>
      </p:grpSpPr>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2147929"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028685"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5586984"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7D3152E6-5B6E-FF9B-B99C-59E8993DA58B}"/>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B78C7388-BAB6-BD66-158D-8C6151834392}"/>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689110613"/>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IML-Image-03-Light">
    <p:spTree>
      <p:nvGrpSpPr>
        <p:cNvPr id="1" name=""/>
        <p:cNvGrpSpPr/>
        <p:nvPr/>
      </p:nvGrpSpPr>
      <p:grpSpPr>
        <a:xfrm>
          <a:off x="0" y="0"/>
          <a:ext cx="0" cy="0"/>
          <a:chOff x="0" y="0"/>
          <a:chExt cx="0" cy="0"/>
        </a:xfrm>
      </p:grpSpPr>
      <p:sp>
        <p:nvSpPr>
          <p:cNvPr id="14" name="Picture Placeholder 3">
            <a:extLst>
              <a:ext uri="{FF2B5EF4-FFF2-40B4-BE49-F238E27FC236}">
                <a16:creationId xmlns:a16="http://schemas.microsoft.com/office/drawing/2014/main" id="{0AB8959D-88A4-4972-9276-40BC99DE39B2}"/>
              </a:ext>
            </a:extLst>
          </p:cNvPr>
          <p:cNvSpPr>
            <a:spLocks noGrp="1" noChangeAspect="1"/>
          </p:cNvSpPr>
          <p:nvPr>
            <p:ph type="pic" sz="quarter" idx="15"/>
          </p:nvPr>
        </p:nvSpPr>
        <p:spPr>
          <a:xfrm>
            <a:off x="6986016"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1389888"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784080"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4187952"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5866DECC-8E72-892E-10C5-FB0D52B3FB2E}"/>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F8084853-8A75-8FF4-22AB-85F5137A798E}"/>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808032128"/>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userDrawn="1">
  <p:cSld name="PORTFOLIO-Image-01-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52490615"/>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PORTFOLIO-Image-05-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609600"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Picture Placeholder 3">
            <a:extLst>
              <a:ext uri="{FF2B5EF4-FFF2-40B4-BE49-F238E27FC236}">
                <a16:creationId xmlns:a16="http://schemas.microsoft.com/office/drawing/2014/main" id="{B21BCA39-ADFB-4BE6-9D20-13E8FADF99B0}"/>
              </a:ext>
            </a:extLst>
          </p:cNvPr>
          <p:cNvSpPr>
            <a:spLocks noGrp="1"/>
          </p:cNvSpPr>
          <p:nvPr>
            <p:ph type="pic" sz="quarter" idx="14"/>
          </p:nvPr>
        </p:nvSpPr>
        <p:spPr>
          <a:xfrm>
            <a:off x="9003792"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0B57B0E6-36B2-4E47-96C2-1EDF4BBE7946}"/>
              </a:ext>
            </a:extLst>
          </p:cNvPr>
          <p:cNvSpPr>
            <a:spLocks noGrp="1"/>
          </p:cNvSpPr>
          <p:nvPr>
            <p:ph type="pic" sz="quarter" idx="15"/>
          </p:nvPr>
        </p:nvSpPr>
        <p:spPr>
          <a:xfrm>
            <a:off x="3407664"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31BC7345-85E6-4338-92D9-E8AC45730E28}"/>
              </a:ext>
            </a:extLst>
          </p:cNvPr>
          <p:cNvSpPr>
            <a:spLocks noGrp="1"/>
          </p:cNvSpPr>
          <p:nvPr>
            <p:ph type="pic" sz="quarter" idx="16"/>
          </p:nvPr>
        </p:nvSpPr>
        <p:spPr>
          <a:xfrm>
            <a:off x="6205728"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847008780"/>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userDrawn="1">
  <p:cSld name="DATA-Image-03-L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CD6A1AF2-0E5E-C543-BCC9-497B3A3D32FC}"/>
              </a:ext>
            </a:extLst>
          </p:cNvPr>
          <p:cNvSpPr>
            <a:spLocks noGrp="1"/>
          </p:cNvSpPr>
          <p:nvPr>
            <p:ph type="pic" sz="quarter" idx="13"/>
          </p:nvPr>
        </p:nvSpPr>
        <p:spPr>
          <a:xfrm>
            <a:off x="4470654"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
        <p:nvSpPr>
          <p:cNvPr id="9" name="Picture Placeholder 3">
            <a:extLst>
              <a:ext uri="{FF2B5EF4-FFF2-40B4-BE49-F238E27FC236}">
                <a16:creationId xmlns:a16="http://schemas.microsoft.com/office/drawing/2014/main" id="{35FD3BED-494D-7C46-A085-4717BEA81D19}"/>
              </a:ext>
            </a:extLst>
          </p:cNvPr>
          <p:cNvSpPr>
            <a:spLocks noGrp="1"/>
          </p:cNvSpPr>
          <p:nvPr>
            <p:ph type="pic" sz="quarter" idx="14"/>
          </p:nvPr>
        </p:nvSpPr>
        <p:spPr>
          <a:xfrm>
            <a:off x="8331708"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22041925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userDrawn="1">
  <p:cSld name="DATA-Image-02-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EE3198DC-382B-B047-809E-869BFCC20B1A}"/>
              </a:ext>
            </a:extLst>
          </p:cNvPr>
          <p:cNvSpPr>
            <a:spLocks noGrp="1"/>
          </p:cNvSpPr>
          <p:nvPr>
            <p:ph type="pic" sz="quarter" idx="10"/>
          </p:nvPr>
        </p:nvSpPr>
        <p:spPr>
          <a:xfrm>
            <a:off x="6807200" y="609600"/>
            <a:ext cx="4775200"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10027337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userDrawn="1">
  <p:cSld name="DATA-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7470987" y="609601"/>
            <a:ext cx="4068979"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38144443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AGE-Layout-05">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2969342"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ED6D72D2-9BCC-45A6-A342-781349144284}"/>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98276084"/>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userDrawn="1">
  <p:cSld name="DATA-Image-08-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1" y="0"/>
            <a:ext cx="2639569" cy="6858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48903330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userDrawn="1">
  <p:cSld name="DATA-Image-07-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0" y="0"/>
            <a:ext cx="12191997" cy="3429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82005286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Layout-0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DB9D0DDD-5F06-4A50-8692-CADC5FD00B29}"/>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1707825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AGE-Layout-0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028725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AGE-Layout-08">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8C1C4CB0-E103-4518-BF7B-6A1458F43F0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6410825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MAGE-Layout-09">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B2F39605-129A-48D8-8833-9A1C4446F59B}"/>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0284007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AGE-Layout-1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068000" y="0"/>
            <a:ext cx="405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4069087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2A3192-AE8E-1657-3427-3CAF89E6E4E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69E8DB5-DF95-C57E-A898-C4F1C376247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9538CB8-532A-5129-C4A6-1B769F6509D1}"/>
              </a:ext>
            </a:extLst>
          </p:cNvPr>
          <p:cNvSpPr>
            <a:spLocks noGrp="1"/>
          </p:cNvSpPr>
          <p:nvPr>
            <p:ph type="dt" sz="half" idx="10"/>
          </p:nvPr>
        </p:nvSpPr>
        <p:spPr/>
        <p:txBody>
          <a:bodyPr/>
          <a:lstStyle/>
          <a:p>
            <a:fld id="{78CCCB52-6D7B-4CD6-841E-A79FF299F6A3}" type="datetimeFigureOut">
              <a:rPr lang="de-DE" smtClean="0"/>
              <a:t>21.04.2024</a:t>
            </a:fld>
            <a:endParaRPr lang="de-DE"/>
          </a:p>
        </p:txBody>
      </p:sp>
      <p:sp>
        <p:nvSpPr>
          <p:cNvPr id="5" name="Fußzeilenplatzhalter 4">
            <a:extLst>
              <a:ext uri="{FF2B5EF4-FFF2-40B4-BE49-F238E27FC236}">
                <a16:creationId xmlns:a16="http://schemas.microsoft.com/office/drawing/2014/main" id="{C734E364-18EB-E8D0-8032-A9F13CED680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12C8D3D-52F9-FD76-B5BC-C210C48E75B1}"/>
              </a:ext>
            </a:extLst>
          </p:cNvPr>
          <p:cNvSpPr>
            <a:spLocks noGrp="1"/>
          </p:cNvSpPr>
          <p:nvPr>
            <p:ph type="sldNum" sz="quarter" idx="12"/>
          </p:nvPr>
        </p:nvSpPr>
        <p:spPr/>
        <p:txBody>
          <a:bodyPr/>
          <a:lstStyle/>
          <a:p>
            <a:fld id="{6E72E36E-58B7-4498-AB0F-E639E1BEE33A}" type="slidenum">
              <a:rPr lang="de-DE" smtClean="0"/>
              <a:t>‹Nr.›</a:t>
            </a:fld>
            <a:endParaRPr lang="de-DE"/>
          </a:p>
        </p:txBody>
      </p:sp>
    </p:spTree>
    <p:extLst>
      <p:ext uri="{BB962C8B-B14F-4D97-AF65-F5344CB8AC3E}">
        <p14:creationId xmlns:p14="http://schemas.microsoft.com/office/powerpoint/2010/main" val="4574006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AGE-Layout-1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C8AEAFCC-E5E5-4450-A2D9-6267133D820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7101211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AGE-Layout-12">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05600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4114392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AGE-Layout-13">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40082201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AGE-Layout-14">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2274828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AGE-Layout-15">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8790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8371213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AGE-Layout-1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6062306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AGE-Layout-1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42926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6162215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AGE-Layout-1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33075829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MAGE-Layout-19">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32349652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MAGE-Layout-20">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342900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3017630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BE6CBA-82C8-7B7E-2216-56203A6ADD7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96898F2-3DFA-23DC-E154-DADE86D63B7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0489F19-CF43-D752-04AD-7684BBA0A5C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ADB5076-3C2B-4270-5A23-4A4C45A2D45E}"/>
              </a:ext>
            </a:extLst>
          </p:cNvPr>
          <p:cNvSpPr>
            <a:spLocks noGrp="1"/>
          </p:cNvSpPr>
          <p:nvPr>
            <p:ph type="dt" sz="half" idx="10"/>
          </p:nvPr>
        </p:nvSpPr>
        <p:spPr/>
        <p:txBody>
          <a:bodyPr/>
          <a:lstStyle/>
          <a:p>
            <a:fld id="{78CCCB52-6D7B-4CD6-841E-A79FF299F6A3}" type="datetimeFigureOut">
              <a:rPr lang="de-DE" smtClean="0"/>
              <a:t>21.04.2024</a:t>
            </a:fld>
            <a:endParaRPr lang="de-DE"/>
          </a:p>
        </p:txBody>
      </p:sp>
      <p:sp>
        <p:nvSpPr>
          <p:cNvPr id="6" name="Fußzeilenplatzhalter 5">
            <a:extLst>
              <a:ext uri="{FF2B5EF4-FFF2-40B4-BE49-F238E27FC236}">
                <a16:creationId xmlns:a16="http://schemas.microsoft.com/office/drawing/2014/main" id="{B801C5A6-918F-EEB3-1770-8AACCC37C6E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61C0E11-95A4-324D-9FD6-3D669CF369FD}"/>
              </a:ext>
            </a:extLst>
          </p:cNvPr>
          <p:cNvSpPr>
            <a:spLocks noGrp="1"/>
          </p:cNvSpPr>
          <p:nvPr>
            <p:ph type="sldNum" sz="quarter" idx="12"/>
          </p:nvPr>
        </p:nvSpPr>
        <p:spPr/>
        <p:txBody>
          <a:bodyPr/>
          <a:lstStyle/>
          <a:p>
            <a:fld id="{6E72E36E-58B7-4498-AB0F-E639E1BEE33A}" type="slidenum">
              <a:rPr lang="de-DE" smtClean="0"/>
              <a:t>‹Nr.›</a:t>
            </a:fld>
            <a:endParaRPr lang="de-DE"/>
          </a:p>
        </p:txBody>
      </p:sp>
    </p:spTree>
    <p:extLst>
      <p:ext uri="{BB962C8B-B14F-4D97-AF65-F5344CB8AC3E}">
        <p14:creationId xmlns:p14="http://schemas.microsoft.com/office/powerpoint/2010/main" val="1921904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IMAGE-Layout-21">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42193326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IMAGE-Layout-22">
    <p:bg>
      <p:bgPr>
        <a:solidFill>
          <a:schemeClr val="tx1"/>
        </a:solidFill>
        <a:effectLst/>
      </p:bgPr>
    </p:bg>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CEB6E739-39F9-4E42-B265-0E28996ABE27}"/>
              </a:ext>
            </a:extLst>
          </p:cNvPr>
          <p:cNvSpPr>
            <a:spLocks noGrp="1"/>
          </p:cNvSpPr>
          <p:nvPr>
            <p:ph type="pic" sz="quarter" idx="11"/>
          </p:nvPr>
        </p:nvSpPr>
        <p:spPr>
          <a:xfrm>
            <a:off x="0"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208928115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Layout-23">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914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E614D36E-ECF9-42A6-B627-4D2F5657214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12570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Layout-24">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4250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8924456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IMAGE-Layout-25">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
        <p:nvSpPr>
          <p:cNvPr id="4" name="Picture Placeholder 6">
            <a:extLst>
              <a:ext uri="{FF2B5EF4-FFF2-40B4-BE49-F238E27FC236}">
                <a16:creationId xmlns:a16="http://schemas.microsoft.com/office/drawing/2014/main" id="{C46AC66E-831B-481E-9DCA-6F38FC2799A1}"/>
              </a:ext>
            </a:extLst>
          </p:cNvPr>
          <p:cNvSpPr>
            <a:spLocks noGrp="1"/>
          </p:cNvSpPr>
          <p:nvPr>
            <p:ph type="pic" sz="quarter" idx="10"/>
          </p:nvPr>
        </p:nvSpPr>
        <p:spPr>
          <a:xfrm>
            <a:off x="6096000" y="914400"/>
            <a:ext cx="5181600" cy="5029200"/>
          </a:xfrm>
          <a:prstGeom prst="roundRect">
            <a:avLst>
              <a:gd name="adj" fmla="val 0"/>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19913094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Layout-26">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3D589A9-0690-4D70-AC6B-7E02C990809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
        <p:nvSpPr>
          <p:cNvPr id="5" name="Picture Placeholder 2">
            <a:extLst>
              <a:ext uri="{FF2B5EF4-FFF2-40B4-BE49-F238E27FC236}">
                <a16:creationId xmlns:a16="http://schemas.microsoft.com/office/drawing/2014/main" id="{1D032E74-E98C-4A65-8348-308DC5A57330}"/>
              </a:ext>
            </a:extLst>
          </p:cNvPr>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sz="1867">
                <a:solidFill>
                  <a:schemeClr val="bg1"/>
                </a:solidFill>
              </a:defRPr>
            </a:lvl1pPr>
          </a:lstStyle>
          <a:p>
            <a:endParaRPr lang="uk-UA"/>
          </a:p>
        </p:txBody>
      </p:sp>
    </p:spTree>
    <p:extLst>
      <p:ext uri="{BB962C8B-B14F-4D97-AF65-F5344CB8AC3E}">
        <p14:creationId xmlns:p14="http://schemas.microsoft.com/office/powerpoint/2010/main" val="26605550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Layout-2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Title 4">
            <a:extLst>
              <a:ext uri="{FF2B5EF4-FFF2-40B4-BE49-F238E27FC236}">
                <a16:creationId xmlns:a16="http://schemas.microsoft.com/office/drawing/2014/main" id="{051B3C81-37F1-45BE-8A36-6F5B922614F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4339721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Layout-2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BDE31C0E-ED7D-4FBC-B3FC-8850A717228D}"/>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068941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Layout-29">
    <p:bg>
      <p:bgPr>
        <a:solidFill>
          <a:schemeClr val="tx1"/>
        </a:solidFill>
        <a:effectLst/>
      </p:bgPr>
    </p:bg>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A01E19A8-58F0-4680-BA37-243AA8D2479B}"/>
              </a:ext>
            </a:extLst>
          </p:cNvPr>
          <p:cNvSpPr>
            <a:spLocks noGrp="1"/>
          </p:cNvSpPr>
          <p:nvPr>
            <p:ph type="pic" sz="quarter" idx="10"/>
          </p:nvPr>
        </p:nvSpPr>
        <p:spPr>
          <a:xfrm>
            <a:off x="9144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6E3EE0B-F4D7-4A15-858C-7B64D9236F77}"/>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0442024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Layout-30">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B8E2D95-DBF1-4838-AC3D-96F341E8EC32}"/>
              </a:ext>
            </a:extLst>
          </p:cNvPr>
          <p:cNvSpPr>
            <a:spLocks noGrp="1"/>
          </p:cNvSpPr>
          <p:nvPr>
            <p:ph type="pic" sz="quarter" idx="11"/>
          </p:nvPr>
        </p:nvSpPr>
        <p:spPr>
          <a:xfrm>
            <a:off x="6522720"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Picture Placeholder 3">
            <a:extLst>
              <a:ext uri="{FF2B5EF4-FFF2-40B4-BE49-F238E27FC236}">
                <a16:creationId xmlns:a16="http://schemas.microsoft.com/office/drawing/2014/main" id="{90CB9292-A56B-4AF1-9C57-80C7BB9D0850}"/>
              </a:ext>
            </a:extLst>
          </p:cNvPr>
          <p:cNvSpPr>
            <a:spLocks noGrp="1"/>
          </p:cNvSpPr>
          <p:nvPr>
            <p:ph type="pic" sz="quarter" idx="10"/>
          </p:nvPr>
        </p:nvSpPr>
        <p:spPr>
          <a:xfrm>
            <a:off x="4035552"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4">
            <a:extLst>
              <a:ext uri="{FF2B5EF4-FFF2-40B4-BE49-F238E27FC236}">
                <a16:creationId xmlns:a16="http://schemas.microsoft.com/office/drawing/2014/main" id="{3EC904EB-B2A2-479C-9B2E-50DCB0CD54D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67463357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67CC5C-BA9B-1F07-26A1-78EA9C7D4B23}"/>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8AE8032-B7CF-880C-9524-15C0C6CCA3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2FFE0C1E-8355-F512-E9D5-34915A3F85D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FFD5799-D05D-0ED5-373E-346E37474A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6D5D26B-0FFC-BE76-565A-A557E61B3A4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BAA045D-3CA9-61EE-4766-35E541FF2997}"/>
              </a:ext>
            </a:extLst>
          </p:cNvPr>
          <p:cNvSpPr>
            <a:spLocks noGrp="1"/>
          </p:cNvSpPr>
          <p:nvPr>
            <p:ph type="dt" sz="half" idx="10"/>
          </p:nvPr>
        </p:nvSpPr>
        <p:spPr/>
        <p:txBody>
          <a:bodyPr/>
          <a:lstStyle/>
          <a:p>
            <a:fld id="{78CCCB52-6D7B-4CD6-841E-A79FF299F6A3}" type="datetimeFigureOut">
              <a:rPr lang="de-DE" smtClean="0"/>
              <a:t>21.04.2024</a:t>
            </a:fld>
            <a:endParaRPr lang="de-DE"/>
          </a:p>
        </p:txBody>
      </p:sp>
      <p:sp>
        <p:nvSpPr>
          <p:cNvPr id="8" name="Fußzeilenplatzhalter 7">
            <a:extLst>
              <a:ext uri="{FF2B5EF4-FFF2-40B4-BE49-F238E27FC236}">
                <a16:creationId xmlns:a16="http://schemas.microsoft.com/office/drawing/2014/main" id="{B9748F76-18FE-3A83-7000-4E331B56E0E1}"/>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EB20FFB9-0B66-BC55-BA59-8C0B1134D6B9}"/>
              </a:ext>
            </a:extLst>
          </p:cNvPr>
          <p:cNvSpPr>
            <a:spLocks noGrp="1"/>
          </p:cNvSpPr>
          <p:nvPr>
            <p:ph type="sldNum" sz="quarter" idx="12"/>
          </p:nvPr>
        </p:nvSpPr>
        <p:spPr/>
        <p:txBody>
          <a:bodyPr/>
          <a:lstStyle/>
          <a:p>
            <a:fld id="{6E72E36E-58B7-4498-AB0F-E639E1BEE33A}" type="slidenum">
              <a:rPr lang="de-DE" smtClean="0"/>
              <a:t>‹Nr.›</a:t>
            </a:fld>
            <a:endParaRPr lang="de-DE"/>
          </a:p>
        </p:txBody>
      </p:sp>
    </p:spTree>
    <p:extLst>
      <p:ext uri="{BB962C8B-B14F-4D97-AF65-F5344CB8AC3E}">
        <p14:creationId xmlns:p14="http://schemas.microsoft.com/office/powerpoint/2010/main" val="1118963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Layout-31">
    <p:bg>
      <p:bgPr>
        <a:solidFill>
          <a:schemeClr val="tx1"/>
        </a:solidFill>
        <a:effectLst/>
      </p:bgPr>
    </p:bg>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25D926C8-134F-4B4E-AFA6-422CF4396A99}"/>
              </a:ext>
            </a:extLst>
          </p:cNvPr>
          <p:cNvSpPr>
            <a:spLocks noGrp="1"/>
          </p:cNvSpPr>
          <p:nvPr>
            <p:ph type="pic" sz="quarter" idx="12"/>
          </p:nvPr>
        </p:nvSpPr>
        <p:spPr>
          <a:xfrm>
            <a:off x="3927933"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2">
            <a:extLst>
              <a:ext uri="{FF2B5EF4-FFF2-40B4-BE49-F238E27FC236}">
                <a16:creationId xmlns:a16="http://schemas.microsoft.com/office/drawing/2014/main" id="{E7A03C44-8D2E-4BFD-9CA2-776A82F3D046}"/>
              </a:ext>
            </a:extLst>
          </p:cNvPr>
          <p:cNvSpPr>
            <a:spLocks noGrp="1"/>
          </p:cNvSpPr>
          <p:nvPr>
            <p:ph type="pic" sz="quarter" idx="13"/>
          </p:nvPr>
        </p:nvSpPr>
        <p:spPr>
          <a:xfrm>
            <a:off x="6484267"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5" name="Picture Placeholder 2">
            <a:extLst>
              <a:ext uri="{FF2B5EF4-FFF2-40B4-BE49-F238E27FC236}">
                <a16:creationId xmlns:a16="http://schemas.microsoft.com/office/drawing/2014/main" id="{F4B1582B-7009-4058-8A5C-E13B6D711671}"/>
              </a:ext>
            </a:extLst>
          </p:cNvPr>
          <p:cNvSpPr>
            <a:spLocks noGrp="1"/>
          </p:cNvSpPr>
          <p:nvPr>
            <p:ph type="pic" sz="quarter" idx="14"/>
          </p:nvPr>
        </p:nvSpPr>
        <p:spPr>
          <a:xfrm>
            <a:off x="9040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Picture Placeholder 2">
            <a:extLst>
              <a:ext uri="{FF2B5EF4-FFF2-40B4-BE49-F238E27FC236}">
                <a16:creationId xmlns:a16="http://schemas.microsoft.com/office/drawing/2014/main" id="{ECE65DF2-591D-4F3E-B1AE-7D36BDC98605}"/>
              </a:ext>
            </a:extLst>
          </p:cNvPr>
          <p:cNvSpPr>
            <a:spLocks noGrp="1"/>
          </p:cNvSpPr>
          <p:nvPr>
            <p:ph type="pic" sz="quarter" idx="11"/>
          </p:nvPr>
        </p:nvSpPr>
        <p:spPr>
          <a:xfrm>
            <a:off x="1371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2066119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Layout-32">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9362819E-B2B5-455B-AA2D-A8DAF1066AC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37406808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Layout-33">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3">
            <a:extLst>
              <a:ext uri="{FF2B5EF4-FFF2-40B4-BE49-F238E27FC236}">
                <a16:creationId xmlns:a16="http://schemas.microsoft.com/office/drawing/2014/main" id="{4D6CAF51-6BDC-498B-A477-237F7A227F5F}"/>
              </a:ext>
            </a:extLst>
          </p:cNvPr>
          <p:cNvSpPr>
            <a:spLocks noGrp="1"/>
          </p:cNvSpPr>
          <p:nvPr>
            <p:ph type="pic" sz="quarter" idx="11"/>
          </p:nvPr>
        </p:nvSpPr>
        <p:spPr>
          <a:xfrm>
            <a:off x="259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3">
            <a:extLst>
              <a:ext uri="{FF2B5EF4-FFF2-40B4-BE49-F238E27FC236}">
                <a16:creationId xmlns:a16="http://schemas.microsoft.com/office/drawing/2014/main" id="{90441955-A97F-4CDA-9F8E-65C8BCEFD3D4}"/>
              </a:ext>
            </a:extLst>
          </p:cNvPr>
          <p:cNvSpPr>
            <a:spLocks noGrp="1"/>
          </p:cNvSpPr>
          <p:nvPr>
            <p:ph type="pic" sz="quarter" idx="12"/>
          </p:nvPr>
        </p:nvSpPr>
        <p:spPr>
          <a:xfrm>
            <a:off x="427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3">
            <a:extLst>
              <a:ext uri="{FF2B5EF4-FFF2-40B4-BE49-F238E27FC236}">
                <a16:creationId xmlns:a16="http://schemas.microsoft.com/office/drawing/2014/main" id="{34091CEE-A618-459D-8440-5B817743F9C9}"/>
              </a:ext>
            </a:extLst>
          </p:cNvPr>
          <p:cNvSpPr>
            <a:spLocks noGrp="1"/>
          </p:cNvSpPr>
          <p:nvPr>
            <p:ph type="pic" sz="quarter" idx="13"/>
          </p:nvPr>
        </p:nvSpPr>
        <p:spPr>
          <a:xfrm>
            <a:off x="91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3">
            <a:extLst>
              <a:ext uri="{FF2B5EF4-FFF2-40B4-BE49-F238E27FC236}">
                <a16:creationId xmlns:a16="http://schemas.microsoft.com/office/drawing/2014/main" id="{6A2A6811-5688-499E-AFFE-209FF0846F7B}"/>
              </a:ext>
            </a:extLst>
          </p:cNvPr>
          <p:cNvSpPr>
            <a:spLocks noGrp="1"/>
          </p:cNvSpPr>
          <p:nvPr>
            <p:ph type="pic" sz="quarter" idx="14"/>
          </p:nvPr>
        </p:nvSpPr>
        <p:spPr>
          <a:xfrm>
            <a:off x="259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3">
            <a:extLst>
              <a:ext uri="{FF2B5EF4-FFF2-40B4-BE49-F238E27FC236}">
                <a16:creationId xmlns:a16="http://schemas.microsoft.com/office/drawing/2014/main" id="{6816AFA0-6B0E-411B-A44B-9433003B1E60}"/>
              </a:ext>
            </a:extLst>
          </p:cNvPr>
          <p:cNvSpPr>
            <a:spLocks noGrp="1"/>
          </p:cNvSpPr>
          <p:nvPr>
            <p:ph type="pic" sz="quarter" idx="15"/>
          </p:nvPr>
        </p:nvSpPr>
        <p:spPr>
          <a:xfrm>
            <a:off x="427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9" name="Picture Placeholder 3">
            <a:extLst>
              <a:ext uri="{FF2B5EF4-FFF2-40B4-BE49-F238E27FC236}">
                <a16:creationId xmlns:a16="http://schemas.microsoft.com/office/drawing/2014/main" id="{F33CACAB-EFD3-4423-A56F-67BF87122A24}"/>
              </a:ext>
            </a:extLst>
          </p:cNvPr>
          <p:cNvSpPr>
            <a:spLocks noGrp="1"/>
          </p:cNvSpPr>
          <p:nvPr>
            <p:ph type="pic" sz="quarter" idx="16"/>
          </p:nvPr>
        </p:nvSpPr>
        <p:spPr>
          <a:xfrm>
            <a:off x="91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0" name="Picture Placeholder 3">
            <a:extLst>
              <a:ext uri="{FF2B5EF4-FFF2-40B4-BE49-F238E27FC236}">
                <a16:creationId xmlns:a16="http://schemas.microsoft.com/office/drawing/2014/main" id="{454B9E96-3F41-4112-B2F2-7C91659C962B}"/>
              </a:ext>
            </a:extLst>
          </p:cNvPr>
          <p:cNvSpPr>
            <a:spLocks noGrp="1"/>
          </p:cNvSpPr>
          <p:nvPr>
            <p:ph type="pic" sz="quarter" idx="17"/>
          </p:nvPr>
        </p:nvSpPr>
        <p:spPr>
          <a:xfrm>
            <a:off x="259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1" name="Picture Placeholder 3">
            <a:extLst>
              <a:ext uri="{FF2B5EF4-FFF2-40B4-BE49-F238E27FC236}">
                <a16:creationId xmlns:a16="http://schemas.microsoft.com/office/drawing/2014/main" id="{BC02999A-F922-4A21-97D6-ACA30F81B716}"/>
              </a:ext>
            </a:extLst>
          </p:cNvPr>
          <p:cNvSpPr>
            <a:spLocks noGrp="1"/>
          </p:cNvSpPr>
          <p:nvPr>
            <p:ph type="pic" sz="quarter" idx="18"/>
          </p:nvPr>
        </p:nvSpPr>
        <p:spPr>
          <a:xfrm>
            <a:off x="427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07ABEAF5-F661-4B13-AA84-91E5DCACEE8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6272075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Layout-34">
    <p:bg>
      <p:bgPr>
        <a:solidFill>
          <a:schemeClr val="tx1"/>
        </a:solidFill>
        <a:effectLst/>
      </p:bgPr>
    </p:bg>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DB359F9B-D09D-41FC-A8A3-34B107216361}"/>
              </a:ext>
            </a:extLst>
          </p:cNvPr>
          <p:cNvSpPr>
            <a:spLocks noGrp="1"/>
          </p:cNvSpPr>
          <p:nvPr>
            <p:ph type="pic" sz="quarter" idx="11"/>
          </p:nvPr>
        </p:nvSpPr>
        <p:spPr>
          <a:xfrm>
            <a:off x="3657600"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3">
            <a:extLst>
              <a:ext uri="{FF2B5EF4-FFF2-40B4-BE49-F238E27FC236}">
                <a16:creationId xmlns:a16="http://schemas.microsoft.com/office/drawing/2014/main" id="{30340115-791E-436C-B1D2-4BA0EF313DD6}"/>
              </a:ext>
            </a:extLst>
          </p:cNvPr>
          <p:cNvSpPr>
            <a:spLocks noGrp="1"/>
          </p:cNvSpPr>
          <p:nvPr>
            <p:ph type="pic" sz="quarter" idx="12"/>
          </p:nvPr>
        </p:nvSpPr>
        <p:spPr>
          <a:xfrm>
            <a:off x="3657600"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3">
            <a:extLst>
              <a:ext uri="{FF2B5EF4-FFF2-40B4-BE49-F238E27FC236}">
                <a16:creationId xmlns:a16="http://schemas.microsoft.com/office/drawing/2014/main" id="{A7AFE5EF-FFAF-44D0-AE52-53409201E332}"/>
              </a:ext>
            </a:extLst>
          </p:cNvPr>
          <p:cNvSpPr>
            <a:spLocks noGrp="1"/>
          </p:cNvSpPr>
          <p:nvPr>
            <p:ph type="pic" sz="quarter" idx="13"/>
          </p:nvPr>
        </p:nvSpPr>
        <p:spPr>
          <a:xfrm>
            <a:off x="1259225"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259225"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66796E9-17FF-4B7C-BBAB-43BCEA9CC3F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9254781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MAGE-Layout-35">
    <p:bg>
      <p:bgPr>
        <a:solidFill>
          <a:schemeClr val="tx1"/>
        </a:solidFill>
        <a:effectLst/>
      </p:bgPr>
    </p:bg>
    <p:spTree>
      <p:nvGrpSpPr>
        <p:cNvPr id="1" name=""/>
        <p:cNvGrpSpPr/>
        <p:nvPr/>
      </p:nvGrpSpPr>
      <p:grpSpPr>
        <a:xfrm>
          <a:off x="0" y="0"/>
          <a:ext cx="0" cy="0"/>
          <a:chOff x="0" y="0"/>
          <a:chExt cx="0" cy="0"/>
        </a:xfrm>
      </p:grpSpPr>
      <p:sp>
        <p:nvSpPr>
          <p:cNvPr id="18" name="Picture Placeholder 3">
            <a:extLst>
              <a:ext uri="{FF2B5EF4-FFF2-40B4-BE49-F238E27FC236}">
                <a16:creationId xmlns:a16="http://schemas.microsoft.com/office/drawing/2014/main" id="{4F61D5AC-6B9A-4E76-9528-AC060A579713}"/>
              </a:ext>
            </a:extLst>
          </p:cNvPr>
          <p:cNvSpPr>
            <a:spLocks noGrp="1"/>
          </p:cNvSpPr>
          <p:nvPr>
            <p:ph type="pic" sz="quarter" idx="10"/>
          </p:nvPr>
        </p:nvSpPr>
        <p:spPr>
          <a:xfrm>
            <a:off x="4986454" y="1430453"/>
            <a:ext cx="1109547" cy="1109547"/>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9" name="Picture Placeholder 3">
            <a:extLst>
              <a:ext uri="{FF2B5EF4-FFF2-40B4-BE49-F238E27FC236}">
                <a16:creationId xmlns:a16="http://schemas.microsoft.com/office/drawing/2014/main" id="{182EF3E6-2533-4B75-8BBE-37A72D1F9537}"/>
              </a:ext>
            </a:extLst>
          </p:cNvPr>
          <p:cNvSpPr>
            <a:spLocks noGrp="1"/>
          </p:cNvSpPr>
          <p:nvPr>
            <p:ph type="pic" sz="quarter" idx="11"/>
          </p:nvPr>
        </p:nvSpPr>
        <p:spPr>
          <a:xfrm>
            <a:off x="4986454"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0" name="Picture Placeholder 3">
            <a:extLst>
              <a:ext uri="{FF2B5EF4-FFF2-40B4-BE49-F238E27FC236}">
                <a16:creationId xmlns:a16="http://schemas.microsoft.com/office/drawing/2014/main" id="{39BDB5CE-3845-49A2-B1DD-B21BA2398B5E}"/>
              </a:ext>
            </a:extLst>
          </p:cNvPr>
          <p:cNvSpPr>
            <a:spLocks noGrp="1"/>
          </p:cNvSpPr>
          <p:nvPr>
            <p:ph type="pic" sz="quarter" idx="12"/>
          </p:nvPr>
        </p:nvSpPr>
        <p:spPr>
          <a:xfrm>
            <a:off x="4986454"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1" name="Picture Placeholder 3">
            <a:extLst>
              <a:ext uri="{FF2B5EF4-FFF2-40B4-BE49-F238E27FC236}">
                <a16:creationId xmlns:a16="http://schemas.microsoft.com/office/drawing/2014/main" id="{87177F30-49A0-43D7-9750-F6537569BC0C}"/>
              </a:ext>
            </a:extLst>
          </p:cNvPr>
          <p:cNvSpPr>
            <a:spLocks noGrp="1"/>
          </p:cNvSpPr>
          <p:nvPr>
            <p:ph type="pic" sz="quarter" idx="13"/>
          </p:nvPr>
        </p:nvSpPr>
        <p:spPr>
          <a:xfrm>
            <a:off x="64850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2" name="Picture Placeholder 3">
            <a:extLst>
              <a:ext uri="{FF2B5EF4-FFF2-40B4-BE49-F238E27FC236}">
                <a16:creationId xmlns:a16="http://schemas.microsoft.com/office/drawing/2014/main" id="{A4D7A181-BF2B-4E2C-8DC6-9E9F93789422}"/>
              </a:ext>
            </a:extLst>
          </p:cNvPr>
          <p:cNvSpPr>
            <a:spLocks noGrp="1"/>
          </p:cNvSpPr>
          <p:nvPr>
            <p:ph type="pic" sz="quarter" idx="14"/>
          </p:nvPr>
        </p:nvSpPr>
        <p:spPr>
          <a:xfrm>
            <a:off x="64850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3" name="Picture Placeholder 3">
            <a:extLst>
              <a:ext uri="{FF2B5EF4-FFF2-40B4-BE49-F238E27FC236}">
                <a16:creationId xmlns:a16="http://schemas.microsoft.com/office/drawing/2014/main" id="{5656422B-2BD1-4349-AEF4-549C487EBAF9}"/>
              </a:ext>
            </a:extLst>
          </p:cNvPr>
          <p:cNvSpPr>
            <a:spLocks noGrp="1"/>
          </p:cNvSpPr>
          <p:nvPr>
            <p:ph type="pic" sz="quarter" idx="15"/>
          </p:nvPr>
        </p:nvSpPr>
        <p:spPr>
          <a:xfrm>
            <a:off x="64850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4" name="Picture Placeholder 3">
            <a:extLst>
              <a:ext uri="{FF2B5EF4-FFF2-40B4-BE49-F238E27FC236}">
                <a16:creationId xmlns:a16="http://schemas.microsoft.com/office/drawing/2014/main" id="{F5BEF3CE-BE91-482E-9A1D-F323D666EC82}"/>
              </a:ext>
            </a:extLst>
          </p:cNvPr>
          <p:cNvSpPr>
            <a:spLocks noGrp="1"/>
          </p:cNvSpPr>
          <p:nvPr>
            <p:ph type="pic" sz="quarter" idx="16"/>
          </p:nvPr>
        </p:nvSpPr>
        <p:spPr>
          <a:xfrm>
            <a:off x="79836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5" name="Picture Placeholder 3">
            <a:extLst>
              <a:ext uri="{FF2B5EF4-FFF2-40B4-BE49-F238E27FC236}">
                <a16:creationId xmlns:a16="http://schemas.microsoft.com/office/drawing/2014/main" id="{94CA472E-95A8-43F9-BA68-D9D29CFA582C}"/>
              </a:ext>
            </a:extLst>
          </p:cNvPr>
          <p:cNvSpPr>
            <a:spLocks noGrp="1"/>
          </p:cNvSpPr>
          <p:nvPr>
            <p:ph type="pic" sz="quarter" idx="17"/>
          </p:nvPr>
        </p:nvSpPr>
        <p:spPr>
          <a:xfrm>
            <a:off x="79836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6" name="Picture Placeholder 3">
            <a:extLst>
              <a:ext uri="{FF2B5EF4-FFF2-40B4-BE49-F238E27FC236}">
                <a16:creationId xmlns:a16="http://schemas.microsoft.com/office/drawing/2014/main" id="{B76B9EDF-B9FA-4D55-9CD3-DC606A762809}"/>
              </a:ext>
            </a:extLst>
          </p:cNvPr>
          <p:cNvSpPr>
            <a:spLocks noGrp="1"/>
          </p:cNvSpPr>
          <p:nvPr>
            <p:ph type="pic" sz="quarter" idx="18"/>
          </p:nvPr>
        </p:nvSpPr>
        <p:spPr>
          <a:xfrm>
            <a:off x="79836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7" name="Picture Placeholder 3">
            <a:extLst>
              <a:ext uri="{FF2B5EF4-FFF2-40B4-BE49-F238E27FC236}">
                <a16:creationId xmlns:a16="http://schemas.microsoft.com/office/drawing/2014/main" id="{338378F8-9586-4B0C-A232-3B726BB5670E}"/>
              </a:ext>
            </a:extLst>
          </p:cNvPr>
          <p:cNvSpPr>
            <a:spLocks noGrp="1"/>
          </p:cNvSpPr>
          <p:nvPr>
            <p:ph type="pic" sz="quarter" idx="19"/>
          </p:nvPr>
        </p:nvSpPr>
        <p:spPr>
          <a:xfrm>
            <a:off x="94822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8" name="Picture Placeholder 3">
            <a:extLst>
              <a:ext uri="{FF2B5EF4-FFF2-40B4-BE49-F238E27FC236}">
                <a16:creationId xmlns:a16="http://schemas.microsoft.com/office/drawing/2014/main" id="{DBAA4A7E-83F0-4DE1-8058-727D0D550AE8}"/>
              </a:ext>
            </a:extLst>
          </p:cNvPr>
          <p:cNvSpPr>
            <a:spLocks noGrp="1"/>
          </p:cNvSpPr>
          <p:nvPr>
            <p:ph type="pic" sz="quarter" idx="20"/>
          </p:nvPr>
        </p:nvSpPr>
        <p:spPr>
          <a:xfrm>
            <a:off x="94822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9" name="Picture Placeholder 3">
            <a:extLst>
              <a:ext uri="{FF2B5EF4-FFF2-40B4-BE49-F238E27FC236}">
                <a16:creationId xmlns:a16="http://schemas.microsoft.com/office/drawing/2014/main" id="{2D3DF732-700F-4626-B6E5-D4FE7CA7F750}"/>
              </a:ext>
            </a:extLst>
          </p:cNvPr>
          <p:cNvSpPr>
            <a:spLocks noGrp="1"/>
          </p:cNvSpPr>
          <p:nvPr>
            <p:ph type="pic" sz="quarter" idx="21"/>
          </p:nvPr>
        </p:nvSpPr>
        <p:spPr>
          <a:xfrm>
            <a:off x="94822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Tree>
    <p:extLst>
      <p:ext uri="{BB962C8B-B14F-4D97-AF65-F5344CB8AC3E}">
        <p14:creationId xmlns:p14="http://schemas.microsoft.com/office/powerpoint/2010/main" val="114955910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Layout-36">
    <p:bg>
      <p:bgPr>
        <a:solidFill>
          <a:schemeClr val="tx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9DE22400-4DFB-4070-BD11-796979D44517}"/>
              </a:ext>
            </a:extLst>
          </p:cNvPr>
          <p:cNvSpPr>
            <a:spLocks noGrp="1"/>
          </p:cNvSpPr>
          <p:nvPr>
            <p:ph type="pic" sz="quarter" idx="11"/>
          </p:nvPr>
        </p:nvSpPr>
        <p:spPr>
          <a:xfrm>
            <a:off x="3048001"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F6B20438-F6EA-44E8-AE9B-E1D8927EDD45}"/>
              </a:ext>
            </a:extLst>
          </p:cNvPr>
          <p:cNvSpPr>
            <a:spLocks noGrp="1"/>
          </p:cNvSpPr>
          <p:nvPr>
            <p:ph type="pic" sz="quarter" idx="12"/>
          </p:nvPr>
        </p:nvSpPr>
        <p:spPr>
          <a:xfrm>
            <a:off x="7944153"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6172244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Layout-37">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4167C466-06CA-4316-837F-DE41C6D25BBE}"/>
              </a:ext>
            </a:extLst>
          </p:cNvPr>
          <p:cNvSpPr>
            <a:spLocks noGrp="1"/>
          </p:cNvSpPr>
          <p:nvPr>
            <p:ph type="pic" sz="quarter" idx="12"/>
          </p:nvPr>
        </p:nvSpPr>
        <p:spPr>
          <a:xfrm>
            <a:off x="56304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BEF702DF-314A-48F1-973E-85A0F00953B2}"/>
              </a:ext>
            </a:extLst>
          </p:cNvPr>
          <p:cNvSpPr>
            <a:spLocks noGrp="1"/>
          </p:cNvSpPr>
          <p:nvPr>
            <p:ph type="pic" sz="quarter" idx="13"/>
          </p:nvPr>
        </p:nvSpPr>
        <p:spPr>
          <a:xfrm>
            <a:off x="91440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498764A-68F6-42A7-8513-24CEA7D01CDF}"/>
              </a:ext>
            </a:extLst>
          </p:cNvPr>
          <p:cNvSpPr>
            <a:spLocks noGrp="1"/>
          </p:cNvSpPr>
          <p:nvPr>
            <p:ph type="pic" sz="quarter" idx="11"/>
          </p:nvPr>
        </p:nvSpPr>
        <p:spPr>
          <a:xfrm>
            <a:off x="21168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29145909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Layout-3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C2276A54-15F6-49F8-8236-5D53CB303591}"/>
              </a:ext>
            </a:extLst>
          </p:cNvPr>
          <p:cNvSpPr>
            <a:spLocks noGrp="1"/>
          </p:cNvSpPr>
          <p:nvPr>
            <p:ph type="pic" sz="quarter" idx="11"/>
          </p:nvPr>
        </p:nvSpPr>
        <p:spPr>
          <a:xfrm>
            <a:off x="6139201"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9551027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Layout-39">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90FCA33D-2064-4B79-A05B-33E02F45CC00}"/>
              </a:ext>
            </a:extLst>
          </p:cNvPr>
          <p:cNvSpPr>
            <a:spLocks noGrp="1"/>
          </p:cNvSpPr>
          <p:nvPr>
            <p:ph type="pic" sz="quarter" idx="10"/>
          </p:nvPr>
        </p:nvSpPr>
        <p:spPr>
          <a:xfrm>
            <a:off x="914400" y="914400"/>
            <a:ext cx="6577781"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B3F2EB52-6437-443D-83F2-470160C639DE}"/>
              </a:ext>
            </a:extLst>
          </p:cNvPr>
          <p:cNvSpPr>
            <a:spLocks noGrp="1"/>
          </p:cNvSpPr>
          <p:nvPr>
            <p:ph type="pic" sz="quarter" idx="13"/>
          </p:nvPr>
        </p:nvSpPr>
        <p:spPr>
          <a:xfrm>
            <a:off x="914400" y="3471598"/>
            <a:ext cx="6577781" cy="2472001"/>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2366573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Layout-40">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5D57908-4AFF-424F-A126-737853EA3FE9}"/>
              </a:ext>
            </a:extLst>
          </p:cNvPr>
          <p:cNvSpPr>
            <a:spLocks noGrp="1"/>
          </p:cNvSpPr>
          <p:nvPr>
            <p:ph type="pic" sz="quarter" idx="10"/>
          </p:nvPr>
        </p:nvSpPr>
        <p:spPr>
          <a:xfrm>
            <a:off x="914400" y="914400"/>
            <a:ext cx="2568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Picture Placeholder 3">
            <a:extLst>
              <a:ext uri="{FF2B5EF4-FFF2-40B4-BE49-F238E27FC236}">
                <a16:creationId xmlns:a16="http://schemas.microsoft.com/office/drawing/2014/main" id="{9E22C849-BA60-407D-AF15-5F2874C1B427}"/>
              </a:ext>
            </a:extLst>
          </p:cNvPr>
          <p:cNvSpPr>
            <a:spLocks noGrp="1"/>
          </p:cNvSpPr>
          <p:nvPr>
            <p:ph type="pic" sz="quarter" idx="13"/>
          </p:nvPr>
        </p:nvSpPr>
        <p:spPr>
          <a:xfrm>
            <a:off x="3528000" y="3452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6EA590BF-BEF4-4611-8EE4-786523DD517B}"/>
              </a:ext>
            </a:extLst>
          </p:cNvPr>
          <p:cNvSpPr>
            <a:spLocks noGrp="1"/>
          </p:cNvSpPr>
          <p:nvPr>
            <p:ph type="pic" sz="quarter" idx="14"/>
          </p:nvPr>
        </p:nvSpPr>
        <p:spPr>
          <a:xfrm>
            <a:off x="3528000" y="914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04948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4CC909-DD61-BBB6-A8EB-CC3CE8E9E58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D950F5A9-F38A-C6CC-3432-ED7F5E34833F}"/>
              </a:ext>
            </a:extLst>
          </p:cNvPr>
          <p:cNvSpPr>
            <a:spLocks noGrp="1"/>
          </p:cNvSpPr>
          <p:nvPr>
            <p:ph type="dt" sz="half" idx="10"/>
          </p:nvPr>
        </p:nvSpPr>
        <p:spPr/>
        <p:txBody>
          <a:bodyPr/>
          <a:lstStyle/>
          <a:p>
            <a:fld id="{78CCCB52-6D7B-4CD6-841E-A79FF299F6A3}" type="datetimeFigureOut">
              <a:rPr lang="de-DE" smtClean="0"/>
              <a:t>21.04.2024</a:t>
            </a:fld>
            <a:endParaRPr lang="de-DE"/>
          </a:p>
        </p:txBody>
      </p:sp>
      <p:sp>
        <p:nvSpPr>
          <p:cNvPr id="4" name="Fußzeilenplatzhalter 3">
            <a:extLst>
              <a:ext uri="{FF2B5EF4-FFF2-40B4-BE49-F238E27FC236}">
                <a16:creationId xmlns:a16="http://schemas.microsoft.com/office/drawing/2014/main" id="{318BCA4F-4883-0E40-50B6-078004F07B08}"/>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42E48C4-DC10-B33D-BC97-9DD6EAAA8170}"/>
              </a:ext>
            </a:extLst>
          </p:cNvPr>
          <p:cNvSpPr>
            <a:spLocks noGrp="1"/>
          </p:cNvSpPr>
          <p:nvPr>
            <p:ph type="sldNum" sz="quarter" idx="12"/>
          </p:nvPr>
        </p:nvSpPr>
        <p:spPr/>
        <p:txBody>
          <a:bodyPr/>
          <a:lstStyle/>
          <a:p>
            <a:fld id="{6E72E36E-58B7-4498-AB0F-E639E1BEE33A}" type="slidenum">
              <a:rPr lang="de-DE" smtClean="0"/>
              <a:t>‹Nr.›</a:t>
            </a:fld>
            <a:endParaRPr lang="de-DE"/>
          </a:p>
        </p:txBody>
      </p:sp>
    </p:spTree>
    <p:extLst>
      <p:ext uri="{BB962C8B-B14F-4D97-AF65-F5344CB8AC3E}">
        <p14:creationId xmlns:p14="http://schemas.microsoft.com/office/powerpoint/2010/main" val="136792546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MAGE-Layout-41">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57030164-06EA-4D37-9C6D-49853C2FD302}"/>
              </a:ext>
            </a:extLst>
          </p:cNvPr>
          <p:cNvSpPr>
            <a:spLocks noGrp="1"/>
          </p:cNvSpPr>
          <p:nvPr>
            <p:ph type="pic" sz="quarter" idx="13"/>
          </p:nvPr>
        </p:nvSpPr>
        <p:spPr>
          <a:xfrm>
            <a:off x="914400" y="3452400"/>
            <a:ext cx="700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C00E378F-86E7-4993-B91B-1784EE997AAF}"/>
              </a:ext>
            </a:extLst>
          </p:cNvPr>
          <p:cNvSpPr>
            <a:spLocks noGrp="1"/>
          </p:cNvSpPr>
          <p:nvPr>
            <p:ph type="pic" sz="quarter" idx="14"/>
          </p:nvPr>
        </p:nvSpPr>
        <p:spPr>
          <a:xfrm>
            <a:off x="7965600" y="914400"/>
            <a:ext cx="3312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1EC91ED1-A8F9-42ED-8B48-4C358265977D}"/>
              </a:ext>
            </a:extLst>
          </p:cNvPr>
          <p:cNvSpPr>
            <a:spLocks noGrp="1"/>
          </p:cNvSpPr>
          <p:nvPr>
            <p:ph type="pic" sz="quarter" idx="15"/>
          </p:nvPr>
        </p:nvSpPr>
        <p:spPr>
          <a:xfrm>
            <a:off x="914399" y="914400"/>
            <a:ext cx="3487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47B720D8-3A04-4E2B-8D9E-02FDA88BF576}"/>
              </a:ext>
            </a:extLst>
          </p:cNvPr>
          <p:cNvSpPr>
            <a:spLocks noGrp="1"/>
          </p:cNvSpPr>
          <p:nvPr>
            <p:ph type="pic" sz="quarter" idx="16"/>
          </p:nvPr>
        </p:nvSpPr>
        <p:spPr>
          <a:xfrm>
            <a:off x="4452000" y="914400"/>
            <a:ext cx="346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8521834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MAGE-Layout-42">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3429601" y="3452400"/>
            <a:ext cx="78480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1" name="Picture Placeholder 3">
            <a:extLst>
              <a:ext uri="{FF2B5EF4-FFF2-40B4-BE49-F238E27FC236}">
                <a16:creationId xmlns:a16="http://schemas.microsoft.com/office/drawing/2014/main" id="{D49F64A6-006D-4964-ADA8-191336165E77}"/>
              </a:ext>
            </a:extLst>
          </p:cNvPr>
          <p:cNvSpPr>
            <a:spLocks noGrp="1"/>
          </p:cNvSpPr>
          <p:nvPr>
            <p:ph type="pic" sz="quarter" idx="15"/>
          </p:nvPr>
        </p:nvSpPr>
        <p:spPr>
          <a:xfrm>
            <a:off x="914400" y="3452400"/>
            <a:ext cx="2515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3">
            <a:extLst>
              <a:ext uri="{FF2B5EF4-FFF2-40B4-BE49-F238E27FC236}">
                <a16:creationId xmlns:a16="http://schemas.microsoft.com/office/drawing/2014/main" id="{4E1F1C57-80A2-45AD-980A-D7B8D6595E8C}"/>
              </a:ext>
            </a:extLst>
          </p:cNvPr>
          <p:cNvSpPr>
            <a:spLocks noGrp="1"/>
          </p:cNvSpPr>
          <p:nvPr>
            <p:ph type="pic" sz="quarter" idx="18"/>
          </p:nvPr>
        </p:nvSpPr>
        <p:spPr>
          <a:xfrm>
            <a:off x="914399" y="914400"/>
            <a:ext cx="5308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954159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MAGE-Layout-43">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E6195AC3-CE2F-4B7C-9152-7B81DB7FCAD2}"/>
              </a:ext>
            </a:extLst>
          </p:cNvPr>
          <p:cNvSpPr>
            <a:spLocks noGrp="1"/>
          </p:cNvSpPr>
          <p:nvPr>
            <p:ph type="pic" sz="quarter" idx="13"/>
          </p:nvPr>
        </p:nvSpPr>
        <p:spPr>
          <a:xfrm>
            <a:off x="914399" y="2456565"/>
            <a:ext cx="4216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8EAB607D-A34C-4A17-ACEF-CD3480C6BB11}"/>
              </a:ext>
            </a:extLst>
          </p:cNvPr>
          <p:cNvSpPr>
            <a:spLocks noGrp="1"/>
          </p:cNvSpPr>
          <p:nvPr>
            <p:ph type="pic" sz="quarter" idx="14"/>
          </p:nvPr>
        </p:nvSpPr>
        <p:spPr>
          <a:xfrm>
            <a:off x="5179199" y="914400"/>
            <a:ext cx="6098400" cy="4033365"/>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5BB50CE9-A1AB-4ED4-8678-11C119D84DFB}"/>
              </a:ext>
            </a:extLst>
          </p:cNvPr>
          <p:cNvSpPr>
            <a:spLocks noGrp="1"/>
          </p:cNvSpPr>
          <p:nvPr>
            <p:ph type="pic" sz="quarter" idx="15"/>
          </p:nvPr>
        </p:nvSpPr>
        <p:spPr>
          <a:xfrm>
            <a:off x="914399" y="914400"/>
            <a:ext cx="2097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3">
            <a:extLst>
              <a:ext uri="{FF2B5EF4-FFF2-40B4-BE49-F238E27FC236}">
                <a16:creationId xmlns:a16="http://schemas.microsoft.com/office/drawing/2014/main" id="{D9B87A15-EFFB-4AFD-B17A-2D9576F8DB71}"/>
              </a:ext>
            </a:extLst>
          </p:cNvPr>
          <p:cNvSpPr>
            <a:spLocks noGrp="1"/>
          </p:cNvSpPr>
          <p:nvPr>
            <p:ph type="pic" sz="quarter" idx="16"/>
          </p:nvPr>
        </p:nvSpPr>
        <p:spPr>
          <a:xfrm>
            <a:off x="3070799" y="914400"/>
            <a:ext cx="2049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4682528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Layout-4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7"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28CC71D8-1B64-4A1A-A2BC-928D2CD5DEE4}"/>
              </a:ext>
            </a:extLst>
          </p:cNvPr>
          <p:cNvSpPr>
            <a:spLocks noGrp="1"/>
          </p:cNvSpPr>
          <p:nvPr>
            <p:ph type="pic" sz="quarter" idx="11"/>
          </p:nvPr>
        </p:nvSpPr>
        <p:spPr>
          <a:xfrm>
            <a:off x="6139201" y="3471597"/>
            <a:ext cx="5138399" cy="2472003"/>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9D389867-A538-4B05-B3E9-D87EEAE66B5A}"/>
              </a:ext>
            </a:extLst>
          </p:cNvPr>
          <p:cNvSpPr>
            <a:spLocks noGrp="1"/>
          </p:cNvSpPr>
          <p:nvPr>
            <p:ph type="pic" sz="quarter" idx="12"/>
          </p:nvPr>
        </p:nvSpPr>
        <p:spPr>
          <a:xfrm>
            <a:off x="6139201" y="914400"/>
            <a:ext cx="5138399"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0" y="3471598"/>
            <a:ext cx="5138397" cy="2472002"/>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8733122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Layout-45">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6898583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Layout-4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914400" y="914400"/>
            <a:ext cx="11277600" cy="5943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9B6E5E6E-DD3D-4F05-B4F6-C317A8A5C5A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85637730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MAGE-Layout-4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6990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69BEAD33-76BE-4CAF-B375-E999A680F839}"/>
              </a:ext>
            </a:extLst>
          </p:cNvPr>
          <p:cNvSpPr>
            <a:spLocks noGrp="1"/>
          </p:cNvSpPr>
          <p:nvPr>
            <p:ph type="pic" sz="quarter" idx="11"/>
          </p:nvPr>
        </p:nvSpPr>
        <p:spPr>
          <a:xfrm>
            <a:off x="6959600" y="914400"/>
            <a:ext cx="20574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C5AF0A1-D71D-4DD2-A802-8F21C1EDDD04}"/>
              </a:ext>
            </a:extLst>
          </p:cNvPr>
          <p:cNvSpPr>
            <a:spLocks noGrp="1"/>
          </p:cNvSpPr>
          <p:nvPr>
            <p:ph type="pic" sz="quarter" idx="12"/>
          </p:nvPr>
        </p:nvSpPr>
        <p:spPr>
          <a:xfrm>
            <a:off x="92202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5540725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Layout-4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41074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MAGE-Layout-49">
    <p:bg>
      <p:bgPr>
        <a:solidFill>
          <a:schemeClr val="tx1"/>
        </a:solidFill>
        <a:effectLst/>
      </p:bgPr>
    </p:bg>
    <p:spTree>
      <p:nvGrpSpPr>
        <p:cNvPr id="1" name=""/>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D2742DDA-BD5D-4F67-A96E-7DB1DBD7D7C3}"/>
              </a:ext>
            </a:extLst>
          </p:cNvPr>
          <p:cNvSpPr>
            <a:spLocks noGrp="1"/>
          </p:cNvSpPr>
          <p:nvPr>
            <p:ph type="pic" sz="quarter" idx="10"/>
          </p:nvPr>
        </p:nvSpPr>
        <p:spPr>
          <a:xfrm>
            <a:off x="9144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2" name="Picture Placeholder 3">
            <a:extLst>
              <a:ext uri="{FF2B5EF4-FFF2-40B4-BE49-F238E27FC236}">
                <a16:creationId xmlns:a16="http://schemas.microsoft.com/office/drawing/2014/main" id="{0C2BEC9C-F7F4-45F2-BE52-C02716CCE40A}"/>
              </a:ext>
            </a:extLst>
          </p:cNvPr>
          <p:cNvSpPr>
            <a:spLocks noGrp="1"/>
          </p:cNvSpPr>
          <p:nvPr>
            <p:ph type="pic" sz="quarter" idx="11"/>
          </p:nvPr>
        </p:nvSpPr>
        <p:spPr>
          <a:xfrm>
            <a:off x="43980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5AD3325F-8DD8-4D2F-B33D-278CDFB34443}"/>
              </a:ext>
            </a:extLst>
          </p:cNvPr>
          <p:cNvSpPr>
            <a:spLocks noGrp="1"/>
          </p:cNvSpPr>
          <p:nvPr>
            <p:ph type="pic" sz="quarter" idx="12"/>
          </p:nvPr>
        </p:nvSpPr>
        <p:spPr>
          <a:xfrm>
            <a:off x="78816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1112942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Layout-5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4367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A8EC3D5-59C6-37E2-8F69-C31C408D3394}"/>
              </a:ext>
            </a:extLst>
          </p:cNvPr>
          <p:cNvSpPr>
            <a:spLocks noGrp="1"/>
          </p:cNvSpPr>
          <p:nvPr>
            <p:ph type="dt" sz="half" idx="10"/>
          </p:nvPr>
        </p:nvSpPr>
        <p:spPr/>
        <p:txBody>
          <a:bodyPr/>
          <a:lstStyle/>
          <a:p>
            <a:fld id="{78CCCB52-6D7B-4CD6-841E-A79FF299F6A3}" type="datetimeFigureOut">
              <a:rPr lang="de-DE" smtClean="0"/>
              <a:t>21.04.2024</a:t>
            </a:fld>
            <a:endParaRPr lang="de-DE"/>
          </a:p>
        </p:txBody>
      </p:sp>
      <p:sp>
        <p:nvSpPr>
          <p:cNvPr id="3" name="Fußzeilenplatzhalter 2">
            <a:extLst>
              <a:ext uri="{FF2B5EF4-FFF2-40B4-BE49-F238E27FC236}">
                <a16:creationId xmlns:a16="http://schemas.microsoft.com/office/drawing/2014/main" id="{8453B3D7-64E7-5626-6A52-BB42A03C2CD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0171B82-1F58-D40F-1F44-5FE06992AF06}"/>
              </a:ext>
            </a:extLst>
          </p:cNvPr>
          <p:cNvSpPr>
            <a:spLocks noGrp="1"/>
          </p:cNvSpPr>
          <p:nvPr>
            <p:ph type="sldNum" sz="quarter" idx="12"/>
          </p:nvPr>
        </p:nvSpPr>
        <p:spPr/>
        <p:txBody>
          <a:bodyPr/>
          <a:lstStyle/>
          <a:p>
            <a:fld id="{6E72E36E-58B7-4498-AB0F-E639E1BEE33A}" type="slidenum">
              <a:rPr lang="de-DE" smtClean="0"/>
              <a:t>‹Nr.›</a:t>
            </a:fld>
            <a:endParaRPr lang="de-DE"/>
          </a:p>
        </p:txBody>
      </p:sp>
    </p:spTree>
    <p:extLst>
      <p:ext uri="{BB962C8B-B14F-4D97-AF65-F5344CB8AC3E}">
        <p14:creationId xmlns:p14="http://schemas.microsoft.com/office/powerpoint/2010/main" val="317461064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Layout-5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69922294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MAGE-Layout-5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15A66BDF-7867-487E-BD05-90820D1AE42F}"/>
              </a:ext>
            </a:extLst>
          </p:cNvPr>
          <p:cNvSpPr>
            <a:spLocks noGrp="1"/>
          </p:cNvSpPr>
          <p:nvPr>
            <p:ph type="pic" sz="quarter" idx="13"/>
          </p:nvPr>
        </p:nvSpPr>
        <p:spPr>
          <a:xfrm>
            <a:off x="9144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7" name="Picture Placeholder 3">
            <a:extLst>
              <a:ext uri="{FF2B5EF4-FFF2-40B4-BE49-F238E27FC236}">
                <a16:creationId xmlns:a16="http://schemas.microsoft.com/office/drawing/2014/main" id="{8505305E-90B1-4FC8-841C-CA5C48C9CA6F}"/>
              </a:ext>
            </a:extLst>
          </p:cNvPr>
          <p:cNvSpPr>
            <a:spLocks noGrp="1"/>
          </p:cNvSpPr>
          <p:nvPr>
            <p:ph type="pic" sz="quarter" idx="14"/>
          </p:nvPr>
        </p:nvSpPr>
        <p:spPr>
          <a:xfrm>
            <a:off x="43980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3">
            <a:extLst>
              <a:ext uri="{FF2B5EF4-FFF2-40B4-BE49-F238E27FC236}">
                <a16:creationId xmlns:a16="http://schemas.microsoft.com/office/drawing/2014/main" id="{7CDA6529-604C-4B16-9E5D-87D4CD114D94}"/>
              </a:ext>
            </a:extLst>
          </p:cNvPr>
          <p:cNvSpPr>
            <a:spLocks noGrp="1"/>
          </p:cNvSpPr>
          <p:nvPr>
            <p:ph type="pic" sz="quarter" idx="15"/>
          </p:nvPr>
        </p:nvSpPr>
        <p:spPr>
          <a:xfrm>
            <a:off x="78816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25363023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MAGE-Layout-53">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1" y="91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0" name="Picture Placeholder 3">
            <a:extLst>
              <a:ext uri="{FF2B5EF4-FFF2-40B4-BE49-F238E27FC236}">
                <a16:creationId xmlns:a16="http://schemas.microsoft.com/office/drawing/2014/main" id="{9AA3B0D7-8EEE-40CB-9A33-9F9360474B55}"/>
              </a:ext>
            </a:extLst>
          </p:cNvPr>
          <p:cNvSpPr>
            <a:spLocks noGrp="1"/>
          </p:cNvSpPr>
          <p:nvPr>
            <p:ph type="pic" sz="quarter" idx="14"/>
          </p:nvPr>
        </p:nvSpPr>
        <p:spPr>
          <a:xfrm>
            <a:off x="6860420" y="914400"/>
            <a:ext cx="4417181" cy="40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C4AB4514-60E6-454B-8051-E8C2CD922934}"/>
              </a:ext>
            </a:extLst>
          </p:cNvPr>
          <p:cNvSpPr>
            <a:spLocks noGrp="1"/>
          </p:cNvSpPr>
          <p:nvPr>
            <p:ph type="pic" sz="quarter" idx="15"/>
          </p:nvPr>
        </p:nvSpPr>
        <p:spPr>
          <a:xfrm>
            <a:off x="914401" y="295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07151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IMAGE-Layout-54">
    <p:bg>
      <p:bgPr>
        <a:solidFill>
          <a:schemeClr val="tx1"/>
        </a:solidFill>
        <a:effectLst/>
      </p:bgPr>
    </p:bg>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4267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6629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IMAGE-Layout-55">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0" y="0"/>
            <a:ext cx="12192000" cy="2870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7231993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IMAGE-Layout-56">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518400" y="0"/>
            <a:ext cx="467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1485543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IMAGE-Layout-57">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112000" y="1600200"/>
            <a:ext cx="3505200" cy="3657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367043651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IMAGE-Layout-58">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2997200" y="1685925"/>
            <a:ext cx="6197600" cy="348615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26541954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IMAGE-Layout-5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460042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IMAGE-Layout-6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46993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E0342C-6937-FDBF-50C6-9E0DD828985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D3B662B9-F6A0-FBA6-8316-93A5DC7C3A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FED1B7C5-552C-0E47-B69B-7F0B48A4B6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DB9F001-D9BA-2E77-9CDB-D6A8AD9C1315}"/>
              </a:ext>
            </a:extLst>
          </p:cNvPr>
          <p:cNvSpPr>
            <a:spLocks noGrp="1"/>
          </p:cNvSpPr>
          <p:nvPr>
            <p:ph type="dt" sz="half" idx="10"/>
          </p:nvPr>
        </p:nvSpPr>
        <p:spPr/>
        <p:txBody>
          <a:bodyPr/>
          <a:lstStyle/>
          <a:p>
            <a:fld id="{78CCCB52-6D7B-4CD6-841E-A79FF299F6A3}" type="datetimeFigureOut">
              <a:rPr lang="de-DE" smtClean="0"/>
              <a:t>21.04.2024</a:t>
            </a:fld>
            <a:endParaRPr lang="de-DE"/>
          </a:p>
        </p:txBody>
      </p:sp>
      <p:sp>
        <p:nvSpPr>
          <p:cNvPr id="6" name="Fußzeilenplatzhalter 5">
            <a:extLst>
              <a:ext uri="{FF2B5EF4-FFF2-40B4-BE49-F238E27FC236}">
                <a16:creationId xmlns:a16="http://schemas.microsoft.com/office/drawing/2014/main" id="{B4B54703-457F-00DF-3FDD-DF38573E143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2B12CF3-4643-5A54-8C8F-38043D2B0F7B}"/>
              </a:ext>
            </a:extLst>
          </p:cNvPr>
          <p:cNvSpPr>
            <a:spLocks noGrp="1"/>
          </p:cNvSpPr>
          <p:nvPr>
            <p:ph type="sldNum" sz="quarter" idx="12"/>
          </p:nvPr>
        </p:nvSpPr>
        <p:spPr/>
        <p:txBody>
          <a:bodyPr/>
          <a:lstStyle/>
          <a:p>
            <a:fld id="{6E72E36E-58B7-4498-AB0F-E639E1BEE33A}" type="slidenum">
              <a:rPr lang="de-DE" smtClean="0"/>
              <a:t>‹Nr.›</a:t>
            </a:fld>
            <a:endParaRPr lang="de-DE"/>
          </a:p>
        </p:txBody>
      </p:sp>
    </p:spTree>
    <p:extLst>
      <p:ext uri="{BB962C8B-B14F-4D97-AF65-F5344CB8AC3E}">
        <p14:creationId xmlns:p14="http://schemas.microsoft.com/office/powerpoint/2010/main" val="289931424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IMAGE-Layout-6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84533699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IMAGE-Layout-6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73550581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userDrawn="1">
  <p:cSld name="IMAGE-Layout-6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80000" y="479400"/>
            <a:ext cx="11232000" cy="5899200"/>
          </a:xfrm>
          <a:prstGeom prst="roundRect">
            <a:avLst>
              <a:gd name="adj" fmla="val 223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3721905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IMAGE-Layout-6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1549400"/>
            <a:ext cx="8331200" cy="5308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0115411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IMAGE-Layout-6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64008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8845977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IMAGE-Layout-6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0" y="0"/>
            <a:ext cx="7874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7857163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IMAGE-Layout-67">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5156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8771144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IMAGE-Layout-68">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029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977353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userDrawn="1">
  <p:cSld name="IMAGE-Layout-69">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654800" y="0"/>
            <a:ext cx="5537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838924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userDrawn="1">
  <p:cSld name="IMAGE-Layout-70">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689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76577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40B565-9030-26E4-6C67-3D8AC2BB21B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13F1541-44A9-D19C-1154-3ECCAE29A5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C8A79E1-B2EF-FC40-AB07-B011CCE670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0C01504-300C-C208-A33A-FCA2E0C3FE76}"/>
              </a:ext>
            </a:extLst>
          </p:cNvPr>
          <p:cNvSpPr>
            <a:spLocks noGrp="1"/>
          </p:cNvSpPr>
          <p:nvPr>
            <p:ph type="dt" sz="half" idx="10"/>
          </p:nvPr>
        </p:nvSpPr>
        <p:spPr/>
        <p:txBody>
          <a:bodyPr/>
          <a:lstStyle/>
          <a:p>
            <a:fld id="{78CCCB52-6D7B-4CD6-841E-A79FF299F6A3}" type="datetimeFigureOut">
              <a:rPr lang="de-DE" smtClean="0"/>
              <a:t>21.04.2024</a:t>
            </a:fld>
            <a:endParaRPr lang="de-DE"/>
          </a:p>
        </p:txBody>
      </p:sp>
      <p:sp>
        <p:nvSpPr>
          <p:cNvPr id="6" name="Fußzeilenplatzhalter 5">
            <a:extLst>
              <a:ext uri="{FF2B5EF4-FFF2-40B4-BE49-F238E27FC236}">
                <a16:creationId xmlns:a16="http://schemas.microsoft.com/office/drawing/2014/main" id="{3D4DE049-F6F6-A6A7-6645-57BA10653A9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B8544B8-D0AE-1272-523A-4D975FB3F481}"/>
              </a:ext>
            </a:extLst>
          </p:cNvPr>
          <p:cNvSpPr>
            <a:spLocks noGrp="1"/>
          </p:cNvSpPr>
          <p:nvPr>
            <p:ph type="sldNum" sz="quarter" idx="12"/>
          </p:nvPr>
        </p:nvSpPr>
        <p:spPr/>
        <p:txBody>
          <a:bodyPr/>
          <a:lstStyle/>
          <a:p>
            <a:fld id="{6E72E36E-58B7-4498-AB0F-E639E1BEE33A}" type="slidenum">
              <a:rPr lang="de-DE" smtClean="0"/>
              <a:t>‹Nr.›</a:t>
            </a:fld>
            <a:endParaRPr lang="de-DE"/>
          </a:p>
        </p:txBody>
      </p:sp>
    </p:spTree>
    <p:extLst>
      <p:ext uri="{BB962C8B-B14F-4D97-AF65-F5344CB8AC3E}">
        <p14:creationId xmlns:p14="http://schemas.microsoft.com/office/powerpoint/2010/main" val="43723657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IMAGE-Layout-7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556000" y="433400"/>
            <a:ext cx="8175600" cy="5991200"/>
          </a:xfrm>
          <a:prstGeom prst="parallelogram">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258016466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IMAGE-Layout-7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80211101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IMAGE-Layout-7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53592603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IMAGE-Layout-7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978400" y="0"/>
            <a:ext cx="721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82925079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IMAGE-Layout-7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454400" y="0"/>
            <a:ext cx="873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3390565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IMAGE-Layout-7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7244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55668580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userDrawn="1">
  <p:cSld name="IMAGE-Layout-77">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87015088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IMAGE-Layout-7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3716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06852055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IMAGE-Layout-79">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9784545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userDrawn="1">
  <p:cSld name="IMAGE-Layout-80">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6473A6D7-DE33-354E-BEC6-4712BD5E04DE}"/>
              </a:ext>
            </a:extLst>
          </p:cNvPr>
          <p:cNvSpPr>
            <a:spLocks noGrp="1"/>
          </p:cNvSpPr>
          <p:nvPr>
            <p:ph type="pic" sz="quarter" idx="11"/>
          </p:nvPr>
        </p:nvSpPr>
        <p:spPr>
          <a:xfrm>
            <a:off x="609600" y="624840"/>
            <a:ext cx="7332000" cy="5608320"/>
          </a:xfrm>
          <a:prstGeom prst="roundRect">
            <a:avLst>
              <a:gd name="adj" fmla="val 0"/>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141212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63" Type="http://schemas.openxmlformats.org/officeDocument/2006/relationships/slideLayout" Target="../slideLayouts/slideLayout74.xml"/><Relationship Id="rId84" Type="http://schemas.openxmlformats.org/officeDocument/2006/relationships/slideLayout" Target="../slideLayouts/slideLayout95.xml"/><Relationship Id="rId138" Type="http://schemas.openxmlformats.org/officeDocument/2006/relationships/slideLayout" Target="../slideLayouts/slideLayout149.xml"/><Relationship Id="rId159" Type="http://schemas.openxmlformats.org/officeDocument/2006/relationships/slideLayout" Target="../slideLayouts/slideLayout170.xml"/><Relationship Id="rId170" Type="http://schemas.openxmlformats.org/officeDocument/2006/relationships/slideLayout" Target="../slideLayouts/slideLayout181.xml"/><Relationship Id="rId191" Type="http://schemas.openxmlformats.org/officeDocument/2006/relationships/slideLayout" Target="../slideLayouts/slideLayout202.xml"/><Relationship Id="rId205" Type="http://schemas.openxmlformats.org/officeDocument/2006/relationships/slideLayout" Target="../slideLayouts/slideLayout216.xml"/><Relationship Id="rId226" Type="http://schemas.openxmlformats.org/officeDocument/2006/relationships/slideLayout" Target="../slideLayouts/slideLayout23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53" Type="http://schemas.openxmlformats.org/officeDocument/2006/relationships/slideLayout" Target="../slideLayouts/slideLayout64.xml"/><Relationship Id="rId74" Type="http://schemas.openxmlformats.org/officeDocument/2006/relationships/slideLayout" Target="../slideLayouts/slideLayout85.xml"/><Relationship Id="rId128" Type="http://schemas.openxmlformats.org/officeDocument/2006/relationships/slideLayout" Target="../slideLayouts/slideLayout139.xml"/><Relationship Id="rId149" Type="http://schemas.openxmlformats.org/officeDocument/2006/relationships/slideLayout" Target="../slideLayouts/slideLayout160.xml"/><Relationship Id="rId5" Type="http://schemas.openxmlformats.org/officeDocument/2006/relationships/slideLayout" Target="../slideLayouts/slideLayout16.xml"/><Relationship Id="rId95" Type="http://schemas.openxmlformats.org/officeDocument/2006/relationships/slideLayout" Target="../slideLayouts/slideLayout106.xml"/><Relationship Id="rId160" Type="http://schemas.openxmlformats.org/officeDocument/2006/relationships/slideLayout" Target="../slideLayouts/slideLayout171.xml"/><Relationship Id="rId181" Type="http://schemas.openxmlformats.org/officeDocument/2006/relationships/slideLayout" Target="../slideLayouts/slideLayout192.xml"/><Relationship Id="rId216" Type="http://schemas.openxmlformats.org/officeDocument/2006/relationships/slideLayout" Target="../slideLayouts/slideLayout227.xml"/><Relationship Id="rId22" Type="http://schemas.openxmlformats.org/officeDocument/2006/relationships/slideLayout" Target="../slideLayouts/slideLayout33.xml"/><Relationship Id="rId43" Type="http://schemas.openxmlformats.org/officeDocument/2006/relationships/slideLayout" Target="../slideLayouts/slideLayout54.xml"/><Relationship Id="rId64" Type="http://schemas.openxmlformats.org/officeDocument/2006/relationships/slideLayout" Target="../slideLayouts/slideLayout75.xml"/><Relationship Id="rId118" Type="http://schemas.openxmlformats.org/officeDocument/2006/relationships/slideLayout" Target="../slideLayouts/slideLayout129.xml"/><Relationship Id="rId139" Type="http://schemas.openxmlformats.org/officeDocument/2006/relationships/slideLayout" Target="../slideLayouts/slideLayout150.xml"/><Relationship Id="rId85" Type="http://schemas.openxmlformats.org/officeDocument/2006/relationships/slideLayout" Target="../slideLayouts/slideLayout96.xml"/><Relationship Id="rId150" Type="http://schemas.openxmlformats.org/officeDocument/2006/relationships/slideLayout" Target="../slideLayouts/slideLayout161.xml"/><Relationship Id="rId171" Type="http://schemas.openxmlformats.org/officeDocument/2006/relationships/slideLayout" Target="../slideLayouts/slideLayout182.xml"/><Relationship Id="rId192" Type="http://schemas.openxmlformats.org/officeDocument/2006/relationships/slideLayout" Target="../slideLayouts/slideLayout203.xml"/><Relationship Id="rId206" Type="http://schemas.openxmlformats.org/officeDocument/2006/relationships/slideLayout" Target="../slideLayouts/slideLayout217.xml"/><Relationship Id="rId227" Type="http://schemas.openxmlformats.org/officeDocument/2006/relationships/slideLayout" Target="../slideLayouts/slideLayout238.xml"/><Relationship Id="rId12" Type="http://schemas.openxmlformats.org/officeDocument/2006/relationships/slideLayout" Target="../slideLayouts/slideLayout23.xml"/><Relationship Id="rId33" Type="http://schemas.openxmlformats.org/officeDocument/2006/relationships/slideLayout" Target="../slideLayouts/slideLayout44.xml"/><Relationship Id="rId108" Type="http://schemas.openxmlformats.org/officeDocument/2006/relationships/slideLayout" Target="../slideLayouts/slideLayout119.xml"/><Relationship Id="rId129" Type="http://schemas.openxmlformats.org/officeDocument/2006/relationships/slideLayout" Target="../slideLayouts/slideLayout140.xml"/><Relationship Id="rId54" Type="http://schemas.openxmlformats.org/officeDocument/2006/relationships/slideLayout" Target="../slideLayouts/slideLayout65.xml"/><Relationship Id="rId75" Type="http://schemas.openxmlformats.org/officeDocument/2006/relationships/slideLayout" Target="../slideLayouts/slideLayout86.xml"/><Relationship Id="rId96" Type="http://schemas.openxmlformats.org/officeDocument/2006/relationships/slideLayout" Target="../slideLayouts/slideLayout107.xml"/><Relationship Id="rId140" Type="http://schemas.openxmlformats.org/officeDocument/2006/relationships/slideLayout" Target="../slideLayouts/slideLayout151.xml"/><Relationship Id="rId161" Type="http://schemas.openxmlformats.org/officeDocument/2006/relationships/slideLayout" Target="../slideLayouts/slideLayout172.xml"/><Relationship Id="rId182" Type="http://schemas.openxmlformats.org/officeDocument/2006/relationships/slideLayout" Target="../slideLayouts/slideLayout193.xml"/><Relationship Id="rId217" Type="http://schemas.openxmlformats.org/officeDocument/2006/relationships/slideLayout" Target="../slideLayouts/slideLayout228.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5" Type="http://schemas.openxmlformats.org/officeDocument/2006/relationships/slideLayout" Target="../slideLayouts/slideLayout76.xml"/><Relationship Id="rId86" Type="http://schemas.openxmlformats.org/officeDocument/2006/relationships/slideLayout" Target="../slideLayouts/slideLayout97.xml"/><Relationship Id="rId130" Type="http://schemas.openxmlformats.org/officeDocument/2006/relationships/slideLayout" Target="../slideLayouts/slideLayout141.xml"/><Relationship Id="rId151" Type="http://schemas.openxmlformats.org/officeDocument/2006/relationships/slideLayout" Target="../slideLayouts/slideLayout162.xml"/><Relationship Id="rId172" Type="http://schemas.openxmlformats.org/officeDocument/2006/relationships/slideLayout" Target="../slideLayouts/slideLayout183.xml"/><Relationship Id="rId193" Type="http://schemas.openxmlformats.org/officeDocument/2006/relationships/slideLayout" Target="../slideLayouts/slideLayout204.xml"/><Relationship Id="rId207" Type="http://schemas.openxmlformats.org/officeDocument/2006/relationships/slideLayout" Target="../slideLayouts/slideLayout218.xml"/><Relationship Id="rId228" Type="http://schemas.openxmlformats.org/officeDocument/2006/relationships/slideLayout" Target="../slideLayouts/slideLayout239.xml"/><Relationship Id="rId13" Type="http://schemas.openxmlformats.org/officeDocument/2006/relationships/slideLayout" Target="../slideLayouts/slideLayout24.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20" Type="http://schemas.openxmlformats.org/officeDocument/2006/relationships/slideLayout" Target="../slideLayouts/slideLayout131.xml"/><Relationship Id="rId141" Type="http://schemas.openxmlformats.org/officeDocument/2006/relationships/slideLayout" Target="../slideLayouts/slideLayout152.xml"/><Relationship Id="rId7" Type="http://schemas.openxmlformats.org/officeDocument/2006/relationships/slideLayout" Target="../slideLayouts/slideLayout18.xml"/><Relationship Id="rId162" Type="http://schemas.openxmlformats.org/officeDocument/2006/relationships/slideLayout" Target="../slideLayouts/slideLayout173.xml"/><Relationship Id="rId183" Type="http://schemas.openxmlformats.org/officeDocument/2006/relationships/slideLayout" Target="../slideLayouts/slideLayout194.xml"/><Relationship Id="rId218" Type="http://schemas.openxmlformats.org/officeDocument/2006/relationships/slideLayout" Target="../slideLayouts/slideLayout229.xml"/><Relationship Id="rId24" Type="http://schemas.openxmlformats.org/officeDocument/2006/relationships/slideLayout" Target="../slideLayouts/slideLayout35.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31" Type="http://schemas.openxmlformats.org/officeDocument/2006/relationships/slideLayout" Target="../slideLayouts/slideLayout142.xml"/><Relationship Id="rId152" Type="http://schemas.openxmlformats.org/officeDocument/2006/relationships/slideLayout" Target="../slideLayouts/slideLayout163.xml"/><Relationship Id="rId173" Type="http://schemas.openxmlformats.org/officeDocument/2006/relationships/slideLayout" Target="../slideLayouts/slideLayout184.xml"/><Relationship Id="rId194" Type="http://schemas.openxmlformats.org/officeDocument/2006/relationships/slideLayout" Target="../slideLayouts/slideLayout205.xml"/><Relationship Id="rId208" Type="http://schemas.openxmlformats.org/officeDocument/2006/relationships/slideLayout" Target="../slideLayouts/slideLayout219.xml"/><Relationship Id="rId229" Type="http://schemas.openxmlformats.org/officeDocument/2006/relationships/slideLayout" Target="../slideLayouts/slideLayout240.xml"/><Relationship Id="rId14" Type="http://schemas.openxmlformats.org/officeDocument/2006/relationships/slideLayout" Target="../slideLayouts/slideLayout25.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8" Type="http://schemas.openxmlformats.org/officeDocument/2006/relationships/slideLayout" Target="../slideLayouts/slideLayout19.xml"/><Relationship Id="rId98" Type="http://schemas.openxmlformats.org/officeDocument/2006/relationships/slideLayout" Target="../slideLayouts/slideLayout109.xml"/><Relationship Id="rId121" Type="http://schemas.openxmlformats.org/officeDocument/2006/relationships/slideLayout" Target="../slideLayouts/slideLayout132.xml"/><Relationship Id="rId142" Type="http://schemas.openxmlformats.org/officeDocument/2006/relationships/slideLayout" Target="../slideLayouts/slideLayout153.xml"/><Relationship Id="rId163" Type="http://schemas.openxmlformats.org/officeDocument/2006/relationships/slideLayout" Target="../slideLayouts/slideLayout174.xml"/><Relationship Id="rId184" Type="http://schemas.openxmlformats.org/officeDocument/2006/relationships/slideLayout" Target="../slideLayouts/slideLayout195.xml"/><Relationship Id="rId219" Type="http://schemas.openxmlformats.org/officeDocument/2006/relationships/slideLayout" Target="../slideLayouts/slideLayout230.xml"/><Relationship Id="rId230" Type="http://schemas.openxmlformats.org/officeDocument/2006/relationships/slideLayout" Target="../slideLayouts/slideLayout241.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137" Type="http://schemas.openxmlformats.org/officeDocument/2006/relationships/slideLayout" Target="../slideLayouts/slideLayout148.xml"/><Relationship Id="rId158" Type="http://schemas.openxmlformats.org/officeDocument/2006/relationships/slideLayout" Target="../slideLayouts/slideLayout169.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32" Type="http://schemas.openxmlformats.org/officeDocument/2006/relationships/slideLayout" Target="../slideLayouts/slideLayout143.xml"/><Relationship Id="rId153" Type="http://schemas.openxmlformats.org/officeDocument/2006/relationships/slideLayout" Target="../slideLayouts/slideLayout164.xml"/><Relationship Id="rId174" Type="http://schemas.openxmlformats.org/officeDocument/2006/relationships/slideLayout" Target="../slideLayouts/slideLayout185.xml"/><Relationship Id="rId179" Type="http://schemas.openxmlformats.org/officeDocument/2006/relationships/slideLayout" Target="../slideLayouts/slideLayout190.xml"/><Relationship Id="rId195" Type="http://schemas.openxmlformats.org/officeDocument/2006/relationships/slideLayout" Target="../slideLayouts/slideLayout206.xml"/><Relationship Id="rId209" Type="http://schemas.openxmlformats.org/officeDocument/2006/relationships/slideLayout" Target="../slideLayouts/slideLayout220.xml"/><Relationship Id="rId190" Type="http://schemas.openxmlformats.org/officeDocument/2006/relationships/slideLayout" Target="../slideLayouts/slideLayout201.xml"/><Relationship Id="rId204" Type="http://schemas.openxmlformats.org/officeDocument/2006/relationships/slideLayout" Target="../slideLayouts/slideLayout215.xml"/><Relationship Id="rId220" Type="http://schemas.openxmlformats.org/officeDocument/2006/relationships/slideLayout" Target="../slideLayouts/slideLayout231.xml"/><Relationship Id="rId225" Type="http://schemas.openxmlformats.org/officeDocument/2006/relationships/slideLayout" Target="../slideLayouts/slideLayout236.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27" Type="http://schemas.openxmlformats.org/officeDocument/2006/relationships/slideLayout" Target="../slideLayouts/slideLayout13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slideLayout" Target="../slideLayouts/slideLayout133.xml"/><Relationship Id="rId143" Type="http://schemas.openxmlformats.org/officeDocument/2006/relationships/slideLayout" Target="../slideLayouts/slideLayout154.xml"/><Relationship Id="rId148" Type="http://schemas.openxmlformats.org/officeDocument/2006/relationships/slideLayout" Target="../slideLayouts/slideLayout159.xml"/><Relationship Id="rId164" Type="http://schemas.openxmlformats.org/officeDocument/2006/relationships/slideLayout" Target="../slideLayouts/slideLayout175.xml"/><Relationship Id="rId169" Type="http://schemas.openxmlformats.org/officeDocument/2006/relationships/slideLayout" Target="../slideLayouts/slideLayout180.xml"/><Relationship Id="rId185" Type="http://schemas.openxmlformats.org/officeDocument/2006/relationships/slideLayout" Target="../slideLayouts/slideLayout19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80" Type="http://schemas.openxmlformats.org/officeDocument/2006/relationships/slideLayout" Target="../slideLayouts/slideLayout191.xml"/><Relationship Id="rId210" Type="http://schemas.openxmlformats.org/officeDocument/2006/relationships/slideLayout" Target="../slideLayouts/slideLayout221.xml"/><Relationship Id="rId215" Type="http://schemas.openxmlformats.org/officeDocument/2006/relationships/slideLayout" Target="../slideLayouts/slideLayout226.xml"/><Relationship Id="rId26" Type="http://schemas.openxmlformats.org/officeDocument/2006/relationships/slideLayout" Target="../slideLayouts/slideLayout37.xml"/><Relationship Id="rId231" Type="http://schemas.openxmlformats.org/officeDocument/2006/relationships/theme" Target="../theme/theme2.xml"/><Relationship Id="rId47" Type="http://schemas.openxmlformats.org/officeDocument/2006/relationships/slideLayout" Target="../slideLayouts/slideLayout58.xml"/><Relationship Id="rId68" Type="http://schemas.openxmlformats.org/officeDocument/2006/relationships/slideLayout" Target="../slideLayouts/slideLayout79.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33" Type="http://schemas.openxmlformats.org/officeDocument/2006/relationships/slideLayout" Target="../slideLayouts/slideLayout144.xml"/><Relationship Id="rId154" Type="http://schemas.openxmlformats.org/officeDocument/2006/relationships/slideLayout" Target="../slideLayouts/slideLayout165.xml"/><Relationship Id="rId175" Type="http://schemas.openxmlformats.org/officeDocument/2006/relationships/slideLayout" Target="../slideLayouts/slideLayout186.xml"/><Relationship Id="rId196" Type="http://schemas.openxmlformats.org/officeDocument/2006/relationships/slideLayout" Target="../slideLayouts/slideLayout207.xml"/><Relationship Id="rId200" Type="http://schemas.openxmlformats.org/officeDocument/2006/relationships/slideLayout" Target="../slideLayouts/slideLayout211.xml"/><Relationship Id="rId16" Type="http://schemas.openxmlformats.org/officeDocument/2006/relationships/slideLayout" Target="../slideLayouts/slideLayout27.xml"/><Relationship Id="rId221" Type="http://schemas.openxmlformats.org/officeDocument/2006/relationships/slideLayout" Target="../slideLayouts/slideLayout232.xml"/><Relationship Id="rId37" Type="http://schemas.openxmlformats.org/officeDocument/2006/relationships/slideLayout" Target="../slideLayouts/slideLayout48.xml"/><Relationship Id="rId58" Type="http://schemas.openxmlformats.org/officeDocument/2006/relationships/slideLayout" Target="../slideLayouts/slideLayout69.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123" Type="http://schemas.openxmlformats.org/officeDocument/2006/relationships/slideLayout" Target="../slideLayouts/slideLayout134.xml"/><Relationship Id="rId144" Type="http://schemas.openxmlformats.org/officeDocument/2006/relationships/slideLayout" Target="../slideLayouts/slideLayout155.xml"/><Relationship Id="rId90" Type="http://schemas.openxmlformats.org/officeDocument/2006/relationships/slideLayout" Target="../slideLayouts/slideLayout101.xml"/><Relationship Id="rId165" Type="http://schemas.openxmlformats.org/officeDocument/2006/relationships/slideLayout" Target="../slideLayouts/slideLayout176.xml"/><Relationship Id="rId186" Type="http://schemas.openxmlformats.org/officeDocument/2006/relationships/slideLayout" Target="../slideLayouts/slideLayout197.xml"/><Relationship Id="rId211" Type="http://schemas.openxmlformats.org/officeDocument/2006/relationships/slideLayout" Target="../slideLayouts/slideLayout222.xml"/><Relationship Id="rId27" Type="http://schemas.openxmlformats.org/officeDocument/2006/relationships/slideLayout" Target="../slideLayouts/slideLayout38.xml"/><Relationship Id="rId48" Type="http://schemas.openxmlformats.org/officeDocument/2006/relationships/slideLayout" Target="../slideLayouts/slideLayout59.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34" Type="http://schemas.openxmlformats.org/officeDocument/2006/relationships/slideLayout" Target="../slideLayouts/slideLayout145.xml"/><Relationship Id="rId80" Type="http://schemas.openxmlformats.org/officeDocument/2006/relationships/slideLayout" Target="../slideLayouts/slideLayout91.xml"/><Relationship Id="rId155" Type="http://schemas.openxmlformats.org/officeDocument/2006/relationships/slideLayout" Target="../slideLayouts/slideLayout166.xml"/><Relationship Id="rId176" Type="http://schemas.openxmlformats.org/officeDocument/2006/relationships/slideLayout" Target="../slideLayouts/slideLayout187.xml"/><Relationship Id="rId197" Type="http://schemas.openxmlformats.org/officeDocument/2006/relationships/slideLayout" Target="../slideLayouts/slideLayout208.xml"/><Relationship Id="rId201" Type="http://schemas.openxmlformats.org/officeDocument/2006/relationships/slideLayout" Target="../slideLayouts/slideLayout212.xml"/><Relationship Id="rId222" Type="http://schemas.openxmlformats.org/officeDocument/2006/relationships/slideLayout" Target="../slideLayouts/slideLayout233.xml"/><Relationship Id="rId17" Type="http://schemas.openxmlformats.org/officeDocument/2006/relationships/slideLayout" Target="../slideLayouts/slideLayout28.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24" Type="http://schemas.openxmlformats.org/officeDocument/2006/relationships/slideLayout" Target="../slideLayouts/slideLayout135.xml"/><Relationship Id="rId70" Type="http://schemas.openxmlformats.org/officeDocument/2006/relationships/slideLayout" Target="../slideLayouts/slideLayout81.xml"/><Relationship Id="rId91" Type="http://schemas.openxmlformats.org/officeDocument/2006/relationships/slideLayout" Target="../slideLayouts/slideLayout102.xml"/><Relationship Id="rId145" Type="http://schemas.openxmlformats.org/officeDocument/2006/relationships/slideLayout" Target="../slideLayouts/slideLayout156.xml"/><Relationship Id="rId166" Type="http://schemas.openxmlformats.org/officeDocument/2006/relationships/slideLayout" Target="../slideLayouts/slideLayout177.xml"/><Relationship Id="rId187" Type="http://schemas.openxmlformats.org/officeDocument/2006/relationships/slideLayout" Target="../slideLayouts/slideLayout198.xml"/><Relationship Id="rId1" Type="http://schemas.openxmlformats.org/officeDocument/2006/relationships/slideLayout" Target="../slideLayouts/slideLayout12.xml"/><Relationship Id="rId212" Type="http://schemas.openxmlformats.org/officeDocument/2006/relationships/slideLayout" Target="../slideLayouts/slideLayout223.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60" Type="http://schemas.openxmlformats.org/officeDocument/2006/relationships/slideLayout" Target="../slideLayouts/slideLayout71.xml"/><Relationship Id="rId81" Type="http://schemas.openxmlformats.org/officeDocument/2006/relationships/slideLayout" Target="../slideLayouts/slideLayout92.xml"/><Relationship Id="rId135" Type="http://schemas.openxmlformats.org/officeDocument/2006/relationships/slideLayout" Target="../slideLayouts/slideLayout146.xml"/><Relationship Id="rId156" Type="http://schemas.openxmlformats.org/officeDocument/2006/relationships/slideLayout" Target="../slideLayouts/slideLayout167.xml"/><Relationship Id="rId177" Type="http://schemas.openxmlformats.org/officeDocument/2006/relationships/slideLayout" Target="../slideLayouts/slideLayout188.xml"/><Relationship Id="rId198" Type="http://schemas.openxmlformats.org/officeDocument/2006/relationships/slideLayout" Target="../slideLayouts/slideLayout209.xml"/><Relationship Id="rId202" Type="http://schemas.openxmlformats.org/officeDocument/2006/relationships/slideLayout" Target="../slideLayouts/slideLayout213.xml"/><Relationship Id="rId223" Type="http://schemas.openxmlformats.org/officeDocument/2006/relationships/slideLayout" Target="../slideLayouts/slideLayout23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50" Type="http://schemas.openxmlformats.org/officeDocument/2006/relationships/slideLayout" Target="../slideLayouts/slideLayout61.xml"/><Relationship Id="rId104" Type="http://schemas.openxmlformats.org/officeDocument/2006/relationships/slideLayout" Target="../slideLayouts/slideLayout115.xml"/><Relationship Id="rId125" Type="http://schemas.openxmlformats.org/officeDocument/2006/relationships/slideLayout" Target="../slideLayouts/slideLayout136.xml"/><Relationship Id="rId146" Type="http://schemas.openxmlformats.org/officeDocument/2006/relationships/slideLayout" Target="../slideLayouts/slideLayout157.xml"/><Relationship Id="rId167" Type="http://schemas.openxmlformats.org/officeDocument/2006/relationships/slideLayout" Target="../slideLayouts/slideLayout178.xml"/><Relationship Id="rId188" Type="http://schemas.openxmlformats.org/officeDocument/2006/relationships/slideLayout" Target="../slideLayouts/slideLayout199.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13" Type="http://schemas.openxmlformats.org/officeDocument/2006/relationships/slideLayout" Target="../slideLayouts/slideLayout224.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40" Type="http://schemas.openxmlformats.org/officeDocument/2006/relationships/slideLayout" Target="../slideLayouts/slideLayout51.xml"/><Relationship Id="rId115" Type="http://schemas.openxmlformats.org/officeDocument/2006/relationships/slideLayout" Target="../slideLayouts/slideLayout126.xml"/><Relationship Id="rId136" Type="http://schemas.openxmlformats.org/officeDocument/2006/relationships/slideLayout" Target="../slideLayouts/slideLayout147.xml"/><Relationship Id="rId157" Type="http://schemas.openxmlformats.org/officeDocument/2006/relationships/slideLayout" Target="../slideLayouts/slideLayout168.xml"/><Relationship Id="rId178" Type="http://schemas.openxmlformats.org/officeDocument/2006/relationships/slideLayout" Target="../slideLayouts/slideLayout189.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9" Type="http://schemas.openxmlformats.org/officeDocument/2006/relationships/slideLayout" Target="../slideLayouts/slideLayout210.xml"/><Relationship Id="rId203" Type="http://schemas.openxmlformats.org/officeDocument/2006/relationships/slideLayout" Target="../slideLayouts/slideLayout214.xml"/><Relationship Id="rId19" Type="http://schemas.openxmlformats.org/officeDocument/2006/relationships/slideLayout" Target="../slideLayouts/slideLayout30.xml"/><Relationship Id="rId224" Type="http://schemas.openxmlformats.org/officeDocument/2006/relationships/slideLayout" Target="../slideLayouts/slideLayout235.xml"/><Relationship Id="rId30" Type="http://schemas.openxmlformats.org/officeDocument/2006/relationships/slideLayout" Target="../slideLayouts/slideLayout41.xml"/><Relationship Id="rId105" Type="http://schemas.openxmlformats.org/officeDocument/2006/relationships/slideLayout" Target="../slideLayouts/slideLayout116.xml"/><Relationship Id="rId126" Type="http://schemas.openxmlformats.org/officeDocument/2006/relationships/slideLayout" Target="../slideLayouts/slideLayout137.xml"/><Relationship Id="rId147" Type="http://schemas.openxmlformats.org/officeDocument/2006/relationships/slideLayout" Target="../slideLayouts/slideLayout158.xml"/><Relationship Id="rId168" Type="http://schemas.openxmlformats.org/officeDocument/2006/relationships/slideLayout" Target="../slideLayouts/slideLayout17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189" Type="http://schemas.openxmlformats.org/officeDocument/2006/relationships/slideLayout" Target="../slideLayouts/slideLayout200.xml"/><Relationship Id="rId3" Type="http://schemas.openxmlformats.org/officeDocument/2006/relationships/slideLayout" Target="../slideLayouts/slideLayout14.xml"/><Relationship Id="rId214" Type="http://schemas.openxmlformats.org/officeDocument/2006/relationships/slideLayout" Target="../slideLayouts/slideLayout2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99147ED-C64E-92AB-D924-149D2301CC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2D264B4-1CBD-2A67-EA3E-9D771E606E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9C7AAD2-CA52-CFF5-36C1-8CDD1A8F15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8CCCB52-6D7B-4CD6-841E-A79FF299F6A3}" type="datetimeFigureOut">
              <a:rPr lang="de-DE" smtClean="0"/>
              <a:t>21.04.2024</a:t>
            </a:fld>
            <a:endParaRPr lang="de-DE"/>
          </a:p>
        </p:txBody>
      </p:sp>
      <p:sp>
        <p:nvSpPr>
          <p:cNvPr id="5" name="Fußzeilenplatzhalter 4">
            <a:extLst>
              <a:ext uri="{FF2B5EF4-FFF2-40B4-BE49-F238E27FC236}">
                <a16:creationId xmlns:a16="http://schemas.microsoft.com/office/drawing/2014/main" id="{B4E528E5-41E3-7E20-BD3C-D6479E929B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0AE711F7-B0FA-7749-6A0C-83CD5B083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72E36E-58B7-4498-AB0F-E639E1BEE33A}" type="slidenum">
              <a:rPr lang="de-DE" smtClean="0"/>
              <a:t>‹Nr.›</a:t>
            </a:fld>
            <a:endParaRPr lang="de-DE"/>
          </a:p>
        </p:txBody>
      </p:sp>
    </p:spTree>
    <p:extLst>
      <p:ext uri="{BB962C8B-B14F-4D97-AF65-F5344CB8AC3E}">
        <p14:creationId xmlns:p14="http://schemas.microsoft.com/office/powerpoint/2010/main" val="1678405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32227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 id="2147483779" r:id="rId119"/>
    <p:sldLayoutId id="2147483780" r:id="rId120"/>
    <p:sldLayoutId id="2147483781" r:id="rId121"/>
    <p:sldLayoutId id="2147483782" r:id="rId122"/>
    <p:sldLayoutId id="2147483783" r:id="rId123"/>
    <p:sldLayoutId id="2147483784" r:id="rId124"/>
    <p:sldLayoutId id="2147483785" r:id="rId125"/>
    <p:sldLayoutId id="2147483786" r:id="rId126"/>
    <p:sldLayoutId id="2147483787" r:id="rId127"/>
    <p:sldLayoutId id="2147483788" r:id="rId128"/>
    <p:sldLayoutId id="2147483789" r:id="rId129"/>
    <p:sldLayoutId id="2147483790" r:id="rId130"/>
    <p:sldLayoutId id="2147483791" r:id="rId131"/>
    <p:sldLayoutId id="2147483792" r:id="rId132"/>
    <p:sldLayoutId id="2147483793" r:id="rId133"/>
    <p:sldLayoutId id="2147483794" r:id="rId134"/>
    <p:sldLayoutId id="2147483795" r:id="rId135"/>
    <p:sldLayoutId id="2147483796" r:id="rId136"/>
    <p:sldLayoutId id="2147483797" r:id="rId137"/>
    <p:sldLayoutId id="2147483798" r:id="rId138"/>
    <p:sldLayoutId id="2147483799" r:id="rId139"/>
    <p:sldLayoutId id="2147483800" r:id="rId140"/>
    <p:sldLayoutId id="2147483801" r:id="rId141"/>
    <p:sldLayoutId id="2147483802" r:id="rId142"/>
    <p:sldLayoutId id="2147483803" r:id="rId143"/>
    <p:sldLayoutId id="2147483804" r:id="rId144"/>
    <p:sldLayoutId id="2147483805" r:id="rId145"/>
    <p:sldLayoutId id="2147483806" r:id="rId146"/>
    <p:sldLayoutId id="2147483807" r:id="rId147"/>
    <p:sldLayoutId id="2147483808" r:id="rId148"/>
    <p:sldLayoutId id="2147483809" r:id="rId149"/>
    <p:sldLayoutId id="2147483810" r:id="rId150"/>
    <p:sldLayoutId id="2147483811" r:id="rId151"/>
    <p:sldLayoutId id="2147483812" r:id="rId152"/>
    <p:sldLayoutId id="2147483813" r:id="rId153"/>
    <p:sldLayoutId id="2147483814" r:id="rId154"/>
    <p:sldLayoutId id="2147483815" r:id="rId155"/>
    <p:sldLayoutId id="2147483816" r:id="rId156"/>
    <p:sldLayoutId id="2147483817" r:id="rId157"/>
    <p:sldLayoutId id="2147483818" r:id="rId158"/>
    <p:sldLayoutId id="2147483819" r:id="rId159"/>
    <p:sldLayoutId id="2147483820" r:id="rId160"/>
    <p:sldLayoutId id="2147483821" r:id="rId161"/>
    <p:sldLayoutId id="2147483822" r:id="rId162"/>
    <p:sldLayoutId id="2147483823" r:id="rId163"/>
    <p:sldLayoutId id="2147483824" r:id="rId164"/>
    <p:sldLayoutId id="2147483825" r:id="rId165"/>
    <p:sldLayoutId id="2147483826" r:id="rId166"/>
    <p:sldLayoutId id="2147483827" r:id="rId167"/>
    <p:sldLayoutId id="2147483828" r:id="rId168"/>
    <p:sldLayoutId id="2147483829" r:id="rId169"/>
    <p:sldLayoutId id="2147483830" r:id="rId170"/>
    <p:sldLayoutId id="2147483831" r:id="rId171"/>
    <p:sldLayoutId id="2147483832" r:id="rId172"/>
    <p:sldLayoutId id="2147483833" r:id="rId173"/>
    <p:sldLayoutId id="2147483834" r:id="rId174"/>
    <p:sldLayoutId id="2147483835" r:id="rId175"/>
    <p:sldLayoutId id="2147483836" r:id="rId176"/>
    <p:sldLayoutId id="2147483837" r:id="rId177"/>
    <p:sldLayoutId id="2147483838" r:id="rId178"/>
    <p:sldLayoutId id="2147483839" r:id="rId179"/>
    <p:sldLayoutId id="2147483840" r:id="rId180"/>
    <p:sldLayoutId id="2147483841" r:id="rId181"/>
    <p:sldLayoutId id="2147483842" r:id="rId182"/>
    <p:sldLayoutId id="2147483843" r:id="rId183"/>
    <p:sldLayoutId id="2147483844" r:id="rId184"/>
    <p:sldLayoutId id="2147483845" r:id="rId185"/>
    <p:sldLayoutId id="2147483846" r:id="rId186"/>
    <p:sldLayoutId id="2147483847" r:id="rId187"/>
    <p:sldLayoutId id="2147483848" r:id="rId188"/>
    <p:sldLayoutId id="2147483849" r:id="rId189"/>
    <p:sldLayoutId id="2147483850" r:id="rId190"/>
    <p:sldLayoutId id="2147483851" r:id="rId191"/>
    <p:sldLayoutId id="2147483852" r:id="rId192"/>
    <p:sldLayoutId id="2147483853" r:id="rId193"/>
    <p:sldLayoutId id="2147483854" r:id="rId194"/>
    <p:sldLayoutId id="2147483855" r:id="rId195"/>
    <p:sldLayoutId id="2147483856" r:id="rId196"/>
    <p:sldLayoutId id="2147483857" r:id="rId197"/>
    <p:sldLayoutId id="2147483858" r:id="rId198"/>
    <p:sldLayoutId id="2147483859" r:id="rId199"/>
    <p:sldLayoutId id="2147483860" r:id="rId200"/>
    <p:sldLayoutId id="2147483861" r:id="rId201"/>
    <p:sldLayoutId id="2147483862" r:id="rId202"/>
    <p:sldLayoutId id="2147483863" r:id="rId203"/>
    <p:sldLayoutId id="2147483864" r:id="rId204"/>
    <p:sldLayoutId id="2147483865" r:id="rId205"/>
    <p:sldLayoutId id="2147483866" r:id="rId206"/>
    <p:sldLayoutId id="2147483867" r:id="rId207"/>
    <p:sldLayoutId id="2147483868" r:id="rId208"/>
    <p:sldLayoutId id="2147483869" r:id="rId209"/>
    <p:sldLayoutId id="2147483870" r:id="rId210"/>
    <p:sldLayoutId id="2147483871" r:id="rId211"/>
    <p:sldLayoutId id="2147483872" r:id="rId212"/>
    <p:sldLayoutId id="2147483873" r:id="rId213"/>
    <p:sldLayoutId id="2147483874" r:id="rId214"/>
    <p:sldLayoutId id="2147483875" r:id="rId215"/>
    <p:sldLayoutId id="2147483876" r:id="rId216"/>
    <p:sldLayoutId id="2147483877" r:id="rId217"/>
    <p:sldLayoutId id="2147483878" r:id="rId218"/>
    <p:sldLayoutId id="2147483879" r:id="rId219"/>
    <p:sldLayoutId id="2147483880" r:id="rId220"/>
    <p:sldLayoutId id="2147483881" r:id="rId221"/>
    <p:sldLayoutId id="2147483882" r:id="rId222"/>
    <p:sldLayoutId id="2147483883" r:id="rId223"/>
    <p:sldLayoutId id="2147483884" r:id="rId224"/>
    <p:sldLayoutId id="2147483885" r:id="rId225"/>
    <p:sldLayoutId id="2147483886" r:id="rId226"/>
    <p:sldLayoutId id="2147483887" r:id="rId227"/>
    <p:sldLayoutId id="2147483888" r:id="rId228"/>
    <p:sldLayoutId id="2147483889" r:id="rId229"/>
    <p:sldLayoutId id="2147483890" r:id="rId230"/>
  </p:sldLayoutIdLst>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hdr="0" ft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5.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5.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5.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5.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5.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5.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1FD57414-E1D7-4B68-AE57-2C22A4B1A300}"/>
              </a:ext>
            </a:extLst>
          </p:cNvPr>
          <p:cNvSpPr txBox="1"/>
          <p:nvPr/>
        </p:nvSpPr>
        <p:spPr>
          <a:xfrm>
            <a:off x="1335531" y="2108200"/>
            <a:ext cx="5612248" cy="111831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333" b="1" i="0" u="none" strike="noStrike" kern="1200" cap="none" spc="0" normalizeH="0" baseline="0" noProof="0" dirty="0">
                <a:ln>
                  <a:noFill/>
                </a:ln>
                <a:solidFill>
                  <a:srgbClr val="FFFFFF"/>
                </a:solidFill>
                <a:effectLst/>
                <a:uLnTx/>
                <a:uFillTx/>
                <a:latin typeface="Source Sans Pro"/>
                <a:ea typeface="Roboto Black" panose="02000000000000000000" pitchFamily="2" charset="0"/>
                <a:cs typeface="+mn-cs"/>
              </a:rPr>
              <a:t>Terraform</a:t>
            </a:r>
            <a:endParaRPr kumimoji="0" lang="de-DE" sz="1333" b="0" i="0" u="none" strike="noStrike" kern="1200" cap="none" spc="0" normalizeH="0" baseline="0" noProof="0" dirty="0">
              <a:ln>
                <a:noFill/>
              </a:ln>
              <a:solidFill>
                <a:srgbClr val="FFFFFF"/>
              </a:solidFill>
              <a:effectLst/>
              <a:uLnTx/>
              <a:uFillTx/>
              <a:latin typeface="Bebas Neue" panose="020B0606020202050201" pitchFamily="34" charset="0"/>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dirty="0">
                <a:ln>
                  <a:noFill/>
                </a:ln>
                <a:gradFill>
                  <a:gsLst>
                    <a:gs pos="50000">
                      <a:srgbClr val="FF5355"/>
                    </a:gs>
                    <a:gs pos="100000">
                      <a:srgbClr val="CE59C4"/>
                    </a:gs>
                    <a:gs pos="1000">
                      <a:srgbClr val="FFC955"/>
                    </a:gs>
                  </a:gsLst>
                  <a:lin ang="8100000" scaled="0"/>
                </a:gradFill>
                <a:effectLst/>
                <a:uLnTx/>
                <a:uFillTx/>
                <a:latin typeface="Source Sans Pro Black"/>
                <a:ea typeface="+mn-ea"/>
                <a:cs typeface="+mn-cs"/>
              </a:rPr>
              <a:t>Module</a:t>
            </a:r>
          </a:p>
        </p:txBody>
      </p:sp>
      <p:sp>
        <p:nvSpPr>
          <p:cNvPr id="5" name="TextBox 4">
            <a:extLst>
              <a:ext uri="{FF2B5EF4-FFF2-40B4-BE49-F238E27FC236}">
                <a16:creationId xmlns:a16="http://schemas.microsoft.com/office/drawing/2014/main" id="{827B051B-E820-4754-9C07-E245C0DA7850}"/>
              </a:ext>
            </a:extLst>
          </p:cNvPr>
          <p:cNvSpPr txBox="1"/>
          <p:nvPr/>
        </p:nvSpPr>
        <p:spPr>
          <a:xfrm>
            <a:off x="609600" y="6076279"/>
            <a:ext cx="2641600" cy="29745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F2F2F5"/>
                </a:solidFill>
                <a:effectLst/>
                <a:uLnTx/>
                <a:uFillTx/>
                <a:latin typeface="Source Sans Pro"/>
                <a:ea typeface="+mn-ea"/>
                <a:cs typeface="+mn-cs"/>
              </a:rPr>
              <a:t>© 2024 Ben Coepp Publishing</a:t>
            </a:r>
          </a:p>
        </p:txBody>
      </p:sp>
      <p:sp>
        <p:nvSpPr>
          <p:cNvPr id="6" name="TextBox 5">
            <a:extLst>
              <a:ext uri="{FF2B5EF4-FFF2-40B4-BE49-F238E27FC236}">
                <a16:creationId xmlns:a16="http://schemas.microsoft.com/office/drawing/2014/main" id="{771DBB7B-0480-4D69-AB1A-CBC77C7904BB}"/>
              </a:ext>
            </a:extLst>
          </p:cNvPr>
          <p:cNvSpPr txBox="1"/>
          <p:nvPr/>
        </p:nvSpPr>
        <p:spPr>
          <a:xfrm>
            <a:off x="609600" y="408258"/>
            <a:ext cx="1828800" cy="46166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en-US" sz="2400" b="1" i="0" u="none" strike="noStrike" kern="1200" cap="none" spc="0" normalizeH="0" baseline="0" noProof="0" dirty="0">
              <a:ln>
                <a:noFill/>
              </a:ln>
              <a:solidFill>
                <a:srgbClr val="FFC955"/>
              </a:solidFill>
              <a:effectLst/>
              <a:uLnTx/>
              <a:uFillTx/>
              <a:latin typeface="Source Sans Pro"/>
              <a:ea typeface="+mn-ea"/>
              <a:cs typeface="+mn-cs"/>
            </a:endParaRPr>
          </a:p>
        </p:txBody>
      </p:sp>
      <p:cxnSp>
        <p:nvCxnSpPr>
          <p:cNvPr id="11" name="Straight Connector 10">
            <a:extLst>
              <a:ext uri="{FF2B5EF4-FFF2-40B4-BE49-F238E27FC236}">
                <a16:creationId xmlns:a16="http://schemas.microsoft.com/office/drawing/2014/main" id="{9E8B2DFD-0BD6-4013-8B00-B7D217A68CD6}"/>
              </a:ext>
            </a:extLst>
          </p:cNvPr>
          <p:cNvCxnSpPr>
            <a:cxnSpLocks/>
          </p:cNvCxnSpPr>
          <p:nvPr/>
        </p:nvCxnSpPr>
        <p:spPr>
          <a:xfrm>
            <a:off x="609600" y="6420523"/>
            <a:ext cx="2990490"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28590D2E-BA9E-4B34-9BC6-3A57DB73BB8E}"/>
              </a:ext>
            </a:extLst>
          </p:cNvPr>
          <p:cNvSpPr>
            <a:spLocks noGrp="1"/>
          </p:cNvSpPr>
          <p:nvPr>
            <p:ph type="pic" sz="quarter" idx="11"/>
          </p:nvPr>
        </p:nvSpPr>
        <p:spPr>
          <a:xfrm flipH="1">
            <a:off x="7851649" y="-20531"/>
            <a:ext cx="4340351" cy="6858000"/>
          </a:xfrm>
        </p:spPr>
        <p:txBody>
          <a:bodyPr/>
          <a:lstStyle/>
          <a:p>
            <a:endParaRPr lang="de-DE"/>
          </a:p>
        </p:txBody>
      </p:sp>
    </p:spTree>
    <p:extLst>
      <p:ext uri="{BB962C8B-B14F-4D97-AF65-F5344CB8AC3E}">
        <p14:creationId xmlns:p14="http://schemas.microsoft.com/office/powerpoint/2010/main" val="10736789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2C64CD2-F9DE-C54B-7F78-9F62413CEE76}"/>
              </a:ext>
            </a:extLst>
          </p:cNvPr>
          <p:cNvPicPr>
            <a:picLocks noChangeAspect="1"/>
          </p:cNvPicPr>
          <p:nvPr/>
        </p:nvPicPr>
        <p:blipFill>
          <a:blip r:embed="rId2"/>
          <a:stretch>
            <a:fillRect/>
          </a:stretch>
        </p:blipFill>
        <p:spPr>
          <a:xfrm>
            <a:off x="438150" y="2583740"/>
            <a:ext cx="11315700" cy="1690520"/>
          </a:xfrm>
          <a:prstGeom prst="rect">
            <a:avLst/>
          </a:prstGeom>
        </p:spPr>
      </p:pic>
    </p:spTree>
    <p:extLst>
      <p:ext uri="{BB962C8B-B14F-4D97-AF65-F5344CB8AC3E}">
        <p14:creationId xmlns:p14="http://schemas.microsoft.com/office/powerpoint/2010/main" val="3807383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9607CDB5-907E-DD70-467C-96D091749A41}"/>
              </a:ext>
            </a:extLst>
          </p:cNvPr>
          <p:cNvPicPr>
            <a:picLocks noChangeAspect="1"/>
          </p:cNvPicPr>
          <p:nvPr/>
        </p:nvPicPr>
        <p:blipFill>
          <a:blip r:embed="rId2"/>
          <a:stretch>
            <a:fillRect/>
          </a:stretch>
        </p:blipFill>
        <p:spPr>
          <a:xfrm>
            <a:off x="571500" y="2812805"/>
            <a:ext cx="11049000" cy="1232389"/>
          </a:xfrm>
          <a:prstGeom prst="rect">
            <a:avLst/>
          </a:prstGeom>
        </p:spPr>
      </p:pic>
    </p:spTree>
    <p:extLst>
      <p:ext uri="{BB962C8B-B14F-4D97-AF65-F5344CB8AC3E}">
        <p14:creationId xmlns:p14="http://schemas.microsoft.com/office/powerpoint/2010/main" val="77768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FC256EC-2D20-88E2-C64C-4F90FC47C255}"/>
              </a:ext>
            </a:extLst>
          </p:cNvPr>
          <p:cNvPicPr>
            <a:picLocks noChangeAspect="1"/>
          </p:cNvPicPr>
          <p:nvPr/>
        </p:nvPicPr>
        <p:blipFill>
          <a:blip r:embed="rId2"/>
          <a:stretch>
            <a:fillRect/>
          </a:stretch>
        </p:blipFill>
        <p:spPr>
          <a:xfrm>
            <a:off x="403860" y="1916578"/>
            <a:ext cx="11384280" cy="3024843"/>
          </a:xfrm>
          <a:prstGeom prst="rect">
            <a:avLst/>
          </a:prstGeom>
        </p:spPr>
      </p:pic>
    </p:spTree>
    <p:extLst>
      <p:ext uri="{BB962C8B-B14F-4D97-AF65-F5344CB8AC3E}">
        <p14:creationId xmlns:p14="http://schemas.microsoft.com/office/powerpoint/2010/main" val="901779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3075057"/>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Modul Deep-Dive</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1721757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DF81F52-0E9C-A200-29BF-1A3D1EFD217F}"/>
              </a:ext>
            </a:extLst>
          </p:cNvPr>
          <p:cNvPicPr>
            <a:picLocks noChangeAspect="1"/>
          </p:cNvPicPr>
          <p:nvPr/>
        </p:nvPicPr>
        <p:blipFill>
          <a:blip r:embed="rId2"/>
          <a:stretch>
            <a:fillRect/>
          </a:stretch>
        </p:blipFill>
        <p:spPr>
          <a:xfrm>
            <a:off x="199408" y="1339022"/>
            <a:ext cx="11793183" cy="4179955"/>
          </a:xfrm>
          <a:prstGeom prst="rect">
            <a:avLst/>
          </a:prstGeom>
        </p:spPr>
      </p:pic>
    </p:spTree>
    <p:extLst>
      <p:ext uri="{BB962C8B-B14F-4D97-AF65-F5344CB8AC3E}">
        <p14:creationId xmlns:p14="http://schemas.microsoft.com/office/powerpoint/2010/main" val="3764522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5BE61608-C662-9A20-146C-9AFEADA0614D}"/>
              </a:ext>
            </a:extLst>
          </p:cNvPr>
          <p:cNvPicPr>
            <a:picLocks noChangeAspect="1"/>
          </p:cNvPicPr>
          <p:nvPr/>
        </p:nvPicPr>
        <p:blipFill>
          <a:blip r:embed="rId2"/>
          <a:stretch>
            <a:fillRect/>
          </a:stretch>
        </p:blipFill>
        <p:spPr>
          <a:xfrm>
            <a:off x="106680" y="635474"/>
            <a:ext cx="11978640" cy="5587052"/>
          </a:xfrm>
          <a:prstGeom prst="rect">
            <a:avLst/>
          </a:prstGeom>
        </p:spPr>
      </p:pic>
    </p:spTree>
    <p:extLst>
      <p:ext uri="{BB962C8B-B14F-4D97-AF65-F5344CB8AC3E}">
        <p14:creationId xmlns:p14="http://schemas.microsoft.com/office/powerpoint/2010/main" val="60337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86D944F-D3FC-C2B3-2F12-B1BCF0BACF60}"/>
              </a:ext>
            </a:extLst>
          </p:cNvPr>
          <p:cNvPicPr>
            <a:picLocks noChangeAspect="1"/>
          </p:cNvPicPr>
          <p:nvPr/>
        </p:nvPicPr>
        <p:blipFill>
          <a:blip r:embed="rId2"/>
          <a:stretch>
            <a:fillRect/>
          </a:stretch>
        </p:blipFill>
        <p:spPr>
          <a:xfrm>
            <a:off x="198120" y="527861"/>
            <a:ext cx="11795760" cy="5802278"/>
          </a:xfrm>
          <a:prstGeom prst="rect">
            <a:avLst/>
          </a:prstGeom>
        </p:spPr>
      </p:pic>
    </p:spTree>
    <p:extLst>
      <p:ext uri="{BB962C8B-B14F-4D97-AF65-F5344CB8AC3E}">
        <p14:creationId xmlns:p14="http://schemas.microsoft.com/office/powerpoint/2010/main" val="1645753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AD1126F-DE41-92F4-3466-5C619AF3B199}"/>
              </a:ext>
            </a:extLst>
          </p:cNvPr>
          <p:cNvPicPr>
            <a:picLocks noChangeAspect="1"/>
          </p:cNvPicPr>
          <p:nvPr/>
        </p:nvPicPr>
        <p:blipFill>
          <a:blip r:embed="rId2"/>
          <a:stretch>
            <a:fillRect/>
          </a:stretch>
        </p:blipFill>
        <p:spPr>
          <a:xfrm>
            <a:off x="220980" y="1247060"/>
            <a:ext cx="11750040" cy="4363879"/>
          </a:xfrm>
          <a:prstGeom prst="rect">
            <a:avLst/>
          </a:prstGeom>
        </p:spPr>
      </p:pic>
    </p:spTree>
    <p:extLst>
      <p:ext uri="{BB962C8B-B14F-4D97-AF65-F5344CB8AC3E}">
        <p14:creationId xmlns:p14="http://schemas.microsoft.com/office/powerpoint/2010/main" val="3084709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0E9A300-35E4-D0EE-5335-A155199B3825}"/>
              </a:ext>
            </a:extLst>
          </p:cNvPr>
          <p:cNvPicPr>
            <a:picLocks noChangeAspect="1"/>
          </p:cNvPicPr>
          <p:nvPr/>
        </p:nvPicPr>
        <p:blipFill>
          <a:blip r:embed="rId2"/>
          <a:stretch>
            <a:fillRect/>
          </a:stretch>
        </p:blipFill>
        <p:spPr>
          <a:xfrm>
            <a:off x="194310" y="1691690"/>
            <a:ext cx="11803380" cy="3474620"/>
          </a:xfrm>
          <a:prstGeom prst="rect">
            <a:avLst/>
          </a:prstGeom>
        </p:spPr>
      </p:pic>
    </p:spTree>
    <p:extLst>
      <p:ext uri="{BB962C8B-B14F-4D97-AF65-F5344CB8AC3E}">
        <p14:creationId xmlns:p14="http://schemas.microsoft.com/office/powerpoint/2010/main" val="469298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DAB476-C05B-8C08-4E6C-A0C144D0BA85}"/>
              </a:ext>
            </a:extLst>
          </p:cNvPr>
          <p:cNvPicPr>
            <a:picLocks noChangeAspect="1"/>
          </p:cNvPicPr>
          <p:nvPr/>
        </p:nvPicPr>
        <p:blipFill>
          <a:blip r:embed="rId2"/>
          <a:stretch>
            <a:fillRect/>
          </a:stretch>
        </p:blipFill>
        <p:spPr>
          <a:xfrm>
            <a:off x="140970" y="496092"/>
            <a:ext cx="11910060" cy="5865816"/>
          </a:xfrm>
          <a:prstGeom prst="rect">
            <a:avLst/>
          </a:prstGeom>
        </p:spPr>
      </p:pic>
    </p:spTree>
    <p:extLst>
      <p:ext uri="{BB962C8B-B14F-4D97-AF65-F5344CB8AC3E}">
        <p14:creationId xmlns:p14="http://schemas.microsoft.com/office/powerpoint/2010/main" val="1553348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8610E2F-1ABB-4BD0-A32D-836CC0B8ABB5}"/>
              </a:ext>
            </a:extLst>
          </p:cNvPr>
          <p:cNvSpPr>
            <a:spLocks noGrp="1"/>
          </p:cNvSpPr>
          <p:nvPr>
            <p:ph type="pic" sz="quarter" idx="10"/>
          </p:nvPr>
        </p:nvSpPr>
        <p:spPr/>
        <p:txBody>
          <a:bodyPr/>
          <a:lstStyle/>
          <a:p>
            <a:endParaRPr lang="de-DE"/>
          </a:p>
        </p:txBody>
      </p:sp>
      <p:sp>
        <p:nvSpPr>
          <p:cNvPr id="9" name="Freeform: Shape 8">
            <a:extLst>
              <a:ext uri="{FF2B5EF4-FFF2-40B4-BE49-F238E27FC236}">
                <a16:creationId xmlns:a16="http://schemas.microsoft.com/office/drawing/2014/main" id="{A109083D-E2F8-4D62-88DE-C70082648A7D}"/>
              </a:ext>
            </a:extLst>
          </p:cNvPr>
          <p:cNvSpPr/>
          <p:nvPr/>
        </p:nvSpPr>
        <p:spPr>
          <a:xfrm>
            <a:off x="0" y="0"/>
            <a:ext cx="2895600" cy="6858000"/>
          </a:xfrm>
          <a:custGeom>
            <a:avLst/>
            <a:gdLst>
              <a:gd name="connsiteX0" fmla="*/ 0 w 4343400"/>
              <a:gd name="connsiteY0" fmla="*/ 0 h 10287000"/>
              <a:gd name="connsiteX1" fmla="*/ 4343400 w 4343400"/>
              <a:gd name="connsiteY1" fmla="*/ 0 h 10287000"/>
              <a:gd name="connsiteX2" fmla="*/ 2057400 w 4343400"/>
              <a:gd name="connsiteY2" fmla="*/ 10287000 h 10287000"/>
              <a:gd name="connsiteX3" fmla="*/ 0 w 43434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4343400" h="10287000">
                <a:moveTo>
                  <a:pt x="0" y="0"/>
                </a:moveTo>
                <a:lnTo>
                  <a:pt x="4343400" y="0"/>
                </a:lnTo>
                <a:lnTo>
                  <a:pt x="2057400" y="10287000"/>
                </a:lnTo>
                <a:lnTo>
                  <a:pt x="0" y="1028700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0" name="TextBox 19">
            <a:extLst>
              <a:ext uri="{FF2B5EF4-FFF2-40B4-BE49-F238E27FC236}">
                <a16:creationId xmlns:a16="http://schemas.microsoft.com/office/drawing/2014/main" id="{13E334DF-B59D-46F2-B296-F211CF667F32}"/>
              </a:ext>
            </a:extLst>
          </p:cNvPr>
          <p:cNvSpPr txBox="1"/>
          <p:nvPr/>
        </p:nvSpPr>
        <p:spPr>
          <a:xfrm rot="16200000">
            <a:off x="-1417636" y="2342047"/>
            <a:ext cx="5165443" cy="1446550"/>
          </a:xfrm>
          <a:prstGeom prst="rect">
            <a:avLst/>
          </a:prstGeom>
          <a:noFill/>
          <a:effectLst>
            <a:outerShdw blurRad="63500" sx="102000" sy="102000" algn="ctr" rotWithShape="0">
              <a:schemeClr val="bg1">
                <a:alpha val="40000"/>
              </a:schemeClr>
            </a:outerShdw>
          </a:effectLst>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4400" dirty="0">
                <a:solidFill>
                  <a:srgbClr val="FFFFFF"/>
                </a:solidFill>
                <a:latin typeface="Source Sans Pro Black"/>
              </a:rPr>
              <a:t>Module in</a:t>
            </a:r>
            <a:r>
              <a:rPr kumimoji="0" lang="de-DE" sz="4400" b="0" i="0" u="none" strike="noStrike" kern="1200" cap="none" spc="0" normalizeH="0" baseline="0" noProof="0" dirty="0">
                <a:ln>
                  <a:noFill/>
                </a:ln>
                <a:solidFill>
                  <a:srgbClr val="FFFFFF"/>
                </a:solidFill>
                <a:effectLst/>
                <a:uLnTx/>
                <a:uFillTx/>
                <a:latin typeface="Source Sans Pro Black"/>
                <a:ea typeface="+mn-ea"/>
                <a:cs typeface="+mn-cs"/>
              </a:rPr>
              <a:t> </a:t>
            </a:r>
            <a:r>
              <a:rPr kumimoji="0" lang="de-DE" sz="4400" b="0" i="0" u="none" strike="noStrike" kern="1200" cap="none" spc="0" normalizeH="0" baseline="0" noProof="0" dirty="0">
                <a:ln>
                  <a:noFill/>
                </a:ln>
                <a:solidFill>
                  <a:srgbClr val="FFC955"/>
                </a:solidFill>
                <a:effectLst/>
                <a:uLnTx/>
                <a:uFillTx/>
                <a:latin typeface="Source Sans Pro Black"/>
                <a:ea typeface="+mn-ea"/>
                <a:cs typeface="+mn-cs"/>
              </a:rPr>
              <a:t>Terraform</a:t>
            </a:r>
          </a:p>
        </p:txBody>
      </p:sp>
      <p:sp>
        <p:nvSpPr>
          <p:cNvPr id="68" name="TextBox 67">
            <a:extLst>
              <a:ext uri="{FF2B5EF4-FFF2-40B4-BE49-F238E27FC236}">
                <a16:creationId xmlns:a16="http://schemas.microsoft.com/office/drawing/2014/main" id="{410BF81A-DC00-4BEE-96D1-61632F0B67E4}"/>
              </a:ext>
            </a:extLst>
          </p:cNvPr>
          <p:cNvSpPr txBox="1"/>
          <p:nvPr/>
        </p:nvSpPr>
        <p:spPr>
          <a:xfrm>
            <a:off x="7467600" y="1269018"/>
            <a:ext cx="3810001" cy="3046411"/>
          </a:xfrm>
          <a:prstGeom prst="rect">
            <a:avLst/>
          </a:prstGeom>
          <a:noFill/>
        </p:spPr>
        <p:txBody>
          <a:bodyPr wrap="square" rtlCol="0">
            <a:spAutoFit/>
          </a:bodyPr>
          <a:lstStyle/>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Was sind Module?</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Warum Module so leistungsfähig sind</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Modul Deep-Dive</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Modul Inputs</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Handhabung des Modul Outputs</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Child Module</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Remote Module</a:t>
            </a:r>
          </a:p>
        </p:txBody>
      </p:sp>
      <p:cxnSp>
        <p:nvCxnSpPr>
          <p:cNvPr id="69" name="Straight Connector 68">
            <a:extLst>
              <a:ext uri="{FF2B5EF4-FFF2-40B4-BE49-F238E27FC236}">
                <a16:creationId xmlns:a16="http://schemas.microsoft.com/office/drawing/2014/main" id="{3BFFDCEB-84AF-4EE8-A609-BB926F90B79B}"/>
              </a:ext>
            </a:extLst>
          </p:cNvPr>
          <p:cNvCxnSpPr>
            <a:cxnSpLocks/>
          </p:cNvCxnSpPr>
          <p:nvPr/>
        </p:nvCxnSpPr>
        <p:spPr>
          <a:xfrm>
            <a:off x="5759449" y="5588981"/>
            <a:ext cx="5518151"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8432E4E-F536-4AF0-AA67-DA587EA3E023}"/>
              </a:ext>
            </a:extLst>
          </p:cNvPr>
          <p:cNvSpPr txBox="1"/>
          <p:nvPr/>
        </p:nvSpPr>
        <p:spPr>
          <a:xfrm>
            <a:off x="7213601" y="5054600"/>
            <a:ext cx="4064000" cy="42056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133" b="0" i="1"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von</a:t>
            </a:r>
            <a:r>
              <a:rPr kumimoji="0" lang="de-DE" sz="2133" b="0" i="1" u="none" strike="noStrike" kern="1200" cap="none" spc="0" normalizeH="0" baseline="0" noProof="0" dirty="0">
                <a:ln>
                  <a:noFill/>
                </a:ln>
                <a:solidFill>
                  <a:srgbClr val="FFFFFF"/>
                </a:solidFill>
                <a:effectLst/>
                <a:uLnTx/>
                <a:uFillTx/>
                <a:latin typeface="Source Sans Pro Black"/>
                <a:ea typeface="Source Sans Pro Black" panose="020B0803030403020204" pitchFamily="34" charset="0"/>
                <a:cs typeface="+mn-cs"/>
              </a:rPr>
              <a:t> </a:t>
            </a:r>
            <a:r>
              <a:rPr kumimoji="0" lang="de-DE" sz="2133" b="0" i="1" u="none" strike="noStrike" kern="1200" cap="none" spc="0" normalizeH="0" baseline="0" noProof="0" dirty="0">
                <a:ln>
                  <a:noFill/>
                </a:ln>
                <a:solidFill>
                  <a:srgbClr val="FFC955"/>
                </a:solidFill>
                <a:effectLst/>
                <a:uLnTx/>
                <a:uFillTx/>
                <a:latin typeface="Source Sans Pro"/>
                <a:ea typeface="Source Sans Pro Black" panose="020B0803030403020204" pitchFamily="34" charset="0"/>
                <a:cs typeface="+mn-cs"/>
              </a:rPr>
              <a:t>Ben Cöppicus</a:t>
            </a:r>
          </a:p>
        </p:txBody>
      </p:sp>
      <p:sp>
        <p:nvSpPr>
          <p:cNvPr id="72" name="TextBox 71">
            <a:extLst>
              <a:ext uri="{FF2B5EF4-FFF2-40B4-BE49-F238E27FC236}">
                <a16:creationId xmlns:a16="http://schemas.microsoft.com/office/drawing/2014/main" id="{A8A56C5D-A638-42A1-BC23-1FFA8EAFFCC2}"/>
              </a:ext>
            </a:extLst>
          </p:cNvPr>
          <p:cNvSpPr txBox="1"/>
          <p:nvPr/>
        </p:nvSpPr>
        <p:spPr>
          <a:xfrm>
            <a:off x="6654801" y="5746214"/>
            <a:ext cx="4622800" cy="29745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
                <a:srgbClr val="FFC955"/>
              </a:buClr>
              <a:buSzTx/>
              <a:buFontTx/>
              <a:buNone/>
              <a:tabLst/>
              <a:defRPr/>
            </a:pPr>
            <a:r>
              <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20.04.2024 @ </a:t>
            </a:r>
            <a:r>
              <a:rPr kumimoji="0" lang="de-DE" sz="13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BenCoeppPublishing</a:t>
            </a:r>
            <a:endPar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p:txBody>
      </p:sp>
    </p:spTree>
    <p:extLst>
      <p:ext uri="{BB962C8B-B14F-4D97-AF65-F5344CB8AC3E}">
        <p14:creationId xmlns:p14="http://schemas.microsoft.com/office/powerpoint/2010/main" val="17438391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82EECD6-FE6A-D4E6-356B-67BB16842C86}"/>
              </a:ext>
            </a:extLst>
          </p:cNvPr>
          <p:cNvPicPr>
            <a:picLocks noChangeAspect="1"/>
          </p:cNvPicPr>
          <p:nvPr/>
        </p:nvPicPr>
        <p:blipFill>
          <a:blip r:embed="rId2"/>
          <a:stretch>
            <a:fillRect/>
          </a:stretch>
        </p:blipFill>
        <p:spPr>
          <a:xfrm>
            <a:off x="175260" y="1865658"/>
            <a:ext cx="11841480" cy="3126683"/>
          </a:xfrm>
          <a:prstGeom prst="rect">
            <a:avLst/>
          </a:prstGeom>
        </p:spPr>
      </p:pic>
    </p:spTree>
    <p:extLst>
      <p:ext uri="{BB962C8B-B14F-4D97-AF65-F5344CB8AC3E}">
        <p14:creationId xmlns:p14="http://schemas.microsoft.com/office/powerpoint/2010/main" val="4262537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Modul Inputs</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22962222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68470" y="1796369"/>
            <a:ext cx="6738730" cy="341632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Module Inputs in Terraform sind Variablen, die als Schnittstelle für Module dienen. Sie ermöglichen es, Werte von außerhalb eines Moduls zu empfangen, sodass das Modul mit verschiedenen Konfigurationen instanziiert werden kann, ohne den internen Code des Moduls ändern zu müssen. Diese Inputs machen Module flexibel und wiederverwendbar in verschiedenen Kontexten und Umgebungen.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133600" y="5212689"/>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Module Inputs</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096000" y="1078413"/>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69491233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838FD34-0CB6-210D-A31B-9B7AA459080E}"/>
              </a:ext>
            </a:extLst>
          </p:cNvPr>
          <p:cNvPicPr>
            <a:picLocks noChangeAspect="1"/>
          </p:cNvPicPr>
          <p:nvPr/>
        </p:nvPicPr>
        <p:blipFill>
          <a:blip r:embed="rId2"/>
          <a:stretch>
            <a:fillRect/>
          </a:stretch>
        </p:blipFill>
        <p:spPr>
          <a:xfrm>
            <a:off x="323850" y="219808"/>
            <a:ext cx="11544300" cy="6418384"/>
          </a:xfrm>
          <a:prstGeom prst="rect">
            <a:avLst/>
          </a:prstGeom>
        </p:spPr>
      </p:pic>
    </p:spTree>
    <p:extLst>
      <p:ext uri="{BB962C8B-B14F-4D97-AF65-F5344CB8AC3E}">
        <p14:creationId xmlns:p14="http://schemas.microsoft.com/office/powerpoint/2010/main" val="1980703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Handhabung des Modul Outputs</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41730952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68470" y="1651589"/>
            <a:ext cx="6738730" cy="415498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Der Output eines Terraform-Moduls dient dazu, wichtige Informationen aus dem Modul nach außen zu kommunizieren, sodass diese Informationen in anderen Teilen Ihrer Terraform-Konfiguration oder von anderen Modulen verwendet werden können. Outputs können verwendet werden, um dynamisch erzeugte Daten, wie z.B. IP-Adressen, Ressourcen-IDs und andere kritische Werte, die während der Erstellung oder Konfiguration von Ressourcen entstehen, weiterzugeben.</a:t>
            </a:r>
          </a:p>
          <a:p>
            <a:pPr marL="0" marR="0" lvl="0" indent="0" algn="r" defTabSz="914446" rtl="0" eaLnBrk="1" fontAlgn="auto" latinLnBrk="0" hangingPunct="1">
              <a:lnSpc>
                <a:spcPct val="100000"/>
              </a:lnSpc>
              <a:spcBef>
                <a:spcPts val="0"/>
              </a:spcBef>
              <a:spcAft>
                <a:spcPts val="0"/>
              </a:spcAft>
              <a:buClrTx/>
              <a:buSzTx/>
              <a:buFontTx/>
              <a:buNone/>
              <a:tabLst/>
              <a:defRPr/>
            </a:pPr>
            <a:endParaRPr kumimoji="0" lang="de-DE" sz="2400" b="0" i="1" u="none" strike="noStrike" kern="1200" cap="none" spc="0" normalizeH="0" baseline="0" noProof="0" dirty="0">
              <a:ln>
                <a:noFill/>
              </a:ln>
              <a:solidFill>
                <a:srgbClr val="B6B6BD"/>
              </a:solidFill>
              <a:effectLst/>
              <a:uLnTx/>
              <a:uFillTx/>
              <a:latin typeface="Source Sans Pro"/>
              <a:ea typeface="+mn-ea"/>
              <a:cs typeface="+mn-cs"/>
            </a:endParaRPr>
          </a:p>
        </p:txBody>
      </p:sp>
      <p:sp>
        <p:nvSpPr>
          <p:cNvPr id="9" name="TextBox 8">
            <a:extLst>
              <a:ext uri="{FF2B5EF4-FFF2-40B4-BE49-F238E27FC236}">
                <a16:creationId xmlns:a16="http://schemas.microsoft.com/office/drawing/2014/main" id="{E7B99E75-A942-4785-87F6-968B84719648}"/>
              </a:ext>
            </a:extLst>
          </p:cNvPr>
          <p:cNvSpPr txBox="1"/>
          <p:nvPr/>
        </p:nvSpPr>
        <p:spPr>
          <a:xfrm>
            <a:off x="2133600" y="5391074"/>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2933" dirty="0">
                <a:gradFill>
                  <a:gsLst>
                    <a:gs pos="0">
                      <a:srgbClr val="8766D0"/>
                    </a:gs>
                    <a:gs pos="100000">
                      <a:srgbClr val="6C9FF4"/>
                    </a:gs>
                  </a:gsLst>
                  <a:lin ang="5400000" scaled="1"/>
                </a:gradFill>
                <a:latin typeface="Source Sans Pro Black"/>
              </a:rPr>
              <a:t>Output Handhaben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096000" y="933633"/>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298097447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D6959DA-9376-E681-3F84-419C64450A03}"/>
              </a:ext>
            </a:extLst>
          </p:cNvPr>
          <p:cNvPicPr>
            <a:picLocks noChangeAspect="1"/>
          </p:cNvPicPr>
          <p:nvPr/>
        </p:nvPicPr>
        <p:blipFill>
          <a:blip r:embed="rId2"/>
          <a:stretch>
            <a:fillRect/>
          </a:stretch>
        </p:blipFill>
        <p:spPr>
          <a:xfrm>
            <a:off x="312295" y="1012520"/>
            <a:ext cx="11567410" cy="4832959"/>
          </a:xfrm>
          <a:prstGeom prst="rect">
            <a:avLst/>
          </a:prstGeom>
        </p:spPr>
      </p:pic>
    </p:spTree>
    <p:extLst>
      <p:ext uri="{BB962C8B-B14F-4D97-AF65-F5344CB8AC3E}">
        <p14:creationId xmlns:p14="http://schemas.microsoft.com/office/powerpoint/2010/main" val="1460593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9324579A-7C37-C09F-E8FA-5C843A328828}"/>
              </a:ext>
            </a:extLst>
          </p:cNvPr>
          <p:cNvPicPr>
            <a:picLocks noChangeAspect="1"/>
          </p:cNvPicPr>
          <p:nvPr/>
        </p:nvPicPr>
        <p:blipFill>
          <a:blip r:embed="rId2"/>
          <a:stretch>
            <a:fillRect/>
          </a:stretch>
        </p:blipFill>
        <p:spPr>
          <a:xfrm>
            <a:off x="354330" y="244507"/>
            <a:ext cx="11483340" cy="6368985"/>
          </a:xfrm>
          <a:prstGeom prst="rect">
            <a:avLst/>
          </a:prstGeom>
        </p:spPr>
      </p:pic>
    </p:spTree>
    <p:extLst>
      <p:ext uri="{BB962C8B-B14F-4D97-AF65-F5344CB8AC3E}">
        <p14:creationId xmlns:p14="http://schemas.microsoft.com/office/powerpoint/2010/main" val="842981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9F6FFCFA-2EC7-D2BF-E61D-69087D835B0C}"/>
              </a:ext>
            </a:extLst>
          </p:cNvPr>
          <p:cNvPicPr>
            <a:picLocks noChangeAspect="1"/>
          </p:cNvPicPr>
          <p:nvPr/>
        </p:nvPicPr>
        <p:blipFill>
          <a:blip r:embed="rId2"/>
          <a:stretch>
            <a:fillRect/>
          </a:stretch>
        </p:blipFill>
        <p:spPr>
          <a:xfrm>
            <a:off x="281535" y="610278"/>
            <a:ext cx="11628929" cy="5637444"/>
          </a:xfrm>
          <a:prstGeom prst="rect">
            <a:avLst/>
          </a:prstGeom>
        </p:spPr>
      </p:pic>
    </p:spTree>
    <p:extLst>
      <p:ext uri="{BB962C8B-B14F-4D97-AF65-F5344CB8AC3E}">
        <p14:creationId xmlns:p14="http://schemas.microsoft.com/office/powerpoint/2010/main" val="2523369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3075057"/>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Child Module</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2396524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3075057"/>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Was sind Module?</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254436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68470" y="2063069"/>
            <a:ext cx="6738730" cy="3046988"/>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Child Modules, auch als untergeordnete Module bezeichnet, sind Terraform-Module, die innerhalb eines anderen Moduls oder einer Terraform-Konfiguration aufgerufen werden. Sie dienen dazu, die Komplexität von Terraform-Konfigurationen zu reduzieren, indem sie spezifische Teile der Infrastruktur in separate, wiederverwendbare Einheiten kapseln.</a:t>
            </a:r>
          </a:p>
        </p:txBody>
      </p:sp>
      <p:sp>
        <p:nvSpPr>
          <p:cNvPr id="9" name="TextBox 8">
            <a:extLst>
              <a:ext uri="{FF2B5EF4-FFF2-40B4-BE49-F238E27FC236}">
                <a16:creationId xmlns:a16="http://schemas.microsoft.com/office/drawing/2014/main" id="{E7B99E75-A942-4785-87F6-968B84719648}"/>
              </a:ext>
            </a:extLst>
          </p:cNvPr>
          <p:cNvSpPr txBox="1"/>
          <p:nvPr/>
        </p:nvSpPr>
        <p:spPr>
          <a:xfrm>
            <a:off x="2133600" y="5160584"/>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Child Modul</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096000" y="1345113"/>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97320921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1E1B072-4555-8664-B92D-F76A2DB75CEB}"/>
              </a:ext>
            </a:extLst>
          </p:cNvPr>
          <p:cNvPicPr>
            <a:picLocks noChangeAspect="1"/>
          </p:cNvPicPr>
          <p:nvPr/>
        </p:nvPicPr>
        <p:blipFill>
          <a:blip r:embed="rId2"/>
          <a:stretch>
            <a:fillRect/>
          </a:stretch>
        </p:blipFill>
        <p:spPr>
          <a:xfrm>
            <a:off x="339090" y="854141"/>
            <a:ext cx="11513820" cy="5149718"/>
          </a:xfrm>
          <a:prstGeom prst="rect">
            <a:avLst/>
          </a:prstGeom>
        </p:spPr>
      </p:pic>
    </p:spTree>
    <p:extLst>
      <p:ext uri="{BB962C8B-B14F-4D97-AF65-F5344CB8AC3E}">
        <p14:creationId xmlns:p14="http://schemas.microsoft.com/office/powerpoint/2010/main" val="477909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D435BE4-5928-0E56-0038-D01EDBF4A856}"/>
              </a:ext>
            </a:extLst>
          </p:cNvPr>
          <p:cNvPicPr>
            <a:picLocks noChangeAspect="1"/>
          </p:cNvPicPr>
          <p:nvPr/>
        </p:nvPicPr>
        <p:blipFill>
          <a:blip r:embed="rId2"/>
          <a:stretch>
            <a:fillRect/>
          </a:stretch>
        </p:blipFill>
        <p:spPr>
          <a:xfrm>
            <a:off x="198120" y="993242"/>
            <a:ext cx="11795760" cy="4871515"/>
          </a:xfrm>
          <a:prstGeom prst="rect">
            <a:avLst/>
          </a:prstGeom>
        </p:spPr>
      </p:pic>
    </p:spTree>
    <p:extLst>
      <p:ext uri="{BB962C8B-B14F-4D97-AF65-F5344CB8AC3E}">
        <p14:creationId xmlns:p14="http://schemas.microsoft.com/office/powerpoint/2010/main" val="28705079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8BA8F1E7-DCDE-4160-D1AD-806F26BA7BFD}"/>
              </a:ext>
            </a:extLst>
          </p:cNvPr>
          <p:cNvPicPr>
            <a:picLocks noChangeAspect="1"/>
          </p:cNvPicPr>
          <p:nvPr/>
        </p:nvPicPr>
        <p:blipFill>
          <a:blip r:embed="rId2"/>
          <a:stretch>
            <a:fillRect/>
          </a:stretch>
        </p:blipFill>
        <p:spPr>
          <a:xfrm>
            <a:off x="293370" y="1846123"/>
            <a:ext cx="11605260" cy="3165753"/>
          </a:xfrm>
          <a:prstGeom prst="rect">
            <a:avLst/>
          </a:prstGeom>
        </p:spPr>
      </p:pic>
    </p:spTree>
    <p:extLst>
      <p:ext uri="{BB962C8B-B14F-4D97-AF65-F5344CB8AC3E}">
        <p14:creationId xmlns:p14="http://schemas.microsoft.com/office/powerpoint/2010/main" val="3765872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3075057"/>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Remote Module</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7367996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44670" y="1241778"/>
            <a:ext cx="6738730" cy="415498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Remote Module in Terraform sind Module, die aus einer entfernten Quelle bezogen werden. Diese Art von Modulen ermöglicht es Ihnen, Code zentral zu speichern und zu verwalten, wodurch Teams ihre Infrastrukturkonfigurationen effizient wiederverwenden und standardisieren können. Anstatt jedes Modul lokal in jedem Projekt zu duplizieren, können Sie auf Remote Module verweisen, die sich beispielsweise in einem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Git</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-Repository, einem Terraform Registry oder auf anderen unterstützten Plattformen befinden.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156460" y="5358704"/>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Remote Modul</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172200" y="523822"/>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94076448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6080A9D-FEA5-DC46-EB6A-62D6A5BE5388}"/>
              </a:ext>
            </a:extLst>
          </p:cNvPr>
          <p:cNvPicPr>
            <a:picLocks noChangeAspect="1"/>
          </p:cNvPicPr>
          <p:nvPr/>
        </p:nvPicPr>
        <p:blipFill>
          <a:blip r:embed="rId2"/>
          <a:stretch>
            <a:fillRect/>
          </a:stretch>
        </p:blipFill>
        <p:spPr>
          <a:xfrm>
            <a:off x="167640" y="921852"/>
            <a:ext cx="11856720" cy="5014296"/>
          </a:xfrm>
          <a:prstGeom prst="rect">
            <a:avLst/>
          </a:prstGeom>
        </p:spPr>
      </p:pic>
    </p:spTree>
    <p:extLst>
      <p:ext uri="{BB962C8B-B14F-4D97-AF65-F5344CB8AC3E}">
        <p14:creationId xmlns:p14="http://schemas.microsoft.com/office/powerpoint/2010/main" val="3782961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5C20592-9A14-8ECB-6FD3-6C45E65D344B}"/>
              </a:ext>
            </a:extLst>
          </p:cNvPr>
          <p:cNvPicPr>
            <a:picLocks noChangeAspect="1"/>
          </p:cNvPicPr>
          <p:nvPr/>
        </p:nvPicPr>
        <p:blipFill>
          <a:blip r:embed="rId2"/>
          <a:stretch>
            <a:fillRect/>
          </a:stretch>
        </p:blipFill>
        <p:spPr>
          <a:xfrm>
            <a:off x="186690" y="2053268"/>
            <a:ext cx="11818620" cy="2751464"/>
          </a:xfrm>
          <a:prstGeom prst="rect">
            <a:avLst/>
          </a:prstGeom>
        </p:spPr>
      </p:pic>
    </p:spTree>
    <p:extLst>
      <p:ext uri="{BB962C8B-B14F-4D97-AF65-F5344CB8AC3E}">
        <p14:creationId xmlns:p14="http://schemas.microsoft.com/office/powerpoint/2010/main" val="4525571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478E20B-D378-DEDA-C236-5C90E59E3E8F}"/>
              </a:ext>
            </a:extLst>
          </p:cNvPr>
          <p:cNvPicPr>
            <a:picLocks noChangeAspect="1"/>
          </p:cNvPicPr>
          <p:nvPr/>
        </p:nvPicPr>
        <p:blipFill>
          <a:blip r:embed="rId2"/>
          <a:stretch>
            <a:fillRect/>
          </a:stretch>
        </p:blipFill>
        <p:spPr>
          <a:xfrm>
            <a:off x="1179398" y="172717"/>
            <a:ext cx="9833203" cy="6512566"/>
          </a:xfrm>
          <a:prstGeom prst="rect">
            <a:avLst/>
          </a:prstGeom>
        </p:spPr>
      </p:pic>
    </p:spTree>
    <p:extLst>
      <p:ext uri="{BB962C8B-B14F-4D97-AF65-F5344CB8AC3E}">
        <p14:creationId xmlns:p14="http://schemas.microsoft.com/office/powerpoint/2010/main" val="22464787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22400" y="2290227"/>
            <a:ext cx="4775201" cy="286232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Recherche 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Finden Sie </a:t>
            </a:r>
            <a:r>
              <a:rPr kumimoji="0" lang="de-DE" sz="3600" b="1" i="0" u="none" strike="noStrike" kern="1200" cap="none" spc="0" normalizeH="0" baseline="0" noProof="0" dirty="0" err="1">
                <a:ln>
                  <a:noFill/>
                </a:ln>
                <a:solidFill>
                  <a:srgbClr val="FFFFFF"/>
                </a:solidFill>
                <a:effectLst/>
                <a:uLnTx/>
                <a:uFillTx/>
                <a:latin typeface="Source Sans Pro Black"/>
                <a:ea typeface="+mn-ea"/>
                <a:cs typeface="+mn-cs"/>
              </a:rPr>
              <a:t>herraus</a:t>
            </a: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 aus welchem Remote hier das Module bezogen wird</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3516871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68470" y="2063069"/>
            <a:ext cx="6738730" cy="378565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Module in Terraform sind Container für mehrere Ressourcen, die zusammen verwendet werden, um eine gemeinsame Funktion zu erfüllen. Sie ermöglichen es, den Terraform-Code in wiederverwendbare Komponenten zu organisieren, die in verschiedenen Umgebungen oder Projekten eingesetzt werden können. Module kapseln Konfigurationen, so dass man diese nicht wiederholt schreiben muss.</a:t>
            </a:r>
          </a:p>
          <a:p>
            <a:pPr marL="0" marR="0" lvl="0" indent="0" algn="r" defTabSz="914446" rtl="0" eaLnBrk="1" fontAlgn="auto" latinLnBrk="0" hangingPunct="1">
              <a:lnSpc>
                <a:spcPct val="100000"/>
              </a:lnSpc>
              <a:spcBef>
                <a:spcPts val="0"/>
              </a:spcBef>
              <a:spcAft>
                <a:spcPts val="0"/>
              </a:spcAft>
              <a:buClrTx/>
              <a:buSzTx/>
              <a:buFontTx/>
              <a:buNone/>
              <a:tabLst/>
              <a:defRPr/>
            </a:pPr>
            <a:endParaRPr kumimoji="0" lang="de-DE" sz="2400" b="0" i="1" u="none" strike="noStrike" kern="1200" cap="none" spc="0" normalizeH="0" baseline="0" noProof="0" dirty="0">
              <a:ln>
                <a:noFill/>
              </a:ln>
              <a:solidFill>
                <a:srgbClr val="B6B6BD"/>
              </a:solidFill>
              <a:effectLst/>
              <a:uLnTx/>
              <a:uFillTx/>
              <a:latin typeface="Source Sans Pro"/>
              <a:ea typeface="+mn-ea"/>
              <a:cs typeface="+mn-cs"/>
            </a:endParaRPr>
          </a:p>
        </p:txBody>
      </p:sp>
      <p:sp>
        <p:nvSpPr>
          <p:cNvPr id="9" name="TextBox 8">
            <a:extLst>
              <a:ext uri="{FF2B5EF4-FFF2-40B4-BE49-F238E27FC236}">
                <a16:creationId xmlns:a16="http://schemas.microsoft.com/office/drawing/2014/main" id="{E7B99E75-A942-4785-87F6-968B84719648}"/>
              </a:ext>
            </a:extLst>
          </p:cNvPr>
          <p:cNvSpPr txBox="1"/>
          <p:nvPr/>
        </p:nvSpPr>
        <p:spPr>
          <a:xfrm>
            <a:off x="2133600" y="5433222"/>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Module</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096000" y="1345113"/>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20172108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6248B5E-2191-9438-4CDB-753F296CFE51}"/>
              </a:ext>
            </a:extLst>
          </p:cNvPr>
          <p:cNvPicPr>
            <a:picLocks noChangeAspect="1"/>
          </p:cNvPicPr>
          <p:nvPr/>
        </p:nvPicPr>
        <p:blipFill>
          <a:blip r:embed="rId2"/>
          <a:stretch>
            <a:fillRect/>
          </a:stretch>
        </p:blipFill>
        <p:spPr>
          <a:xfrm>
            <a:off x="354495" y="1467427"/>
            <a:ext cx="11483009" cy="3923145"/>
          </a:xfrm>
          <a:prstGeom prst="rect">
            <a:avLst/>
          </a:prstGeom>
        </p:spPr>
      </p:pic>
    </p:spTree>
    <p:extLst>
      <p:ext uri="{BB962C8B-B14F-4D97-AF65-F5344CB8AC3E}">
        <p14:creationId xmlns:p14="http://schemas.microsoft.com/office/powerpoint/2010/main" val="1975022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4D5F2AFF-0EC1-D3F5-904E-1468A04385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2365" y="157876"/>
            <a:ext cx="6807270" cy="654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51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Warum Module so leistungsfähig sind</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15409395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F948FD5D-DBFA-2E2B-B93C-CC6ECC0A8C59}"/>
              </a:ext>
            </a:extLst>
          </p:cNvPr>
          <p:cNvPicPr>
            <a:picLocks noChangeAspect="1"/>
          </p:cNvPicPr>
          <p:nvPr/>
        </p:nvPicPr>
        <p:blipFill>
          <a:blip r:embed="rId2"/>
          <a:stretch>
            <a:fillRect/>
          </a:stretch>
        </p:blipFill>
        <p:spPr>
          <a:xfrm>
            <a:off x="396240" y="2545834"/>
            <a:ext cx="11399520" cy="1766332"/>
          </a:xfrm>
          <a:prstGeom prst="rect">
            <a:avLst/>
          </a:prstGeom>
        </p:spPr>
      </p:pic>
    </p:spTree>
    <p:extLst>
      <p:ext uri="{BB962C8B-B14F-4D97-AF65-F5344CB8AC3E}">
        <p14:creationId xmlns:p14="http://schemas.microsoft.com/office/powerpoint/2010/main" val="3405539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507D3E10-AAB4-4161-8C93-86A2C438C9D8}"/>
              </a:ext>
            </a:extLst>
          </p:cNvPr>
          <p:cNvPicPr>
            <a:picLocks noChangeAspect="1"/>
          </p:cNvPicPr>
          <p:nvPr/>
        </p:nvPicPr>
        <p:blipFill>
          <a:blip r:embed="rId2"/>
          <a:stretch>
            <a:fillRect/>
          </a:stretch>
        </p:blipFill>
        <p:spPr>
          <a:xfrm>
            <a:off x="316230" y="2518800"/>
            <a:ext cx="11559540" cy="1820400"/>
          </a:xfrm>
          <a:prstGeom prst="rect">
            <a:avLst/>
          </a:prstGeom>
        </p:spPr>
      </p:pic>
    </p:spTree>
    <p:extLst>
      <p:ext uri="{BB962C8B-B14F-4D97-AF65-F5344CB8AC3E}">
        <p14:creationId xmlns:p14="http://schemas.microsoft.com/office/powerpoint/2010/main" val="409271113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GENARAL LAYOUTS">
  <a:themeElements>
    <a:clrScheme name="VIVID21-00-Default">
      <a:dk1>
        <a:srgbClr val="171C30"/>
      </a:dk1>
      <a:lt1>
        <a:srgbClr val="FFFFFF"/>
      </a:lt1>
      <a:dk2>
        <a:srgbClr val="B6B6BD"/>
      </a:dk2>
      <a:lt2>
        <a:srgbClr val="F2F2F5"/>
      </a:lt2>
      <a:accent1>
        <a:srgbClr val="FFC955"/>
      </a:accent1>
      <a:accent2>
        <a:srgbClr val="FF5355"/>
      </a:accent2>
      <a:accent3>
        <a:srgbClr val="CE59C4"/>
      </a:accent3>
      <a:accent4>
        <a:srgbClr val="8766D0"/>
      </a:accent4>
      <a:accent5>
        <a:srgbClr val="6C9FF4"/>
      </a:accent5>
      <a:accent6>
        <a:srgbClr val="5BC9B0"/>
      </a:accent6>
      <a:hlink>
        <a:srgbClr val="6C9FF4"/>
      </a:hlink>
      <a:folHlink>
        <a:srgbClr val="5BC9B0"/>
      </a:folHlink>
    </a:clrScheme>
    <a:fontScheme name="Source Pro">
      <a:majorFont>
        <a:latin typeface="Source Sans Pro Black"/>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sq">
          <a:solidFill>
            <a:schemeClr val="accent4"/>
          </a:solidFill>
          <a:beve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400</Words>
  <Application>Microsoft Office PowerPoint</Application>
  <PresentationFormat>Breitbild</PresentationFormat>
  <Paragraphs>47</Paragraphs>
  <Slides>39</Slides>
  <Notes>1</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39</vt:i4>
      </vt:variant>
    </vt:vector>
  </HeadingPairs>
  <TitlesOfParts>
    <vt:vector size="49" baseType="lpstr">
      <vt:lpstr>Aptos</vt:lpstr>
      <vt:lpstr>Aptos Display</vt:lpstr>
      <vt:lpstr>Arial</vt:lpstr>
      <vt:lpstr>Bebas Neue</vt:lpstr>
      <vt:lpstr>Calibri</vt:lpstr>
      <vt:lpstr>Montserrat</vt:lpstr>
      <vt:lpstr>Source Sans Pro</vt:lpstr>
      <vt:lpstr>Source Sans Pro Black</vt:lpstr>
      <vt:lpstr>Office</vt:lpstr>
      <vt:lpstr>GENARAL LAYOUTS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 Cöppicus</dc:creator>
  <cp:lastModifiedBy>Ben Cöppicus</cp:lastModifiedBy>
  <cp:revision>8</cp:revision>
  <dcterms:created xsi:type="dcterms:W3CDTF">2024-04-20T14:42:06Z</dcterms:created>
  <dcterms:modified xsi:type="dcterms:W3CDTF">2024-04-21T09:20:51Z</dcterms:modified>
</cp:coreProperties>
</file>