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4932" r:id="rId3"/>
    <p:sldId id="4698" r:id="rId4"/>
    <p:sldId id="7905" r:id="rId5"/>
    <p:sldId id="7906" r:id="rId6"/>
    <p:sldId id="7907" r:id="rId7"/>
    <p:sldId id="7908" r:id="rId8"/>
    <p:sldId id="7909" r:id="rId9"/>
    <p:sldId id="7910" r:id="rId10"/>
    <p:sldId id="9033" r:id="rId11"/>
    <p:sldId id="903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C8B7E-13DE-4E9A-8091-178F045BC3C2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4027B-2C01-420D-ADB5-AC7F23661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6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2B74E-863F-41FF-8AFD-571F49C07FF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6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2B74E-863F-41FF-8AFD-571F49C07FF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62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375DE-FC61-6C91-108D-49C25605C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6D46B3-14B8-F7FC-A054-379B8461C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A1970-F212-1ADD-4542-37410F98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AD08-9F55-4158-BDB0-ED56BC21C96D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6CDAC-2B29-6CAA-C70E-B3861EE1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86713F-3B07-09AA-FD95-448EB4BF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E128-FBEE-4D41-8886-7CDA4E4209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6464D-B539-DB32-0076-13A36EF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2C1ACE-F811-9597-E6A8-5E4EF8E7E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A72D0-07C4-4F99-4D10-F0DDBD1F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AD08-9F55-4158-BDB0-ED56BC21C96D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8B49D-7914-BE02-EF59-813D7CD3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17E08-00BC-AC13-6C6B-2A39C9E5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E128-FBEE-4D41-8886-7CDA4E4209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8133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" y="627888"/>
            <a:ext cx="3444240" cy="5614416"/>
          </a:xfrm>
          <a:prstGeom prst="roundRect">
            <a:avLst>
              <a:gd name="adj" fmla="val 413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299787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4234F-206C-4002-95BE-53DC4A1649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36000" y="627888"/>
            <a:ext cx="3444240" cy="5614416"/>
          </a:xfrm>
          <a:prstGeom prst="roundRect">
            <a:avLst>
              <a:gd name="adj" fmla="val 413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758790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324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53743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59600" y="0"/>
            <a:ext cx="52324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285536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998808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429000"/>
            <a:ext cx="12191999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0585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" y="627888"/>
            <a:ext cx="10972800" cy="280416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571302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A86A2D-80E2-48E5-B1F6-4F8C81EE13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24840"/>
            <a:ext cx="6858000" cy="560832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445254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CEA750A-677F-43CA-8A48-7AE6C2E658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400" y="624840"/>
            <a:ext cx="6858000" cy="560832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45289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28800" y="2133600"/>
            <a:ext cx="2590800" cy="2590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12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8659AC-99FF-22AD-8E6F-CBE36614C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6BE557-61AB-A12A-58F2-0847B7996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AAAA5-F5E7-54E6-8BE7-AE27400B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AD08-9F55-4158-BDB0-ED56BC21C96D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DC7C7-985F-4A1F-286C-11DF1D12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7CCE8-1991-B600-70AD-FBF04E64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E128-FBEE-4D41-8886-7CDA4E4209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08190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876800" y="993648"/>
            <a:ext cx="2438400" cy="24384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584065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9EBB9A9-634C-4929-97C8-A7CBFC25C9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72400" y="2133600"/>
            <a:ext cx="2590800" cy="2590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3275155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28F5896-9AFD-42E8-BB51-39D5D95DA2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851649" y="0"/>
            <a:ext cx="4340351" cy="6858000"/>
          </a:xfrm>
          <a:custGeom>
            <a:avLst/>
            <a:gdLst>
              <a:gd name="connsiteX0" fmla="*/ 0 w 6208775"/>
              <a:gd name="connsiteY0" fmla="*/ 0 h 10287000"/>
              <a:gd name="connsiteX1" fmla="*/ 6208775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0 h 10287000"/>
              <a:gd name="connsiteX1" fmla="*/ 3393004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0 h 10287000"/>
              <a:gd name="connsiteX1" fmla="*/ 4900870 w 6208775"/>
              <a:gd name="connsiteY1" fmla="*/ 1905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6350 h 10293350"/>
              <a:gd name="connsiteX1" fmla="*/ 4864536 w 6208775"/>
              <a:gd name="connsiteY1" fmla="*/ 0 h 10293350"/>
              <a:gd name="connsiteX2" fmla="*/ 6208775 w 6208775"/>
              <a:gd name="connsiteY2" fmla="*/ 10293350 h 10293350"/>
              <a:gd name="connsiteX3" fmla="*/ 0 w 6208775"/>
              <a:gd name="connsiteY3" fmla="*/ 10293350 h 10293350"/>
              <a:gd name="connsiteX4" fmla="*/ 0 w 6208775"/>
              <a:gd name="connsiteY4" fmla="*/ 6350 h 10293350"/>
              <a:gd name="connsiteX0" fmla="*/ 0 w 6208775"/>
              <a:gd name="connsiteY0" fmla="*/ 0 h 10287000"/>
              <a:gd name="connsiteX1" fmla="*/ 4876648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8775" h="10287000">
                <a:moveTo>
                  <a:pt x="0" y="0"/>
                </a:moveTo>
                <a:lnTo>
                  <a:pt x="4876648" y="0"/>
                </a:lnTo>
                <a:lnTo>
                  <a:pt x="62087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9652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40351" cy="6858000"/>
          </a:xfrm>
          <a:custGeom>
            <a:avLst/>
            <a:gdLst>
              <a:gd name="connsiteX0" fmla="*/ 0 w 6208775"/>
              <a:gd name="connsiteY0" fmla="*/ 0 h 10287000"/>
              <a:gd name="connsiteX1" fmla="*/ 6208775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0 h 10287000"/>
              <a:gd name="connsiteX1" fmla="*/ 3393004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0 h 10287000"/>
              <a:gd name="connsiteX1" fmla="*/ 4900870 w 6208775"/>
              <a:gd name="connsiteY1" fmla="*/ 1905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  <a:gd name="connsiteX0" fmla="*/ 0 w 6208775"/>
              <a:gd name="connsiteY0" fmla="*/ 6350 h 10293350"/>
              <a:gd name="connsiteX1" fmla="*/ 4864536 w 6208775"/>
              <a:gd name="connsiteY1" fmla="*/ 0 h 10293350"/>
              <a:gd name="connsiteX2" fmla="*/ 6208775 w 6208775"/>
              <a:gd name="connsiteY2" fmla="*/ 10293350 h 10293350"/>
              <a:gd name="connsiteX3" fmla="*/ 0 w 6208775"/>
              <a:gd name="connsiteY3" fmla="*/ 10293350 h 10293350"/>
              <a:gd name="connsiteX4" fmla="*/ 0 w 6208775"/>
              <a:gd name="connsiteY4" fmla="*/ 6350 h 10293350"/>
              <a:gd name="connsiteX0" fmla="*/ 0 w 6208775"/>
              <a:gd name="connsiteY0" fmla="*/ 0 h 10287000"/>
              <a:gd name="connsiteX1" fmla="*/ 4876648 w 6208775"/>
              <a:gd name="connsiteY1" fmla="*/ 0 h 10287000"/>
              <a:gd name="connsiteX2" fmla="*/ 6208775 w 6208775"/>
              <a:gd name="connsiteY2" fmla="*/ 10287000 h 10287000"/>
              <a:gd name="connsiteX3" fmla="*/ 0 w 6208775"/>
              <a:gd name="connsiteY3" fmla="*/ 10287000 h 10287000"/>
              <a:gd name="connsiteX4" fmla="*/ 0 w 6208775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8775" h="10287000">
                <a:moveTo>
                  <a:pt x="0" y="0"/>
                </a:moveTo>
                <a:lnTo>
                  <a:pt x="4876648" y="0"/>
                </a:lnTo>
                <a:lnTo>
                  <a:pt x="62087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74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FEC6B68-FA2A-4755-9330-C8332671BD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429000"/>
            <a:ext cx="12191999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DC03B-E2AF-40E5-9057-345DBC7818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32965" y="1700596"/>
            <a:ext cx="4328160" cy="43281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88900">
            <a:solidFill>
              <a:schemeClr val="bg1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728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47B36-C170-4594-A4B8-DA33EA32E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43300"/>
            <a:ext cx="12192000" cy="3314700"/>
          </a:xfrm>
          <a:custGeom>
            <a:avLst/>
            <a:gdLst>
              <a:gd name="connsiteX0" fmla="*/ 0 w 18288000"/>
              <a:gd name="connsiteY0" fmla="*/ 0 h 4972050"/>
              <a:gd name="connsiteX1" fmla="*/ 431800 w 18288000"/>
              <a:gd name="connsiteY1" fmla="*/ 91500 h 4972050"/>
              <a:gd name="connsiteX2" fmla="*/ 2616200 w 18288000"/>
              <a:gd name="connsiteY2" fmla="*/ 737175 h 4972050"/>
              <a:gd name="connsiteX3" fmla="*/ 5219700 w 18288000"/>
              <a:gd name="connsiteY3" fmla="*/ 1657350 h 4972050"/>
              <a:gd name="connsiteX4" fmla="*/ 7835900 w 18288000"/>
              <a:gd name="connsiteY4" fmla="*/ 1013400 h 4972050"/>
              <a:gd name="connsiteX5" fmla="*/ 10452100 w 18288000"/>
              <a:gd name="connsiteY5" fmla="*/ 1657350 h 4972050"/>
              <a:gd name="connsiteX6" fmla="*/ 13068300 w 18288000"/>
              <a:gd name="connsiteY6" fmla="*/ 2762250 h 4972050"/>
              <a:gd name="connsiteX7" fmla="*/ 15671800 w 18288000"/>
              <a:gd name="connsiteY7" fmla="*/ 3223201 h 4972050"/>
              <a:gd name="connsiteX8" fmla="*/ 17852390 w 18288000"/>
              <a:gd name="connsiteY8" fmla="*/ 1565850 h 4972050"/>
              <a:gd name="connsiteX9" fmla="*/ 18288000 w 18288000"/>
              <a:gd name="connsiteY9" fmla="*/ 1104900 h 4972050"/>
              <a:gd name="connsiteX10" fmla="*/ 18288000 w 18288000"/>
              <a:gd name="connsiteY10" fmla="*/ 4972050 h 4972050"/>
              <a:gd name="connsiteX11" fmla="*/ 17856200 w 18288000"/>
              <a:gd name="connsiteY11" fmla="*/ 4972050 h 4972050"/>
              <a:gd name="connsiteX12" fmla="*/ 17670608 w 18288000"/>
              <a:gd name="connsiteY12" fmla="*/ 4972050 h 4972050"/>
              <a:gd name="connsiteX13" fmla="*/ 17450416 w 18288000"/>
              <a:gd name="connsiteY13" fmla="*/ 4972050 h 4972050"/>
              <a:gd name="connsiteX14" fmla="*/ 17200426 w 18288000"/>
              <a:gd name="connsiteY14" fmla="*/ 4972050 h 4972050"/>
              <a:gd name="connsiteX15" fmla="*/ 16925448 w 18288000"/>
              <a:gd name="connsiteY15" fmla="*/ 4972050 h 4972050"/>
              <a:gd name="connsiteX16" fmla="*/ 16630290 w 18288000"/>
              <a:gd name="connsiteY16" fmla="*/ 4972050 h 4972050"/>
              <a:gd name="connsiteX17" fmla="*/ 16319758 w 18288000"/>
              <a:gd name="connsiteY17" fmla="*/ 4972050 h 4972050"/>
              <a:gd name="connsiteX18" fmla="*/ 15671800 w 18288000"/>
              <a:gd name="connsiteY18" fmla="*/ 4972050 h 4972050"/>
              <a:gd name="connsiteX19" fmla="*/ 14370526 w 18288000"/>
              <a:gd name="connsiteY19" fmla="*/ 4972050 h 4972050"/>
              <a:gd name="connsiteX20" fmla="*/ 13068300 w 18288000"/>
              <a:gd name="connsiteY20" fmla="*/ 4972050 h 4972050"/>
              <a:gd name="connsiteX21" fmla="*/ 10452100 w 18288000"/>
              <a:gd name="connsiteY21" fmla="*/ 4972050 h 4972050"/>
              <a:gd name="connsiteX22" fmla="*/ 7835900 w 18288000"/>
              <a:gd name="connsiteY22" fmla="*/ 4972050 h 4972050"/>
              <a:gd name="connsiteX23" fmla="*/ 6532563 w 18288000"/>
              <a:gd name="connsiteY23" fmla="*/ 4972050 h 4972050"/>
              <a:gd name="connsiteX24" fmla="*/ 5219700 w 18288000"/>
              <a:gd name="connsiteY24" fmla="*/ 4972050 h 4972050"/>
              <a:gd name="connsiteX25" fmla="*/ 2616200 w 18288000"/>
              <a:gd name="connsiteY25" fmla="*/ 4972050 h 4972050"/>
              <a:gd name="connsiteX26" fmla="*/ 1967052 w 18288000"/>
              <a:gd name="connsiteY26" fmla="*/ 4972050 h 4972050"/>
              <a:gd name="connsiteX27" fmla="*/ 1656013 w 18288000"/>
              <a:gd name="connsiteY27" fmla="*/ 4972050 h 4972050"/>
              <a:gd name="connsiteX28" fmla="*/ 1360647 w 18288000"/>
              <a:gd name="connsiteY28" fmla="*/ 4972050 h 4972050"/>
              <a:gd name="connsiteX29" fmla="*/ 1085937 w 18288000"/>
              <a:gd name="connsiteY29" fmla="*/ 4972050 h 4972050"/>
              <a:gd name="connsiteX30" fmla="*/ 836871 w 18288000"/>
              <a:gd name="connsiteY30" fmla="*/ 4972050 h 4972050"/>
              <a:gd name="connsiteX31" fmla="*/ 618433 w 18288000"/>
              <a:gd name="connsiteY31" fmla="*/ 4972050 h 4972050"/>
              <a:gd name="connsiteX32" fmla="*/ 435610 w 18288000"/>
              <a:gd name="connsiteY32" fmla="*/ 4972050 h 4972050"/>
              <a:gd name="connsiteX33" fmla="*/ 0 w 18288000"/>
              <a:gd name="connsiteY33" fmla="*/ 497205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288000" h="4972050">
                <a:moveTo>
                  <a:pt x="0" y="0"/>
                </a:moveTo>
                <a:lnTo>
                  <a:pt x="431800" y="91500"/>
                </a:lnTo>
                <a:cubicBezTo>
                  <a:pt x="876300" y="189905"/>
                  <a:pt x="1741170" y="362545"/>
                  <a:pt x="2616200" y="737175"/>
                </a:cubicBezTo>
                <a:cubicBezTo>
                  <a:pt x="3479801" y="1104900"/>
                  <a:pt x="4354830" y="1657350"/>
                  <a:pt x="5219700" y="1657350"/>
                </a:cubicBezTo>
                <a:cubicBezTo>
                  <a:pt x="6096000" y="1657350"/>
                  <a:pt x="6967221" y="1104900"/>
                  <a:pt x="7835900" y="1013400"/>
                </a:cubicBezTo>
                <a:cubicBezTo>
                  <a:pt x="8712200" y="914995"/>
                  <a:pt x="9579610" y="1294805"/>
                  <a:pt x="10452100" y="1657350"/>
                </a:cubicBezTo>
                <a:cubicBezTo>
                  <a:pt x="11315700" y="2019895"/>
                  <a:pt x="12192000" y="2399705"/>
                  <a:pt x="13068300" y="2762250"/>
                </a:cubicBezTo>
                <a:cubicBezTo>
                  <a:pt x="13931900" y="3124795"/>
                  <a:pt x="14804390" y="3504605"/>
                  <a:pt x="15671800" y="3223201"/>
                </a:cubicBezTo>
                <a:cubicBezTo>
                  <a:pt x="16548100" y="2952155"/>
                  <a:pt x="17416780" y="2019895"/>
                  <a:pt x="17852390" y="1565850"/>
                </a:cubicBezTo>
                <a:lnTo>
                  <a:pt x="18288000" y="1104900"/>
                </a:lnTo>
                <a:lnTo>
                  <a:pt x="18288000" y="4972050"/>
                </a:lnTo>
                <a:lnTo>
                  <a:pt x="17856200" y="4972050"/>
                </a:lnTo>
                <a:lnTo>
                  <a:pt x="17670608" y="4972050"/>
                </a:lnTo>
                <a:lnTo>
                  <a:pt x="17450416" y="4972050"/>
                </a:lnTo>
                <a:lnTo>
                  <a:pt x="17200426" y="4972050"/>
                </a:lnTo>
                <a:lnTo>
                  <a:pt x="16925448" y="4972050"/>
                </a:lnTo>
                <a:lnTo>
                  <a:pt x="16630290" y="4972050"/>
                </a:lnTo>
                <a:lnTo>
                  <a:pt x="16319758" y="4972050"/>
                </a:lnTo>
                <a:lnTo>
                  <a:pt x="15671800" y="4972050"/>
                </a:lnTo>
                <a:lnTo>
                  <a:pt x="14370526" y="4972050"/>
                </a:lnTo>
                <a:lnTo>
                  <a:pt x="13068300" y="4972050"/>
                </a:lnTo>
                <a:lnTo>
                  <a:pt x="10452100" y="4972050"/>
                </a:lnTo>
                <a:lnTo>
                  <a:pt x="7835900" y="4972050"/>
                </a:lnTo>
                <a:lnTo>
                  <a:pt x="6532563" y="4972050"/>
                </a:lnTo>
                <a:lnTo>
                  <a:pt x="5219700" y="4972050"/>
                </a:lnTo>
                <a:lnTo>
                  <a:pt x="2616200" y="4972050"/>
                </a:lnTo>
                <a:lnTo>
                  <a:pt x="1967052" y="4972050"/>
                </a:lnTo>
                <a:lnTo>
                  <a:pt x="1656013" y="4972050"/>
                </a:lnTo>
                <a:lnTo>
                  <a:pt x="1360647" y="4972050"/>
                </a:lnTo>
                <a:lnTo>
                  <a:pt x="1085937" y="4972050"/>
                </a:lnTo>
                <a:lnTo>
                  <a:pt x="836871" y="4972050"/>
                </a:lnTo>
                <a:lnTo>
                  <a:pt x="618433" y="4972050"/>
                </a:lnTo>
                <a:lnTo>
                  <a:pt x="435610" y="4972050"/>
                </a:lnTo>
                <a:lnTo>
                  <a:pt x="0" y="497205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3821" y="0"/>
            <a:ext cx="318817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B5268E0-107A-4C2A-AE10-D7A100ECE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29648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0F00EBF-B287-4A97-94A2-58659FC121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627888"/>
            <a:ext cx="5486400" cy="5608320"/>
          </a:xfrm>
          <a:prstGeom prst="roundRect">
            <a:avLst>
              <a:gd name="adj" fmla="val 3164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917099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438400" y="1603248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27252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CD71B4B-B307-408C-AF40-6BE3413287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18960" y="2426742"/>
            <a:ext cx="4078223" cy="2743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991B3E-5992-4C30-9C53-3AB54D37F8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74192"/>
            <a:ext cx="10668001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BCF9BE1-EC04-4B8E-9B3A-8527507F72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400" y="396240"/>
            <a:ext cx="60452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867" kern="1200" spc="333" dirty="0">
                <a:solidFill>
                  <a:schemeClr val="tx2"/>
                </a:solidFill>
                <a:latin typeface="Montserrat" panose="00000500000000000000" pitchFamily="2" charset="0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13320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04937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CD71B4B-B307-408C-AF40-6BE3413287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94817" y="2426742"/>
            <a:ext cx="4078223" cy="2743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046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19814AC4-74A4-493C-B3E1-FA832232AF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84403" y="3919381"/>
            <a:ext cx="3088637" cy="20775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F8F8440-C5A5-4AF8-8F8A-3BA5B158F9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18960" y="1127531"/>
            <a:ext cx="3088637" cy="20775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32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420CF65-F5F8-4E58-88D4-96A7FF8EDE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627888"/>
            <a:ext cx="5486400" cy="5608320"/>
          </a:xfrm>
          <a:prstGeom prst="roundRect">
            <a:avLst>
              <a:gd name="adj" fmla="val 367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90272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688592" y="1675384"/>
            <a:ext cx="1804416" cy="1804416"/>
          </a:xfrm>
          <a:prstGeom prst="roundRect">
            <a:avLst>
              <a:gd name="adj" fmla="val 8925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63D903-2C79-4845-B9F0-F48F4CAC9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12328368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DB4F3EC-6FA6-4607-B645-7D3F2258AE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0610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96841DE-F57D-4FFA-B2B4-844AE25D7D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325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96FD531-41C1-429F-981E-C03DFE4D2E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7895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3546890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C9C7632-F851-49E5-B077-28366D421B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" y="627888"/>
            <a:ext cx="5486400" cy="5608320"/>
          </a:xfrm>
          <a:prstGeom prst="roundRect">
            <a:avLst>
              <a:gd name="adj" fmla="val 367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373510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182368" y="1752600"/>
            <a:ext cx="963168" cy="9631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186672" y="3752088"/>
            <a:ext cx="963168" cy="9631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0895BE1-F501-4DA6-BAC7-1628FD1F7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43223893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53184" y="2151888"/>
            <a:ext cx="1219200" cy="1219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742176" y="2151888"/>
            <a:ext cx="1219200" cy="1219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3153593-CEED-43D7-8481-1C18D9F0B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400464613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73936" y="1432560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095E9E-7213-4071-833B-F76EE6B46E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7968190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3425371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94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5955"/>
            <a:ext cx="10515600" cy="1326091"/>
          </a:xfrm>
          <a:prstGeom prst="rect">
            <a:avLst/>
          </a:prstGeom>
        </p:spPr>
        <p:txBody>
          <a:bodyPr anchor="ctr"/>
          <a:lstStyle>
            <a:lvl1pPr algn="ctr">
              <a:defRPr lang="en-US" sz="48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ea typeface="+mn-ea"/>
                <a:cs typeface="+mn-cs"/>
              </a:defRPr>
            </a:lvl1pPr>
          </a:lstStyle>
          <a:p>
            <a:pPr lvl="0" algn="ctr"/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401826216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6000" y="0"/>
            <a:ext cx="405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063086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3425371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546306-BB2E-C745-BE62-0F61AFAAA1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1596153"/>
            <a:ext cx="100330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tx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02C6C-381F-CE48-B1C7-45378DCAA9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9500" y="1218201"/>
            <a:ext cx="100330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867" kern="1200" spc="333" dirty="0">
                <a:solidFill>
                  <a:srgbClr val="858591"/>
                </a:solidFill>
                <a:latin typeface="Montserrat" panose="00000500000000000000" pitchFamily="2" charset="0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69697160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3937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53F44B-F8DD-4AF0-9746-A6E6D1B4B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521149"/>
            <a:ext cx="9499600" cy="609600"/>
          </a:xfrm>
          <a:prstGeom prst="rect">
            <a:avLst/>
          </a:prstGeom>
        </p:spPr>
        <p:txBody>
          <a:bodyPr anchor="ctr"/>
          <a:lstStyle>
            <a:lvl1pPr marL="0" algn="l" defTabSz="914446" rtl="0" eaLnBrk="1" latinLnBrk="0" hangingPunct="1">
              <a:defRPr lang="en-US" sz="4400" kern="1200" dirty="0">
                <a:solidFill>
                  <a:schemeClr val="tx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C0693EC-ECEC-45D9-A0CD-3062924AC7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1143197"/>
            <a:ext cx="9499600" cy="35560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UA" sz="1867" kern="1200" spc="333" dirty="0">
                <a:solidFill>
                  <a:srgbClr val="858591"/>
                </a:solidFill>
                <a:latin typeface="Montserrat" panose="00000500000000000000" pitchFamily="2" charset="0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274027682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725168"/>
            <a:ext cx="12192000" cy="231648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B7ED05-6BE5-404E-B123-A15F21DC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74192"/>
            <a:ext cx="10668001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9C676B4-FAF3-0D4E-83C5-9499FF8D7F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96240"/>
            <a:ext cx="10668001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867" kern="1200" spc="333" dirty="0">
                <a:solidFill>
                  <a:schemeClr val="accent1"/>
                </a:solidFill>
                <a:latin typeface="Montserrat" panose="00000500000000000000" pitchFamily="2" charset="0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100982828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CEA750A-677F-43CA-8A48-7AE6C2E658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400" y="624840"/>
            <a:ext cx="6858000" cy="5608320"/>
          </a:xfrm>
          <a:prstGeom prst="roundRect">
            <a:avLst>
              <a:gd name="adj" fmla="val 3727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485288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A86A2D-80E2-48E5-B1F6-4F8C81EE13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24840"/>
            <a:ext cx="6858000" cy="5608320"/>
          </a:xfrm>
          <a:prstGeom prst="roundRect">
            <a:avLst>
              <a:gd name="adj" fmla="val 3555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86937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400" y="627888"/>
            <a:ext cx="6858000" cy="5608320"/>
          </a:xfrm>
          <a:prstGeom prst="roundRect">
            <a:avLst>
              <a:gd name="adj" fmla="val 3727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5659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  <p15:guide id="3" pos="4464">
          <p15:clr>
            <a:srgbClr val="FBAE40"/>
          </p15:clr>
        </p15:guide>
        <p15:guide id="4" pos="3888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27888"/>
            <a:ext cx="6858000" cy="5614416"/>
          </a:xfrm>
          <a:prstGeom prst="roundRect">
            <a:avLst>
              <a:gd name="adj" fmla="val 3569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057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  <p15:guide id="3" pos="7056">
          <p15:clr>
            <a:srgbClr val="FBAE40"/>
          </p15:clr>
        </p15:guide>
        <p15:guide id="4" pos="4464">
          <p15:clr>
            <a:srgbClr val="FBAE40"/>
          </p15:clr>
        </p15:guide>
        <p15:guide id="5" pos="4896">
          <p15:clr>
            <a:srgbClr val="FBAE40"/>
          </p15:clr>
        </p15:guide>
        <p15:guide id="6" pos="6624">
          <p15:clr>
            <a:srgbClr val="FBAE40"/>
          </p15:clr>
        </p15:guide>
        <p15:guide id="7" pos="7632">
          <p15:clr>
            <a:srgbClr val="FBAE40"/>
          </p15:clr>
        </p15:guide>
        <p15:guide id="8" pos="3888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C3E2DFA-1AA1-3047-A37A-1FEEBC864A21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52848" y="2254207"/>
            <a:ext cx="2346960" cy="23469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9614C9E-3D8C-47CB-8BCB-66D98B2EC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65948273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906F3F-9F31-494A-9B02-61233BD7CCB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905000" y="1622701"/>
            <a:ext cx="1524000" cy="1524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C3E2DFA-1AA1-3047-A37A-1FEEBC864A21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905000" y="3711299"/>
            <a:ext cx="1524000" cy="1524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10F5D02-55ED-4EA4-B7B3-347E95140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594944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5955"/>
            <a:ext cx="10515600" cy="1326091"/>
          </a:xfrm>
          <a:prstGeom prst="rect">
            <a:avLst/>
          </a:prstGeom>
        </p:spPr>
        <p:txBody>
          <a:bodyPr anchor="ctr"/>
          <a:lstStyle>
            <a:lvl1pPr algn="ctr">
              <a:defRPr lang="en-US" sz="72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27386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EDA7AB7-33DF-BD46-AB8B-02E37949E421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165693" y="2801874"/>
            <a:ext cx="1255776" cy="1255776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B7D76E-9414-3045-81FD-7BEF4A9AEA7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5693" y="4356033"/>
            <a:ext cx="1255776" cy="1255776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906F3F-9F31-494A-9B02-61233BD7CCB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165693" y="1246192"/>
            <a:ext cx="1255776" cy="1255776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B903F16-A6BA-4DF7-ABFF-05463A2A30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93467613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C3E2DFA-1AA1-3047-A37A-1FEEBC864A21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2520293" y="1669806"/>
            <a:ext cx="2023872" cy="202387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D3264B4-0A33-0F42-B162-461C536D5376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7337259" y="1669806"/>
            <a:ext cx="2023872" cy="202387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582B724-2DE7-4DD8-8B83-2D7CA97BF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37388968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C3E2DFA-1AA1-3047-A37A-1FEEBC864A21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87160" y="1643817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0D1B728-F65B-1049-A423-4018D50F1E2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139455" y="1643817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925699-281D-D34C-8E74-602EA1212DED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529155" y="1643817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79620E3-E26D-468F-A5AA-E9B9AE5E9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49804991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2B1CD80-073E-FC48-97A5-FEE449811055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167871" y="1880074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461EC8E-8C72-EE43-B452-AB416A04E632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3843691" y="1880074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754217B-17E2-0C41-BF2A-2295F77DD588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6519510" y="1880074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A1C50D3-A699-074D-961E-9E2391BED58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9195329" y="1880074"/>
            <a:ext cx="1828800" cy="1828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160751B-E67B-4E08-9503-4B1526F25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43714467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217D4CB-A698-D74A-A732-CB04DCE47B7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73661" y="3649240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0A7330D-6470-8E48-AB41-17C03211091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463790" y="1757912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340C943-4790-9348-93AD-9486360732E2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463790" y="3649240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906F3F-9F31-494A-9B02-61233BD7CCB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473661" y="1757912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7E9D3BE8-D975-43CB-A997-BE76A4E242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70265659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331383DF-C87E-DD43-9830-5DB32A4F8CAA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583323" y="1279273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30162CC3-F132-3B46-BD96-27CA8DA6B91C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2144268" y="3680196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656FEB2-C81F-E94C-9846-796BCD57E2B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025023" y="1279273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FF4EDF61-F78B-F943-94CD-411CA886961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5583323" y="3680196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4FBB1A8C-7C06-3242-900A-A8C878E1DC33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9025023" y="3680196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906F3F-9F31-494A-9B02-61233BD7CCBD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144268" y="1279273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D42FB4DC-934D-4FE9-9A83-83D37D452D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63424984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4FBB1A8C-7C06-3242-900A-A8C878E1DC33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900510" y="381537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E330097-3475-7242-98BA-D3B965F36BDF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9576329" y="381537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CAAC40CD-44BD-C140-9CB1-D471FB8A57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548871" y="381537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DB63F645-ED6B-1F4A-BED8-C1048B88523B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576329" y="144242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50003B9-5949-F246-9F41-71D7880A258A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6900510" y="144242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940D2A28-1E97-6840-9116-AD07E695925B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4224691" y="144242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40628154-7FF5-BE49-899F-752D83B9F256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548871" y="144242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1BFBA4F4-63D3-1E4D-9452-31982FB2B82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4224691" y="3815375"/>
            <a:ext cx="1066800" cy="106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A729D0A4-DE0B-4E0A-B74E-23B15CDEA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72955027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9200" y="1600200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7AAEAE-A954-4785-B8AF-9A56B9FDD1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71234198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315200" y="1600200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0710C5-3491-4F0E-BDCE-ED53142EB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60215551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3484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52132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F67B5C-981D-4EB5-9AD9-A7105E56543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5955"/>
            <a:ext cx="10515600" cy="162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11067" dirty="0">
                <a:gradFill>
                  <a:gsLst>
                    <a:gs pos="100000">
                      <a:schemeClr val="accent4"/>
                    </a:gs>
                    <a:gs pos="66000">
                      <a:schemeClr val="accent3"/>
                    </a:gs>
                    <a:gs pos="33000">
                      <a:schemeClr val="accent2"/>
                    </a:gs>
                    <a:gs pos="1000">
                      <a:schemeClr val="accent1"/>
                    </a:gs>
                  </a:gsLst>
                  <a:lin ang="9000000" scaled="0"/>
                </a:gradFill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03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66489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107505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56000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844230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3F6C063-08F3-1546-91BE-0C6417D3C60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31825" y="1600200"/>
            <a:ext cx="6437376" cy="365760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635000" dist="254000" dir="8100000" algn="tl" rotWithShape="0">
              <a:prstClr val="black">
                <a:alpha val="40000"/>
              </a:prstClr>
            </a:outerShdw>
          </a:effectLst>
          <a:scene3d>
            <a:camera prst="perspectiveLeft" fov="1800000">
              <a:rot lat="0" lon="19800000" rev="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8FADB5-BBC6-48B8-BAD5-05E17CCF08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2844241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F1AB134-5D41-4117-B99A-536237A54A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2799" y="1618488"/>
            <a:ext cx="6437376" cy="365760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635000" dist="254000" dir="2700000" algn="tl" rotWithShape="0">
              <a:prstClr val="black">
                <a:alpha val="40000"/>
              </a:prstClr>
            </a:outerShdw>
          </a:effectLst>
          <a:scene3d>
            <a:camera prst="perspectiveLeft" fov="1800000">
              <a:rot lat="0" lon="1800000" rev="0"/>
            </a:camera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0A104048-5402-45D2-9482-F49ACFEF3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94494272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E47E6BA-2686-48D6-A506-1873E70E26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" y="1295400"/>
            <a:ext cx="4267200" cy="4267200"/>
          </a:xfrm>
          <a:prstGeom prst="roundRect">
            <a:avLst>
              <a:gd name="adj" fmla="val 506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571E55-D3A1-479B-9E8A-3662F061B4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3630023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7010400" y="1295400"/>
            <a:ext cx="4267200" cy="4267200"/>
          </a:xfrm>
          <a:prstGeom prst="roundRect">
            <a:avLst>
              <a:gd name="adj" fmla="val 4762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9D240D1-01A3-480D-8E3F-3E310C16BE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9356639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5384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956198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069080" y="0"/>
            <a:ext cx="405384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188877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8836085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6085" y="3429000"/>
            <a:ext cx="3355915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3900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0363200" cy="4013200"/>
          </a:xfrm>
          <a:prstGeom prst="roundRect">
            <a:avLst>
              <a:gd name="adj" fmla="val 387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8531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9575445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968164A-D4D9-413F-B806-727380F363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6001" y="0"/>
            <a:ext cx="990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8844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968164A-D4D9-413F-B806-727380F363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757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400" y="0"/>
            <a:ext cx="7467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2929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  <p15:guide id="3" pos="4464">
          <p15:clr>
            <a:srgbClr val="FBAE40"/>
          </p15:clr>
        </p15:guide>
        <p15:guide id="4" pos="3888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1164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  <p15:guide id="3" pos="7056">
          <p15:clr>
            <a:srgbClr val="FBAE40"/>
          </p15:clr>
        </p15:guide>
        <p15:guide id="4" pos="4464">
          <p15:clr>
            <a:srgbClr val="FBAE40"/>
          </p15:clr>
        </p15:guide>
        <p15:guide id="5" pos="4896">
          <p15:clr>
            <a:srgbClr val="FBAE40"/>
          </p15:clr>
        </p15:guide>
        <p15:guide id="6" pos="6624">
          <p15:clr>
            <a:srgbClr val="FBAE40"/>
          </p15:clr>
        </p15:guide>
        <p15:guide id="7" pos="7632">
          <p15:clr>
            <a:srgbClr val="FBAE40"/>
          </p15:clr>
        </p15:guide>
        <p15:guide id="8" pos="3888">
          <p15:clr>
            <a:srgbClr val="FBAE40"/>
          </p15:clr>
        </p15:guide>
      </p15:sldGuideLst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DB39397-71E6-4819-B00B-7887732586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28800" y="624840"/>
            <a:ext cx="4876800" cy="560832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4612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70600" y="-1955800"/>
            <a:ext cx="6959600" cy="6959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862783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1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066800" y="1397000"/>
            <a:ext cx="6959600" cy="6959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31545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-Layout-1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" y="1193800"/>
            <a:ext cx="3048000" cy="3048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5175" y="1193800"/>
            <a:ext cx="3048000" cy="3048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8229600" y="1193800"/>
            <a:ext cx="3048000" cy="3048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2BF8193-0CDD-4864-9D8F-6BF6C41830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7771670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41880" y="1593427"/>
            <a:ext cx="1679787" cy="362627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66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F1AB134-5D41-4117-B99A-536237A54A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6800" y="2025000"/>
            <a:ext cx="6052800" cy="2808000"/>
          </a:xfrm>
          <a:prstGeom prst="rect">
            <a:avLst/>
          </a:prstGeom>
          <a:solidFill>
            <a:schemeClr val="accent1"/>
          </a:solidFill>
          <a:scene3d>
            <a:camera prst="perspectiveLeft" fov="1800000">
              <a:rot lat="0" lon="1800000" rev="0"/>
            </a:camera>
            <a:lightRig rig="threePt" dir="t"/>
          </a:scene3d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10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1"/>
            <a:ext cx="12192000" cy="431801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10363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57716823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3440" y="2143760"/>
            <a:ext cx="5571067" cy="25908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50907" y="1593427"/>
            <a:ext cx="1679787" cy="3626273"/>
          </a:xfrm>
          <a:prstGeom prst="rect">
            <a:avLst/>
          </a:prstGeom>
          <a:solidFill>
            <a:schemeClr val="accent1"/>
          </a:solidFill>
          <a:scene3d>
            <a:camera prst="perspectiveRight"/>
            <a:lightRig rig="threePt" dir="t"/>
          </a:scene3d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11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6107" y="1593427"/>
            <a:ext cx="1679787" cy="362627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8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48441" y="1593427"/>
            <a:ext cx="1679787" cy="3626273"/>
          </a:xfrm>
          <a:prstGeom prst="rect">
            <a:avLst/>
          </a:prstGeom>
          <a:solidFill>
            <a:schemeClr val="accent1"/>
          </a:solidFill>
          <a:scene3d>
            <a:camera prst="perspectiveLeft"/>
            <a:lightRig rig="threePt" dir="t"/>
          </a:scene3d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74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1555F-A749-4DD4-A2C9-97141F2B95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0280000">
            <a:off x="2973600" y="1454400"/>
            <a:ext cx="1464000" cy="3806400"/>
          </a:xfrm>
          <a:prstGeom prst="roundRect">
            <a:avLst>
              <a:gd name="adj" fmla="val 4833"/>
            </a:avLst>
          </a:prstGeom>
          <a:ln>
            <a:noFill/>
          </a:ln>
          <a:scene3d>
            <a:camera prst="perspectiveHeroicExtremeRightFacing" fov="4800000">
              <a:rot lat="449632" lon="20136784" rev="23999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3605473E-2685-4DD2-B159-832979DD71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76800" y="2119200"/>
            <a:ext cx="1383792" cy="2473967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0148B9DC-A940-406F-8289-9160A7A1D2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93600" y="2119200"/>
            <a:ext cx="1383792" cy="2473967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8BAED62-30A9-452C-B3E4-5A4C68AF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1600" y="1924800"/>
            <a:ext cx="1615440" cy="287731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74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0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357320" y="2875184"/>
            <a:ext cx="2621280" cy="4701273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970540" y="2875184"/>
            <a:ext cx="2621280" cy="4701273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424928" y="2468880"/>
            <a:ext cx="3072384" cy="5437632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254554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B33D3-7FC6-4DC2-95EB-12F4AD78CA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560000">
            <a:off x="6746400" y="861600"/>
            <a:ext cx="2076000" cy="43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A503DBF-31C9-46D2-A64C-C4773F4401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560000">
            <a:off x="10056879" y="-286059"/>
            <a:ext cx="2076000" cy="43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9F14B78-D072-4B88-9606-DAB6CF652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1560000">
            <a:off x="7970110" y="3972324"/>
            <a:ext cx="2076000" cy="43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2133701-B06D-438C-AF1A-FD2E103A9D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560000">
            <a:off x="10835229" y="3724358"/>
            <a:ext cx="2076000" cy="43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59200" y="14808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AA2FCE-A6A5-40C5-9FC5-A8F862ED5D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22400" y="14808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EE707F1-1BDF-437A-A38C-27FC7F3943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5600" y="14808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51DB854-9C07-4915-8532-69CA230926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800" y="14808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51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F3A2F40-EC73-4B00-9925-A5C91233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59200" y="16510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AA2FCE-A6A5-40C5-9FC5-A8F862ED5D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22400" y="16510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EE707F1-1BDF-437A-A38C-27FC7F3943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5600" y="16510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51DB854-9C07-4915-8532-69CA230926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800" y="1651000"/>
            <a:ext cx="1588800" cy="34272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47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47E30C-C464-44C9-84B9-C651C1BC1DF9}"/>
              </a:ext>
            </a:extLst>
          </p:cNvPr>
          <p:cNvSpPr/>
          <p:nvPr userDrawn="1"/>
        </p:nvSpPr>
        <p:spPr>
          <a:xfrm rot="10800000" flipH="1" flipV="1">
            <a:off x="0" y="6426198"/>
            <a:ext cx="12192000" cy="431801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694606-ABEA-4095-8D53-FF83E07C48AB}"/>
              </a:ext>
            </a:extLst>
          </p:cNvPr>
          <p:cNvSpPr/>
          <p:nvPr userDrawn="1"/>
        </p:nvSpPr>
        <p:spPr>
          <a:xfrm rot="10800000" flipH="1" flipV="1">
            <a:off x="0" y="-1"/>
            <a:ext cx="12192000" cy="431801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5702300" y="6210754"/>
            <a:ext cx="557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4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29905202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C1076E93-A81C-48AD-A313-F9508C334F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37360" y="1999488"/>
            <a:ext cx="2487168" cy="332232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937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EF940-579A-4520-8BE8-9369519316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8400" y="1361440"/>
            <a:ext cx="3134783" cy="41656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2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0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8D99A39A-AA1D-4BDE-98F1-B3A30A1DAF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7300" y="1828800"/>
            <a:ext cx="4025900" cy="3009900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089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870192" y="932688"/>
            <a:ext cx="6644640" cy="4980432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552941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 rot="1800000">
            <a:off x="3547872" y="-4718304"/>
            <a:ext cx="9796272" cy="7418832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725656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A3DE550-6E56-4588-A5FD-D80A056A9D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94984" y="1612865"/>
            <a:ext cx="5456916" cy="3378235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16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1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59725EF-3921-4A02-B0D1-A587E3AF6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63215" y="2270725"/>
            <a:ext cx="3523827" cy="2169671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863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C13FD29A-8BBA-4425-88CD-DF5868D56B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700820" y="1370661"/>
            <a:ext cx="5959024" cy="3676625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34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59725EF-3921-4A02-B0D1-A587E3AF6F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0932" y="2061668"/>
            <a:ext cx="4202896" cy="2587785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2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D560B-D2F9-4F71-BAEC-8B2E8D1C89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38901" y="1419226"/>
            <a:ext cx="4504267" cy="3466041"/>
          </a:xfrm>
          <a:custGeom>
            <a:avLst/>
            <a:gdLst>
              <a:gd name="connsiteX0" fmla="*/ 0 w 5918200"/>
              <a:gd name="connsiteY0" fmla="*/ 0 h 3916362"/>
              <a:gd name="connsiteX1" fmla="*/ 5918200 w 5918200"/>
              <a:gd name="connsiteY1" fmla="*/ 0 h 3916362"/>
              <a:gd name="connsiteX2" fmla="*/ 5918200 w 5918200"/>
              <a:gd name="connsiteY2" fmla="*/ 3916362 h 3916362"/>
              <a:gd name="connsiteX3" fmla="*/ 0 w 5918200"/>
              <a:gd name="connsiteY3" fmla="*/ 3916362 h 3916362"/>
              <a:gd name="connsiteX4" fmla="*/ 0 w 5918200"/>
              <a:gd name="connsiteY4" fmla="*/ 0 h 3916362"/>
              <a:gd name="connsiteX0" fmla="*/ 0 w 5918200"/>
              <a:gd name="connsiteY0" fmla="*/ 0 h 3916362"/>
              <a:gd name="connsiteX1" fmla="*/ 5918200 w 5918200"/>
              <a:gd name="connsiteY1" fmla="*/ 0 h 3916362"/>
              <a:gd name="connsiteX2" fmla="*/ 5911850 w 5918200"/>
              <a:gd name="connsiteY2" fmla="*/ 3833812 h 3916362"/>
              <a:gd name="connsiteX3" fmla="*/ 0 w 5918200"/>
              <a:gd name="connsiteY3" fmla="*/ 3916362 h 3916362"/>
              <a:gd name="connsiteX4" fmla="*/ 0 w 5918200"/>
              <a:gd name="connsiteY4" fmla="*/ 0 h 391636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0 w 6750050"/>
              <a:gd name="connsiteY0" fmla="*/ 125095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0 w 6750050"/>
              <a:gd name="connsiteY4" fmla="*/ 1250950 h 5167312"/>
              <a:gd name="connsiteX0" fmla="*/ 914400 w 6750050"/>
              <a:gd name="connsiteY0" fmla="*/ 749300 h 5167312"/>
              <a:gd name="connsiteX1" fmla="*/ 6750050 w 6750050"/>
              <a:gd name="connsiteY1" fmla="*/ 0 h 5167312"/>
              <a:gd name="connsiteX2" fmla="*/ 5911850 w 6750050"/>
              <a:gd name="connsiteY2" fmla="*/ 5084762 h 5167312"/>
              <a:gd name="connsiteX3" fmla="*/ 0 w 6750050"/>
              <a:gd name="connsiteY3" fmla="*/ 5167312 h 5167312"/>
              <a:gd name="connsiteX4" fmla="*/ 914400 w 6750050"/>
              <a:gd name="connsiteY4" fmla="*/ 749300 h 5167312"/>
              <a:gd name="connsiteX0" fmla="*/ 914400 w 6756400"/>
              <a:gd name="connsiteY0" fmla="*/ 781050 h 5199062"/>
              <a:gd name="connsiteX1" fmla="*/ 6756400 w 6756400"/>
              <a:gd name="connsiteY1" fmla="*/ 0 h 5199062"/>
              <a:gd name="connsiteX2" fmla="*/ 5911850 w 6756400"/>
              <a:gd name="connsiteY2" fmla="*/ 5116512 h 5199062"/>
              <a:gd name="connsiteX3" fmla="*/ 0 w 6756400"/>
              <a:gd name="connsiteY3" fmla="*/ 5199062 h 5199062"/>
              <a:gd name="connsiteX4" fmla="*/ 914400 w 6756400"/>
              <a:gd name="connsiteY4" fmla="*/ 781050 h 519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6400" h="5199062">
                <a:moveTo>
                  <a:pt x="914400" y="781050"/>
                </a:moveTo>
                <a:lnTo>
                  <a:pt x="6756400" y="0"/>
                </a:lnTo>
                <a:cubicBezTo>
                  <a:pt x="6557433" y="1392237"/>
                  <a:pt x="6129867" y="3838575"/>
                  <a:pt x="5911850" y="5116512"/>
                </a:cubicBezTo>
                <a:lnTo>
                  <a:pt x="0" y="5199062"/>
                </a:lnTo>
                <a:lnTo>
                  <a:pt x="914400" y="78105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5702300" y="6210754"/>
            <a:ext cx="557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4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226829271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FD967-56A8-431B-A205-17DC04225A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4808" y="2463800"/>
            <a:ext cx="3517900" cy="2180167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4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1DC65-F1F7-43D0-9848-2BDFBBE28F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78922" y="2028576"/>
            <a:ext cx="3834157" cy="237616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7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D6F508C4-99DD-4F3B-BD69-3437179772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6000" y="1656000"/>
            <a:ext cx="4346448" cy="248716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31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D6F508C4-99DD-4F3B-BD69-3437179772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86879" y="1738469"/>
            <a:ext cx="4346448" cy="2487168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65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1DC65-F1F7-43D0-9848-2BDFBBE28F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19034" y="2087034"/>
            <a:ext cx="3953933" cy="225213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4CB6AF-2D11-466A-854D-D9FCE0A113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71675" y="2049404"/>
            <a:ext cx="2822575" cy="159232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E875F6D-EBF4-49B4-BF83-6FAAAA1561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93557" y="2049404"/>
            <a:ext cx="2822575" cy="159232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4D78-79B6-4F4C-B409-C47AFC9500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24338" y="1658409"/>
            <a:ext cx="3743325" cy="211878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2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C6EA-9DC7-4965-949E-CF14D2C85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600" y="2067561"/>
            <a:ext cx="2270549" cy="2697903"/>
          </a:xfrm>
          <a:prstGeom prst="roundRect">
            <a:avLst>
              <a:gd name="adj" fmla="val 14877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3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C6EA-9DC7-4965-949E-CF14D2C85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1558" y="2468034"/>
            <a:ext cx="1727663" cy="2015067"/>
          </a:xfrm>
          <a:prstGeom prst="roundRect">
            <a:avLst>
              <a:gd name="adj" fmla="val 14877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4C6A049-70BF-4E57-B30A-1B1BD88032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1718" y="2656840"/>
            <a:ext cx="1414058" cy="1688255"/>
          </a:xfrm>
          <a:prstGeom prst="roundRect">
            <a:avLst>
              <a:gd name="adj" fmla="val 16542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AF1054F-EE12-4246-A84C-F3DEC7330B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95135" y="2656840"/>
            <a:ext cx="1414058" cy="1688255"/>
          </a:xfrm>
          <a:prstGeom prst="roundRect">
            <a:avLst>
              <a:gd name="adj" fmla="val 16542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-Layout-3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9CEDF-23B2-41CD-A753-8733F5FBF7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40300" y="1955800"/>
            <a:ext cx="6198785" cy="3363829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OCKUP option 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C6EA-9DC7-4965-949E-CF14D2C85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04149" y="1955800"/>
            <a:ext cx="6198785" cy="336382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/>
          <a:lstStyle>
            <a:lvl1pPr>
              <a:defRPr sz="1333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2AA2D-A4ED-9BDE-3C3D-564AD83E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B1F7E-29B6-4C71-E86B-21EF9E5EA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F8BD8B-BEE5-018C-C6CE-0DF074E0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AD08-9F55-4158-BDB0-ED56BC21C96D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82A4D-63B4-BD1D-423C-F9F03462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08F7A-E38E-A946-8BCF-E02B122A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E128-FBEE-4D41-8886-7CDA4E4209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566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636903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02-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C792C5-AFAE-465C-A73B-2CB890A1FF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57400" y="895096"/>
            <a:ext cx="4963601" cy="5073904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7214343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03-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C9C7632-F851-49E5-B077-28366D421B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694" y="945896"/>
            <a:ext cx="4864211" cy="4972304"/>
          </a:xfrm>
          <a:prstGeom prst="roundRect">
            <a:avLst>
              <a:gd name="adj" fmla="val 367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102047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0-0-L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4800" y="1346200"/>
            <a:ext cx="4368800" cy="4165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46201"/>
            <a:ext cx="4876800" cy="4165600"/>
          </a:xfrm>
          <a:prstGeom prst="rect">
            <a:avLst/>
          </a:prstGeom>
        </p:spPr>
        <p:txBody>
          <a:bodyPr anchor="ctr"/>
          <a:lstStyle>
            <a:lvl1pPr algn="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34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7071830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0-0-H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876800" cy="3124200"/>
          </a:xfrm>
          <a:prstGeom prst="rect">
            <a:avLst/>
          </a:prstGeom>
        </p:spPr>
        <p:txBody>
          <a:bodyPr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34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C3E7550-4A4D-44BE-BE01-A0F0400791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146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0-0-H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25268F9-F44F-4203-84C4-DD8EC7603B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B72713A-369B-4E38-A685-B8BFEE3E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609600"/>
            <a:ext cx="4876800" cy="5257800"/>
          </a:xfrm>
          <a:prstGeom prst="rect">
            <a:avLst/>
          </a:prstGeom>
        </p:spPr>
        <p:txBody>
          <a:bodyPr/>
          <a:lstStyle>
            <a:lvl1pPr algn="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34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611376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0-0-LV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>
            <a:extLst>
              <a:ext uri="{FF2B5EF4-FFF2-40B4-BE49-F238E27FC236}">
                <a16:creationId xmlns:a16="http://schemas.microsoft.com/office/drawing/2014/main" id="{6C2B1033-EE10-44C8-A170-FB72EDAD016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609600" y="609600"/>
            <a:ext cx="10972800" cy="2445192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E453FF6-0C1C-4904-9DA6-37C29794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35680"/>
            <a:ext cx="10972800" cy="1722120"/>
          </a:xfrm>
          <a:prstGeom prst="rect">
            <a:avLst/>
          </a:prstGeom>
        </p:spPr>
        <p:txBody>
          <a:bodyPr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445209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0-0-LV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362200"/>
            <a:ext cx="10972800" cy="35490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1326091"/>
          </a:xfrm>
          <a:prstGeom prst="rect">
            <a:avLst/>
          </a:prstGeom>
        </p:spPr>
        <p:txBody>
          <a:bodyPr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086729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0-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6E453FF6-0C1C-4904-9DA6-37C29794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23820"/>
            <a:ext cx="9144000" cy="1610360"/>
          </a:xfrm>
          <a:prstGeom prst="rect">
            <a:avLst/>
          </a:prstGeom>
        </p:spPr>
        <p:txBody>
          <a:bodyPr anchor="ctr"/>
          <a:lstStyle>
            <a:lvl1pPr algn="ctr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1E250B-D855-4CE5-B3FC-FF9838360D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2800" y="609600"/>
            <a:ext cx="5486400" cy="2667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</p:spTree>
    <p:extLst>
      <p:ext uri="{BB962C8B-B14F-4D97-AF65-F5344CB8AC3E}">
        <p14:creationId xmlns:p14="http://schemas.microsoft.com/office/powerpoint/2010/main" val="235402083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-0-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6E453FF6-0C1C-4904-9DA6-37C29794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48909"/>
            <a:ext cx="9753600" cy="1986491"/>
          </a:xfrm>
          <a:prstGeom prst="rect">
            <a:avLst/>
          </a:prstGeom>
        </p:spPr>
        <p:txBody>
          <a:bodyPr/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00" kern="1200" dirty="0">
                <a:gradFill>
                  <a:gsLst>
                    <a:gs pos="75000">
                      <a:schemeClr val="accent4"/>
                    </a:gs>
                    <a:gs pos="25000">
                      <a:schemeClr val="accent2"/>
                    </a:gs>
                    <a:gs pos="100000">
                      <a:schemeClr val="accent5"/>
                    </a:gs>
                    <a:gs pos="50000">
                      <a:schemeClr val="accent3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1E250B-D855-4CE5-B3FC-FF9838360D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781030"/>
            <a:ext cx="5486400" cy="2667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17A8B3-2E0B-4008-8D12-937045378D7A}"/>
              </a:ext>
            </a:extLst>
          </p:cNvPr>
          <p:cNvCxnSpPr>
            <a:cxnSpLocks/>
          </p:cNvCxnSpPr>
          <p:nvPr userDrawn="1"/>
        </p:nvCxnSpPr>
        <p:spPr>
          <a:xfrm>
            <a:off x="609600" y="609600"/>
            <a:ext cx="10972800" cy="0"/>
          </a:xfrm>
          <a:prstGeom prst="line">
            <a:avLst/>
          </a:prstGeom>
          <a:ln w="38100" cap="sq">
            <a:solidFill>
              <a:schemeClr val="bg2">
                <a:lumMod val="60000"/>
                <a:lumOff val="4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DA103F-6DA9-47BE-BDEC-5A9FD4B1C88A}"/>
              </a:ext>
            </a:extLst>
          </p:cNvPr>
          <p:cNvCxnSpPr>
            <a:cxnSpLocks/>
          </p:cNvCxnSpPr>
          <p:nvPr userDrawn="1"/>
        </p:nvCxnSpPr>
        <p:spPr>
          <a:xfrm>
            <a:off x="609600" y="1219200"/>
            <a:ext cx="10972800" cy="0"/>
          </a:xfrm>
          <a:prstGeom prst="line">
            <a:avLst/>
          </a:prstGeom>
          <a:ln w="38100" cap="sq">
            <a:solidFill>
              <a:schemeClr val="bg2">
                <a:lumMod val="60000"/>
                <a:lumOff val="4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8572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-05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968164A-D4D9-413F-B806-727380F363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854200"/>
            <a:ext cx="12191999" cy="341376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9607AA-328C-6A47-BA55-7972C38B6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74192"/>
            <a:ext cx="10668001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D5674-63E8-C243-BEC8-63AA19D7C4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396240"/>
            <a:ext cx="10668001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2718851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1644BE-9EF6-4F34-8C65-8690D68785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0363200" cy="5029200"/>
          </a:xfrm>
          <a:prstGeom prst="roundRect">
            <a:avLst>
              <a:gd name="adj" fmla="val 2021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15914F-FDB1-440C-9E18-D27D5868B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4031925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-0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725168"/>
            <a:ext cx="12192000" cy="231648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B7ED05-6BE5-404E-B123-A15F21DCA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74192"/>
            <a:ext cx="10668001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9C676B4-FAF3-0D4E-83C5-9499FF8D7F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96240"/>
            <a:ext cx="10668001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2807315181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N-02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82025E-1591-42E7-9234-EB0C6A1622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5360" y="990600"/>
            <a:ext cx="4876800" cy="487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4637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N-03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F2938C2-00E5-44DB-AAFD-0F2B12267E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9840" y="990600"/>
            <a:ext cx="4876800" cy="4876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633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-1-1-0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FC153-1646-4709-9BE4-F77F62A371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219200"/>
            <a:ext cx="10972800" cy="3139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91444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tx2"/>
                </a:solidFill>
              </a:rPr>
              <a:t>Your subtitle goes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C5A246-535F-4F83-A160-435711EF76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5847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sz="3200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294496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-2-0-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4579C85-5DCC-4181-B20D-C72202BD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838200"/>
            <a:ext cx="109728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defRPr lang="en-US" sz="4400" kern="1200" dirty="0">
                <a:solidFill>
                  <a:schemeClr val="tx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Main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4DC7980-9CCD-4C9D-ACE0-3F182DA934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96240"/>
            <a:ext cx="109728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290396025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-0-0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16201"/>
            <a:ext cx="9144000" cy="16256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84002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L-Image-10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0F00EBF-B287-4A97-94A2-58659FC121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5360" y="990600"/>
            <a:ext cx="4876800" cy="4876800"/>
          </a:xfrm>
          <a:prstGeom prst="roundRect">
            <a:avLst>
              <a:gd name="adj" fmla="val 3164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1137598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L-Image-0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60577" y="2133600"/>
            <a:ext cx="2590800" cy="2590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69455186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L-Image-07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9EBB9A9-634C-4929-97C8-A7CBFC25C9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8912" y="2133600"/>
            <a:ext cx="2590800" cy="2590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7220399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L-Image-05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C9C7632-F851-49E5-B077-28366D421B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09600"/>
            <a:ext cx="3444241" cy="5638800"/>
          </a:xfrm>
          <a:prstGeom prst="roundRect">
            <a:avLst>
              <a:gd name="adj" fmla="val 6711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7080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0363200" cy="4013200"/>
          </a:xfrm>
          <a:prstGeom prst="roundRect">
            <a:avLst>
              <a:gd name="adj" fmla="val 2426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DE83458-DC7C-4F50-8CDD-14D91D0DD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3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87350048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L-Image-08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7F97407-03A0-463F-A2DC-7E79D75521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" y="624840"/>
            <a:ext cx="4876800" cy="560832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943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0-1-H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FB322FF-9961-474F-93CD-51026FA4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3040"/>
            <a:ext cx="4876800" cy="2372360"/>
          </a:xfrm>
          <a:prstGeom prst="rect">
            <a:avLst/>
          </a:prstGeom>
        </p:spPr>
        <p:txBody>
          <a:bodyPr/>
          <a:lstStyle>
            <a:lvl1pPr marL="0" algn="l" defTabSz="914446" rtl="0" eaLnBrk="1" latinLnBrk="0" hangingPunct="1">
              <a:lnSpc>
                <a:spcPct val="100000"/>
              </a:lnSpc>
              <a:defRPr lang="en-US" sz="4400" kern="12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0F7EFE-AE1D-4B16-9B3C-5F12B7E18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</p:spTree>
    <p:extLst>
      <p:ext uri="{BB962C8B-B14F-4D97-AF65-F5344CB8AC3E}">
        <p14:creationId xmlns:p14="http://schemas.microsoft.com/office/powerpoint/2010/main" val="249462406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0-1-H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8F034AD-05D5-4E17-9527-70658A9E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1463040"/>
            <a:ext cx="4876800" cy="2524760"/>
          </a:xfrm>
          <a:prstGeom prst="rect">
            <a:avLst/>
          </a:prstGeom>
        </p:spPr>
        <p:txBody>
          <a:bodyPr/>
          <a:lstStyle>
            <a:lvl1pPr marL="0" algn="r" defTabSz="91444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kern="12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03978AE-806B-4882-B98B-2CBDA9379A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</p:spTree>
    <p:extLst>
      <p:ext uri="{BB962C8B-B14F-4D97-AF65-F5344CB8AC3E}">
        <p14:creationId xmlns:p14="http://schemas.microsoft.com/office/powerpoint/2010/main" val="43107799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0-L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609600"/>
            <a:ext cx="5486400" cy="53016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876800" cy="1892524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4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kern="12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770458F-1AAB-4331-9B34-EE663847C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839261"/>
            <a:ext cx="4876800" cy="3072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52804619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0-L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25268F9-F44F-4203-84C4-DD8EC7603B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609600"/>
            <a:ext cx="5486400" cy="53016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1E6A0E5-03A1-4FDB-8AE4-CC3EE087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609600"/>
            <a:ext cx="4876800" cy="189252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317E3B7-7907-4185-B626-FA2935C15F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2839261"/>
            <a:ext cx="4876800" cy="3072001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589849010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0-H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C9909-7F69-4488-B2DE-12E236D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876800" cy="18925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151DAFB7-78F5-4CED-A374-376917DDA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2800" y="6254496"/>
            <a:ext cx="609600" cy="2682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2"/>
                </a:solidFill>
              </a:defRPr>
            </a:lvl1pPr>
          </a:lstStyle>
          <a:p>
            <a:fld id="{8B9A2DF5-3641-49D0-8F14-85B1C28A2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770458F-1AAB-4331-9B34-EE663847C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839261"/>
            <a:ext cx="4876800" cy="3072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A2AC07A-7CA9-4AE1-B06D-75E3324BF1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2277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0-H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25268F9-F44F-4203-84C4-DD8EC7603B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01E6A0E5-03A1-4FDB-8AE4-CC3EE087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609600"/>
            <a:ext cx="4876800" cy="189252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317E3B7-7907-4185-B626-FA2935C15F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2839261"/>
            <a:ext cx="4876800" cy="3072001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08361342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1-L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609600"/>
            <a:ext cx="5486400" cy="53016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0F7EFE-AE1D-4B16-9B3C-5F12B7E18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70F433-6B92-40CF-8708-D283C61F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51740"/>
            <a:ext cx="4876800" cy="16200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5D49180-49A1-4E78-8C83-F99CFD375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3176400"/>
            <a:ext cx="4876800" cy="273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86695997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1-L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609600"/>
            <a:ext cx="5486400" cy="530166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0F7EFE-AE1D-4B16-9B3C-5F12B7E18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70F433-6B92-40CF-8708-D283C61F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1351740"/>
            <a:ext cx="4876800" cy="162006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5D49180-49A1-4E78-8C83-F99CFD375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5600" y="3176400"/>
            <a:ext cx="4876800" cy="273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779710888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1-HR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00F7EFE-AE1D-4B16-9B3C-5F12B7E18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70F433-6B92-40CF-8708-D283C61F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51740"/>
            <a:ext cx="4876800" cy="16200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5D49180-49A1-4E78-8C83-F99CFD375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3176400"/>
            <a:ext cx="4876800" cy="273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72485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2B4464-F622-4D59-B0EB-837A7D569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8308258" cy="5029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B5DA946-38B7-47EF-BA99-1AF3686155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45740083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-1-HL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388EDD-4178-4123-A0D5-B75FCC358F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484C7CB-D2DE-4D8E-AD6E-4A45FA1D0B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609600"/>
            <a:ext cx="4876800" cy="26674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OVERLINE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223BB9D5-8F0A-4C87-AF31-81EB1244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1351740"/>
            <a:ext cx="4876800" cy="162006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en-US" sz="4000" dirty="0">
                <a:gradFill>
                  <a:gsLst>
                    <a:gs pos="66000">
                      <a:schemeClr val="accent2"/>
                    </a:gs>
                    <a:gs pos="100000">
                      <a:schemeClr val="accent1"/>
                    </a:gs>
                    <a:gs pos="33000">
                      <a:schemeClr val="accent3"/>
                    </a:gs>
                    <a:gs pos="0">
                      <a:schemeClr val="accent4"/>
                    </a:gs>
                  </a:gsLst>
                  <a:lin ang="18600000" scaled="0"/>
                </a:gradFill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9CC0C9-06B3-48A5-BD12-0AF4291172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5600" y="3176400"/>
            <a:ext cx="4876800" cy="273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your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79468815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-Image-04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0F00EBF-B287-4A97-94A2-58659FC121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9840" y="990600"/>
            <a:ext cx="4876800" cy="4876800"/>
          </a:xfrm>
          <a:prstGeom prst="roundRect">
            <a:avLst>
              <a:gd name="adj" fmla="val 3125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05524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L-Image-0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C582E34-45AC-46BF-8372-92FBB6191E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" y="3054096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6997297-9A29-4E56-84A9-E69844C06D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054096"/>
            <a:ext cx="1450848" cy="145084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F71F00-E8FD-4130-A73B-7C83436C0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838200"/>
            <a:ext cx="109728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Main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13EDE2D-E00B-4784-8152-7CD08FA126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96240"/>
            <a:ext cx="109728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329796240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L-Image-02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5AC126F-6485-4019-9F1C-23399613546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147929" y="2667000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4D8ABFC-DBE7-4716-B767-E205B88489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9028685" y="2667000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260601E-5209-47F8-B78D-C4E58BFB16A7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586984" y="2667000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3152E6-5B6E-FF9B-B99C-59E8993DA5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838200"/>
            <a:ext cx="109728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Main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78C7388-BAB6-BD66-158D-8C61518343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96240"/>
            <a:ext cx="109728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262475777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L-Image-03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0AB8959D-88A4-4972-9276-40BC99DE39B2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986016" y="2705825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5AC126F-6485-4019-9F1C-23399613546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89888" y="2705825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4D8ABFC-DBE7-4716-B767-E205B88489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9784080" y="2705825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260601E-5209-47F8-B78D-C4E58BFB16A7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187952" y="2705825"/>
            <a:ext cx="1018032" cy="1018032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866DECC-8E72-892E-10C5-FB0D52B3FB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838200"/>
            <a:ext cx="10972800" cy="609600"/>
          </a:xfrm>
          <a:prstGeom prst="rect">
            <a:avLst/>
          </a:prstGeom>
        </p:spPr>
        <p:txBody>
          <a:bodyPr anchor="ctr"/>
          <a:lstStyle>
            <a:lvl1pPr marL="0" algn="ctr" defTabSz="914446" rtl="0" eaLnBrk="1" latinLnBrk="0" hangingPunct="1">
              <a:lnSpc>
                <a:spcPct val="100000"/>
              </a:lnSpc>
              <a:spcBef>
                <a:spcPts val="0"/>
              </a:spcBef>
              <a:defRPr lang="en-US" sz="4400" kern="1200" dirty="0">
                <a:solidFill>
                  <a:schemeClr val="bg1"/>
                </a:solidFill>
                <a:latin typeface="+mj-lt"/>
                <a:ea typeface="Source Sans Pro Black" panose="020B0803030403020204" pitchFamily="34" charset="0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Your Main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8084853-8A75-8FF4-22AB-85F5137A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96240"/>
            <a:ext cx="10972800" cy="3556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A" sz="1600" kern="1200" spc="333" dirty="0">
                <a:solidFill>
                  <a:schemeClr val="tx2"/>
                </a:solidFill>
                <a:latin typeface="+mn-lt"/>
                <a:ea typeface="Roboto Thin" pitchFamily="2" charset="0"/>
                <a:cs typeface="+mn-cs"/>
              </a:defRPr>
            </a:lvl1pPr>
          </a:lstStyle>
          <a:p>
            <a:pPr marL="0" lvl="0" algn="ctr" defTabSz="914446" rtl="0" eaLnBrk="1" latinLnBrk="0" hangingPunct="1"/>
            <a:r>
              <a:rPr lang="en-UA" dirty="0"/>
              <a:t>YOUR SUBTITLE</a:t>
            </a:r>
          </a:p>
        </p:txBody>
      </p:sp>
    </p:spTree>
    <p:extLst>
      <p:ext uri="{BB962C8B-B14F-4D97-AF65-F5344CB8AC3E}">
        <p14:creationId xmlns:p14="http://schemas.microsoft.com/office/powerpoint/2010/main" val="114250904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ORTFOLIO-Image-01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424034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Image-05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609600"/>
            <a:ext cx="2578608" cy="257860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21BCA39-ADFB-4BE6-9D20-13E8FADF99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03792" y="609600"/>
            <a:ext cx="2578608" cy="257860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B57B0E6-36B2-4E47-96C2-1EDF4BBE79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07664" y="609600"/>
            <a:ext cx="2578608" cy="257860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31BC7345-85E6-4338-92D9-E8AC45730E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5728" y="609600"/>
            <a:ext cx="2578608" cy="257860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4203507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-Image-03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D6A1AF2-0E5E-C543-BCC9-497B3A3D32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654" y="2999232"/>
            <a:ext cx="3249168" cy="324916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5FD3BED-494D-7C46-A085-4717BEA81D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31708" y="2999232"/>
            <a:ext cx="3249168" cy="324916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361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-Image-02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E3198DC-382B-B047-809E-869BFCC20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07200" y="609600"/>
            <a:ext cx="4775200" cy="56388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407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-Image-04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A4EAD187-1DE1-43E0-829B-D15CC2978D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0987" y="609601"/>
            <a:ext cx="4068979" cy="56388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526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72B4464-F622-4D59-B0EB-837A7D569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69342" y="914400"/>
            <a:ext cx="8308258" cy="5029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D6D72D2-9BCC-45A6-A342-781349144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8741941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-Image-08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A4EAD187-1DE1-43E0-829B-D15CC2978D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63956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7785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-Image-07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A4EAD187-1DE1-43E0-829B-D15CC2978D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1997" cy="3429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A" sz="1867">
                <a:solidFill>
                  <a:schemeClr val="bg1"/>
                </a:solidFill>
              </a:defRPr>
            </a:lvl1pPr>
          </a:lstStyle>
          <a:p>
            <a:pPr lvl="0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84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DB9D0DDD-5F06-4A50-8692-CADC5FD00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054532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1" y="0"/>
            <a:ext cx="6095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92939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C1C4CB0-E103-4518-BF7B-6A1458F43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477748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0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5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B2F39605-129A-48D8-8833-9A1C4446F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616610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68000" y="0"/>
            <a:ext cx="405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89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F4F07-E524-EC65-4883-335EAEDB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82EDF-6ED5-6198-8F0A-D9E8000D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6834F-AA53-5C2C-8C6B-A35A9F58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AD08-9F55-4158-BDB0-ED56BC21C96D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202E32-5AF7-B702-6CB1-05EFA39B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8299D0-5CF1-C2E4-01FE-D98DAD7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E128-FBEE-4D41-8886-7CDA4E4209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240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6000" y="0"/>
            <a:ext cx="405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C8AEAFCC-E5E5-4450-A2D9-6267133D8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3904143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CEA750A-677F-43CA-8A48-7AE6C2E658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56000" y="0"/>
            <a:ext cx="813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09331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813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7574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4041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59420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6E0239-9422-4FA9-9150-3458629F0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7900" y="0"/>
            <a:ext cx="74041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uk-UA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0900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56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4292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03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429000"/>
            <a:ext cx="12191999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352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5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5AE64-F223-A845-EEDB-0B19D11D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F5C19-E247-2287-4FCF-19DA1986A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2EE742-F8A4-E49D-738B-CC6635AE6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6D769C-2DCA-8800-6D73-8C522854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AD08-9F55-4158-BDB0-ED56BC21C96D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C8AB40-E511-2F18-A381-271CF7AC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E90C1C-43B1-5ADC-0676-1F47629D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E128-FBEE-4D41-8886-7CDA4E4209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9871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F1E531-B369-48BB-9BCA-0AF303B914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8836085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04B0A5-4D0D-4B3C-81C6-D2A7801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6085" y="3429000"/>
            <a:ext cx="3355915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188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EB6E739-39F9-4E42-B265-0E28996ABE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3355915" cy="3429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26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38A9B6-0CC9-46A8-8325-AC97DD01FA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7027200" cy="502920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614D36E-ECF9-42A6-B627-4D2F56572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3667680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38A9B6-0CC9-46A8-8325-AC97DD01FA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50400" y="914400"/>
            <a:ext cx="7027200" cy="502920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A15DD993-0F59-40B2-8E5D-FE7EF97F6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4478887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2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A15DD993-0F59-40B2-8E5D-FE7EF97F6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C46AC66E-831B-481E-9DCA-6F38FC2799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914400"/>
            <a:ext cx="5181600" cy="502920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65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2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A3D589A9-0690-4D70-AC6B-7E02C9908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D032E74-E98C-4A65-8348-308DC5A573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" y="1600200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68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2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80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816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1B3C81-37F1-45BE-8A36-6F5B92261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7623818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2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57600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8799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DE31C0E-ED7D-4FBC-B3FC-8850A7172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4938234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2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A01E19A8-58F0-4680-BA37-243AA8D247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3201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6E3EE0B-F4D7-4A15-858C-7B64D9236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0363600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B8E2D95-DBF1-4838-AC3D-96F341E8EC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22720" y="1688785"/>
            <a:ext cx="1633728" cy="163372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90CB9292-A56B-4AF1-9C57-80C7BB9D08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35552" y="1688785"/>
            <a:ext cx="1633728" cy="1633728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EC904EB-B2A2-479C-9B2E-50DCB0CD5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98485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81EAB-FCFE-6BD9-0440-386FC831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B1D35B-F422-F1B3-A9A4-BBA0065B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946C91-977B-E9C3-2905-8DC0CD31D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002860-5F88-B598-8838-3FBD79445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6106A2-5A63-9B56-7E77-DCE2EA61B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3DC606-51EA-0C1C-D2FB-E250ADF2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AD08-9F55-4158-BDB0-ED56BC21C96D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B0A02C-6ABC-7FB8-0F2C-0941CE78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D0E988-7F9E-B846-B26F-2C2E3B23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E128-FBEE-4D41-8886-7CDA4E4209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44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D926C8-134F-4B4E-AFA6-422CF4396A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27933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7A03C44-8D2E-4BFD-9CA2-776A82F3D0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4267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4B1582B-7009-4058-8A5C-E13B6D7116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060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CE65DF2-591D-4F3E-B1AE-7D36BDC986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539400"/>
            <a:ext cx="1779800" cy="17798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5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3201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51E2876-E8C8-423C-9494-4CEF2FF3A9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28799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BEA9705-624D-467C-AF97-F2C06F54C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799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52E7B9-C3A8-480E-B89A-1D9E52E70D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57600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9362819E-B2B5-455B-AA2D-A8DAF1066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3326805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399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D6CAF51-6BDC-498B-A477-237F7A227F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94400" y="914399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0441955-A97F-4CDA-9F8E-65C8BCEFD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74400" y="914399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34091CEE-A618-459D-8440-5B817743F9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59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A2A6811-5688-499E-AFFE-209FF0846F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94400" y="259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816AFA0-6B0E-411B-A44B-9433003B1E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4400" y="259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F33CACAB-EFD3-4423-A56F-67BF87122A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400" y="427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454B9E96-3F41-4112-B2F2-7C91659C962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94400" y="427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BC02999A-F922-4A21-97D6-ACA30F81B7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4400" y="4274400"/>
            <a:ext cx="1680000" cy="16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07ABEAF5-F661-4B13-AA84-91E5DCACE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6906783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B359F9B-D09D-41FC-A8A3-34B1072163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0" y="1244601"/>
            <a:ext cx="2093576" cy="15189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30340115-791E-436C-B1D2-4BA0EF313D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57600" y="3581401"/>
            <a:ext cx="2093576" cy="15189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7AFE5EF-FFAF-44D0-AE52-53409201E3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9225" y="3581401"/>
            <a:ext cx="2093576" cy="15189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9225" y="1244601"/>
            <a:ext cx="2093576" cy="1518959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66796E9-17FF-4B7C-BBAB-43BCEA9CC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1373474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4F61D5AC-6B9A-4E76-9528-AC060A5797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6454" y="1430453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82EF3E6-2533-4B75-8BBE-37A72D1F95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86454" y="2874227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9BDB5CE-3845-49A2-B1DD-B21BA2398B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86454" y="4318000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87177F30-49A0-43D7-9750-F6537569B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5053" y="1430453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4D7A181-BF2B-4E2C-8DC6-9E9F937894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85053" y="2874227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5656422B-2BD1-4349-AEF4-549C487EBA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85053" y="4318000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5BEF3CE-BE91-482E-9A1D-F323D666EC8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83653" y="1430453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4CA472E-95A8-43F9-BA68-D9D29CFA58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83653" y="2874227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B76B9EDF-B9FA-4D55-9CD3-DC606A762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83653" y="4318000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338378F8-9586-4B0C-A232-3B726BB5670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82253" y="1430453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DBAA4A7E-83F0-4DE1-8058-727D0D550A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82253" y="2874227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2D3DF732-700F-4626-B6E5-D4FE7CA7F7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82253" y="4318000"/>
            <a:ext cx="1109547" cy="1109547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8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DE22400-4DFB-4070-BD11-796979D445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1" y="3522134"/>
            <a:ext cx="1199847" cy="1199847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6B20438-F6EA-44E8-AE9B-E1D8927EDD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44153" y="3522134"/>
            <a:ext cx="1199847" cy="1199847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90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167C466-06CA-4316-837F-DE41C6D25B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30400" y="4754290"/>
            <a:ext cx="931200" cy="931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EF702DF-314A-48F1-973E-85A0F00953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4754290"/>
            <a:ext cx="931200" cy="931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498764A-68F6-42A7-8513-24CEA7D01C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16800" y="4754290"/>
            <a:ext cx="931200" cy="9312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824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u"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5138399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2276A54-15F6-49F8-8236-5D53CB3035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39201" y="914400"/>
            <a:ext cx="5138399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4980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3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0FCA33D-2064-4B79-A05B-33E02F45CC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6577781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3F2EB52-6437-443D-83F2-470160C639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8"/>
            <a:ext cx="6577781" cy="2472001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00175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5D57908-4AFF-424F-A126-737853EA3F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2568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E22C849-BA60-407D-AF15-5F2874C1B4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8000" y="3452400"/>
            <a:ext cx="25704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6EA590BF-BEF4-4611-8EE4-786523DD5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28000" y="914400"/>
            <a:ext cx="25704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893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0E757-737D-3BC8-4840-AC8EA31D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CE74D1-5A59-CFD6-4BBD-3062D6AC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AD08-9F55-4158-BDB0-ED56BC21C96D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6C0D1-D07A-1183-1F74-CCA127B5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3D051E-4D08-817B-DCE8-97D7BE29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E128-FBEE-4D41-8886-7CDA4E4209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0705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57030164-06EA-4D37-9C6D-49853C2FD3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52400"/>
            <a:ext cx="70032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00E378F-86E7-4993-B91B-1784EE997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65600" y="914400"/>
            <a:ext cx="3312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C91ED1-A8F9-42ED-8B48-4C35826597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399" y="914400"/>
            <a:ext cx="34872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7B720D8-3A04-4E2B-8D9E-02FDA88BF5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52000" y="914400"/>
            <a:ext cx="34632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00801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601" y="3452400"/>
            <a:ext cx="78480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49F64A6-006D-4964-ADA8-191336165E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0" y="3452400"/>
            <a:ext cx="25152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E1F1C57-80A2-45AD-980A-D7B8D6595E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4399" y="914400"/>
            <a:ext cx="53088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66474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6195AC3-CE2F-4B7C-9152-7B81DB7FCA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399" y="2456565"/>
            <a:ext cx="4216800" cy="249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EAB607D-A34C-4A17-ACEF-CD3480C6B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79199" y="914400"/>
            <a:ext cx="6098400" cy="4033365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BB50CE9-A1AB-4ED4-8678-11C119D84D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399" y="914400"/>
            <a:ext cx="2097600" cy="147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9B87A15-EFFB-4AFD-B17A-2D9576F8DB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70799" y="914400"/>
            <a:ext cx="2049600" cy="1471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99500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5138397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28CC71D8-1B64-4A1A-A2BC-928D2CD5D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39201" y="3471597"/>
            <a:ext cx="5138399" cy="2472003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D389867-A538-4B05-B3E9-D87EEAE66B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9201" y="914400"/>
            <a:ext cx="5138399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8"/>
            <a:ext cx="5138397" cy="2472002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18684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5F7524D-A316-4A4B-928A-66679129A8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3201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19A66A-71A3-45B9-B802-F3CD6C788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34BF67E-4A08-4158-AB88-CA7B07B05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51E2876-E8C8-423C-9494-4CEF2FF3A9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28799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BEA9705-624D-467C-AF97-F2C06F54C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799" y="3471599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52E7B9-C3A8-480E-B89A-1D9E52E70D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57600" y="914401"/>
            <a:ext cx="2520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11349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1277600" cy="5943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6E5E6E-DD3D-4F05-B4F6-C317A8A5C5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04824"/>
            <a:ext cx="8585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2638247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0" y="914400"/>
            <a:ext cx="20574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9BEAD33-76BE-4CAF-B375-E999A680F8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9600" y="914400"/>
            <a:ext cx="20574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C5AF0A1-D71D-4DD2-A802-8F21C1EDDD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20200" y="914400"/>
            <a:ext cx="20574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70945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80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81600" y="914400"/>
            <a:ext cx="3396000" cy="3336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57771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4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2742DDA-BD5D-4F67-A96E-7DB1DBD7D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3396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C2BEC9C-F7F4-45F2-BE52-C02716CCE4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8000" y="914400"/>
            <a:ext cx="3396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AD3325F-8DD8-4D2F-B33D-278CDFB344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81600" y="914400"/>
            <a:ext cx="3396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50493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5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2520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57600" y="914400"/>
            <a:ext cx="2520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914400"/>
            <a:ext cx="2520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8799" y="914400"/>
            <a:ext cx="2520000" cy="5029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3183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5678B1-DFC6-1EB7-5095-D712040B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AD08-9F55-4158-BDB0-ED56BC21C96D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2205A9-69D7-B211-9467-7FDF32B4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666FC6-81A0-9EB1-D4AA-5A413E5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E128-FBEE-4D41-8886-7CDA4E4209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220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5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E32D31ED-4C21-4996-B1F6-2801D562D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57600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71AC328-6CDC-43DA-B810-E2F4FA4B78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3201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BA56443-CF18-4C38-9575-5E1710AAB6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8799" y="914400"/>
            <a:ext cx="2520000" cy="252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20269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5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DDCC9E0-60A8-460E-B271-38AA5BD31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8000" y="914400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78D1A29-CD71-43A6-99D6-836B5EBFDE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81600" y="914400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5A66BDF-7867-487E-BD05-90820D1AE4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3471599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505305E-90B1-4FC8-841C-CA5C48C9CA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98000" y="3471599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7CDA6529-604C-4B16-9E5D-87D4CD114D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1600" y="3471599"/>
            <a:ext cx="3396000" cy="2472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17605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Layout-5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2DC44A5-0817-457C-9553-79307753C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1" y="914400"/>
            <a:ext cx="5946019" cy="204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AA3B0D7-8EEE-40CB-9A33-9F9360474B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0420" y="914400"/>
            <a:ext cx="4417181" cy="408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4AB4514-60E6-454B-8051-E8C2CD9229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1" y="2954400"/>
            <a:ext cx="5946019" cy="2040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66582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267200" y="1600200"/>
            <a:ext cx="3657600" cy="3657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00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870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65554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518400" y="0"/>
            <a:ext cx="4673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12542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112000" y="1600200"/>
            <a:ext cx="3505200" cy="3657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52114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97200" y="1685925"/>
            <a:ext cx="6197600" cy="3486151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71324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66489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816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B98A-3E9B-4864-B1E6-6A9B08878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3484" y="888999"/>
            <a:ext cx="5080001" cy="5080001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550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CFE14-985F-C17B-E55C-950B144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A8ED8-1591-1B5C-B05F-62E220A8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537C9-3547-CD10-87A1-CF6C85504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72B0C-E32B-1B91-1F8D-9D6FE89C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AD08-9F55-4158-BDB0-ED56BC21C96D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EAC040-0B26-FD50-6C57-1B1D977E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00DBA8-A8C8-74B8-A93F-9FB96398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E128-FBEE-4D41-8886-7CDA4E4209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9742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324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44276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59600" y="0"/>
            <a:ext cx="52324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29527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0000" y="479400"/>
            <a:ext cx="11232000" cy="5899200"/>
          </a:xfrm>
          <a:prstGeom prst="roundRect">
            <a:avLst>
              <a:gd name="adj" fmla="val 2233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129369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860800" y="1549400"/>
            <a:ext cx="8331200" cy="5308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433632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008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21151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7874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42234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1562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345880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292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56567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6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654800" y="0"/>
            <a:ext cx="55372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88714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89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46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5C288-9083-F403-88F3-447A2798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E32DB6-F272-B289-5A2D-8BAC2E7AD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0AA5DE-6E40-0B95-3B79-74D88391B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7A56A4-5F97-BA87-EC0A-D8055CA1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AD08-9F55-4158-BDB0-ED56BC21C96D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389A3B-2514-C55D-D504-9EAC1FF3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AD849B-A7B6-33B7-3206-4EEFDAC3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DE128-FBEE-4D41-8886-7CDA4E4209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16269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56000" y="433400"/>
            <a:ext cx="8175600" cy="5991200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386079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860800" y="0"/>
            <a:ext cx="83312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967449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3312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51281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78400" y="0"/>
            <a:ext cx="7213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158027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454400" y="0"/>
            <a:ext cx="8737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01778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24401" y="0"/>
            <a:ext cx="6095999" cy="6858000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63460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1" y="0"/>
            <a:ext cx="6095999" cy="6858000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310250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1" y="0"/>
            <a:ext cx="6095999" cy="6858000"/>
          </a:xfrm>
          <a:prstGeom prst="parallelogram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 dirty="0">
                <a:solidFill>
                  <a:schemeClr val="bg1"/>
                </a:solidFill>
              </a:defRPr>
            </a:lvl1pPr>
          </a:lstStyle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8742430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uk-UA" sz="1867">
                <a:solidFill>
                  <a:schemeClr val="bg1"/>
                </a:solidFill>
              </a:defRPr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75174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6473A6D7-DE33-354E-BEC6-4712BD5E04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624840"/>
            <a:ext cx="7332000" cy="560832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 w="38100">
            <a:noFill/>
          </a:ln>
          <a:effectLst/>
        </p:spPr>
        <p:txBody>
          <a:bodyPr/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8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63" Type="http://schemas.openxmlformats.org/officeDocument/2006/relationships/slideLayout" Target="../slideLayouts/slideLayout74.xml"/><Relationship Id="rId84" Type="http://schemas.openxmlformats.org/officeDocument/2006/relationships/slideLayout" Target="../slideLayouts/slideLayout95.xml"/><Relationship Id="rId138" Type="http://schemas.openxmlformats.org/officeDocument/2006/relationships/slideLayout" Target="../slideLayouts/slideLayout149.xml"/><Relationship Id="rId159" Type="http://schemas.openxmlformats.org/officeDocument/2006/relationships/slideLayout" Target="../slideLayouts/slideLayout170.xml"/><Relationship Id="rId170" Type="http://schemas.openxmlformats.org/officeDocument/2006/relationships/slideLayout" Target="../slideLayouts/slideLayout181.xml"/><Relationship Id="rId191" Type="http://schemas.openxmlformats.org/officeDocument/2006/relationships/slideLayout" Target="../slideLayouts/slideLayout202.xml"/><Relationship Id="rId205" Type="http://schemas.openxmlformats.org/officeDocument/2006/relationships/slideLayout" Target="../slideLayouts/slideLayout216.xml"/><Relationship Id="rId226" Type="http://schemas.openxmlformats.org/officeDocument/2006/relationships/slideLayout" Target="../slideLayouts/slideLayout23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53" Type="http://schemas.openxmlformats.org/officeDocument/2006/relationships/slideLayout" Target="../slideLayouts/slideLayout64.xml"/><Relationship Id="rId74" Type="http://schemas.openxmlformats.org/officeDocument/2006/relationships/slideLayout" Target="../slideLayouts/slideLayout85.xml"/><Relationship Id="rId128" Type="http://schemas.openxmlformats.org/officeDocument/2006/relationships/slideLayout" Target="../slideLayouts/slideLayout139.xml"/><Relationship Id="rId149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6.xml"/><Relationship Id="rId95" Type="http://schemas.openxmlformats.org/officeDocument/2006/relationships/slideLayout" Target="../slideLayouts/slideLayout106.xml"/><Relationship Id="rId160" Type="http://schemas.openxmlformats.org/officeDocument/2006/relationships/slideLayout" Target="../slideLayouts/slideLayout171.xml"/><Relationship Id="rId181" Type="http://schemas.openxmlformats.org/officeDocument/2006/relationships/slideLayout" Target="../slideLayouts/slideLayout192.xml"/><Relationship Id="rId216" Type="http://schemas.openxmlformats.org/officeDocument/2006/relationships/slideLayout" Target="../slideLayouts/slideLayout227.xml"/><Relationship Id="rId22" Type="http://schemas.openxmlformats.org/officeDocument/2006/relationships/slideLayout" Target="../slideLayouts/slideLayout33.xml"/><Relationship Id="rId43" Type="http://schemas.openxmlformats.org/officeDocument/2006/relationships/slideLayout" Target="../slideLayouts/slideLayout54.xml"/><Relationship Id="rId64" Type="http://schemas.openxmlformats.org/officeDocument/2006/relationships/slideLayout" Target="../slideLayouts/slideLayout75.xml"/><Relationship Id="rId118" Type="http://schemas.openxmlformats.org/officeDocument/2006/relationships/slideLayout" Target="../slideLayouts/slideLayout129.xml"/><Relationship Id="rId139" Type="http://schemas.openxmlformats.org/officeDocument/2006/relationships/slideLayout" Target="../slideLayouts/slideLayout150.xml"/><Relationship Id="rId85" Type="http://schemas.openxmlformats.org/officeDocument/2006/relationships/slideLayout" Target="../slideLayouts/slideLayout96.xml"/><Relationship Id="rId150" Type="http://schemas.openxmlformats.org/officeDocument/2006/relationships/slideLayout" Target="../slideLayouts/slideLayout161.xml"/><Relationship Id="rId171" Type="http://schemas.openxmlformats.org/officeDocument/2006/relationships/slideLayout" Target="../slideLayouts/slideLayout182.xml"/><Relationship Id="rId192" Type="http://schemas.openxmlformats.org/officeDocument/2006/relationships/slideLayout" Target="../slideLayouts/slideLayout203.xml"/><Relationship Id="rId206" Type="http://schemas.openxmlformats.org/officeDocument/2006/relationships/slideLayout" Target="../slideLayouts/slideLayout217.xml"/><Relationship Id="rId227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44.xml"/><Relationship Id="rId108" Type="http://schemas.openxmlformats.org/officeDocument/2006/relationships/slideLayout" Target="../slideLayouts/slideLayout119.xml"/><Relationship Id="rId129" Type="http://schemas.openxmlformats.org/officeDocument/2006/relationships/slideLayout" Target="../slideLayouts/slideLayout140.xml"/><Relationship Id="rId54" Type="http://schemas.openxmlformats.org/officeDocument/2006/relationships/slideLayout" Target="../slideLayouts/slideLayout65.xml"/><Relationship Id="rId75" Type="http://schemas.openxmlformats.org/officeDocument/2006/relationships/slideLayout" Target="../slideLayouts/slideLayout86.xml"/><Relationship Id="rId96" Type="http://schemas.openxmlformats.org/officeDocument/2006/relationships/slideLayout" Target="../slideLayouts/slideLayout107.xml"/><Relationship Id="rId140" Type="http://schemas.openxmlformats.org/officeDocument/2006/relationships/slideLayout" Target="../slideLayouts/slideLayout151.xml"/><Relationship Id="rId161" Type="http://schemas.openxmlformats.org/officeDocument/2006/relationships/slideLayout" Target="../slideLayouts/slideLayout172.xml"/><Relationship Id="rId182" Type="http://schemas.openxmlformats.org/officeDocument/2006/relationships/slideLayout" Target="../slideLayouts/slideLayout193.xml"/><Relationship Id="rId217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34.xml"/><Relationship Id="rId119" Type="http://schemas.openxmlformats.org/officeDocument/2006/relationships/slideLayout" Target="../slideLayouts/slideLayout130.xml"/><Relationship Id="rId44" Type="http://schemas.openxmlformats.org/officeDocument/2006/relationships/slideLayout" Target="../slideLayouts/slideLayout55.xml"/><Relationship Id="rId65" Type="http://schemas.openxmlformats.org/officeDocument/2006/relationships/slideLayout" Target="../slideLayouts/slideLayout76.xml"/><Relationship Id="rId86" Type="http://schemas.openxmlformats.org/officeDocument/2006/relationships/slideLayout" Target="../slideLayouts/slideLayout97.xml"/><Relationship Id="rId130" Type="http://schemas.openxmlformats.org/officeDocument/2006/relationships/slideLayout" Target="../slideLayouts/slideLayout141.xml"/><Relationship Id="rId151" Type="http://schemas.openxmlformats.org/officeDocument/2006/relationships/slideLayout" Target="../slideLayouts/slideLayout162.xml"/><Relationship Id="rId172" Type="http://schemas.openxmlformats.org/officeDocument/2006/relationships/slideLayout" Target="../slideLayouts/slideLayout183.xml"/><Relationship Id="rId193" Type="http://schemas.openxmlformats.org/officeDocument/2006/relationships/slideLayout" Target="../slideLayouts/slideLayout204.xml"/><Relationship Id="rId207" Type="http://schemas.openxmlformats.org/officeDocument/2006/relationships/slideLayout" Target="../slideLayouts/slideLayout218.xml"/><Relationship Id="rId228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20" Type="http://schemas.openxmlformats.org/officeDocument/2006/relationships/slideLayout" Target="../slideLayouts/slideLayout131.xml"/><Relationship Id="rId141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8.xml"/><Relationship Id="rId162" Type="http://schemas.openxmlformats.org/officeDocument/2006/relationships/slideLayout" Target="../slideLayouts/slideLayout173.xml"/><Relationship Id="rId183" Type="http://schemas.openxmlformats.org/officeDocument/2006/relationships/slideLayout" Target="../slideLayouts/slideLayout194.xml"/><Relationship Id="rId218" Type="http://schemas.openxmlformats.org/officeDocument/2006/relationships/slideLayout" Target="../slideLayouts/slideLayout229.xml"/><Relationship Id="rId24" Type="http://schemas.openxmlformats.org/officeDocument/2006/relationships/slideLayout" Target="../slideLayouts/slideLayout35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31" Type="http://schemas.openxmlformats.org/officeDocument/2006/relationships/slideLayout" Target="../slideLayouts/slideLayout142.xml"/><Relationship Id="rId152" Type="http://schemas.openxmlformats.org/officeDocument/2006/relationships/slideLayout" Target="../slideLayouts/slideLayout163.xml"/><Relationship Id="rId173" Type="http://schemas.openxmlformats.org/officeDocument/2006/relationships/slideLayout" Target="../slideLayouts/slideLayout184.xml"/><Relationship Id="rId194" Type="http://schemas.openxmlformats.org/officeDocument/2006/relationships/slideLayout" Target="../slideLayouts/slideLayout205.xml"/><Relationship Id="rId208" Type="http://schemas.openxmlformats.org/officeDocument/2006/relationships/slideLayout" Target="../slideLayouts/slideLayout219.xml"/><Relationship Id="rId229" Type="http://schemas.openxmlformats.org/officeDocument/2006/relationships/slideLayout" Target="../slideLayouts/slideLayout240.xml"/><Relationship Id="rId14" Type="http://schemas.openxmlformats.org/officeDocument/2006/relationships/slideLayout" Target="../slideLayouts/slideLayout25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9.xml"/><Relationship Id="rId98" Type="http://schemas.openxmlformats.org/officeDocument/2006/relationships/slideLayout" Target="../slideLayouts/slideLayout109.xml"/><Relationship Id="rId121" Type="http://schemas.openxmlformats.org/officeDocument/2006/relationships/slideLayout" Target="../slideLayouts/slideLayout132.xml"/><Relationship Id="rId142" Type="http://schemas.openxmlformats.org/officeDocument/2006/relationships/slideLayout" Target="../slideLayouts/slideLayout153.xml"/><Relationship Id="rId163" Type="http://schemas.openxmlformats.org/officeDocument/2006/relationships/slideLayout" Target="../slideLayouts/slideLayout174.xml"/><Relationship Id="rId184" Type="http://schemas.openxmlformats.org/officeDocument/2006/relationships/slideLayout" Target="../slideLayouts/slideLayout195.xml"/><Relationship Id="rId219" Type="http://schemas.openxmlformats.org/officeDocument/2006/relationships/slideLayout" Target="../slideLayouts/slideLayout230.xml"/><Relationship Id="rId230" Type="http://schemas.openxmlformats.org/officeDocument/2006/relationships/slideLayout" Target="../slideLayouts/slideLayout241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slideLayout" Target="../slideLayouts/slideLayout127.xml"/><Relationship Id="rId137" Type="http://schemas.openxmlformats.org/officeDocument/2006/relationships/slideLayout" Target="../slideLayouts/slideLayout148.xml"/><Relationship Id="rId158" Type="http://schemas.openxmlformats.org/officeDocument/2006/relationships/slideLayout" Target="../slideLayouts/slideLayout169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Relationship Id="rId132" Type="http://schemas.openxmlformats.org/officeDocument/2006/relationships/slideLayout" Target="../slideLayouts/slideLayout143.xml"/><Relationship Id="rId153" Type="http://schemas.openxmlformats.org/officeDocument/2006/relationships/slideLayout" Target="../slideLayouts/slideLayout164.xml"/><Relationship Id="rId174" Type="http://schemas.openxmlformats.org/officeDocument/2006/relationships/slideLayout" Target="../slideLayouts/slideLayout185.xml"/><Relationship Id="rId179" Type="http://schemas.openxmlformats.org/officeDocument/2006/relationships/slideLayout" Target="../slideLayouts/slideLayout190.xml"/><Relationship Id="rId195" Type="http://schemas.openxmlformats.org/officeDocument/2006/relationships/slideLayout" Target="../slideLayouts/slideLayout206.xml"/><Relationship Id="rId209" Type="http://schemas.openxmlformats.org/officeDocument/2006/relationships/slideLayout" Target="../slideLayouts/slideLayout220.xml"/><Relationship Id="rId190" Type="http://schemas.openxmlformats.org/officeDocument/2006/relationships/slideLayout" Target="../slideLayouts/slideLayout201.xml"/><Relationship Id="rId204" Type="http://schemas.openxmlformats.org/officeDocument/2006/relationships/slideLayout" Target="../slideLayouts/slideLayout215.xml"/><Relationship Id="rId220" Type="http://schemas.openxmlformats.org/officeDocument/2006/relationships/slideLayout" Target="../slideLayouts/slideLayout231.xml"/><Relationship Id="rId225" Type="http://schemas.openxmlformats.org/officeDocument/2006/relationships/slideLayout" Target="../slideLayouts/slideLayout236.xml"/><Relationship Id="rId15" Type="http://schemas.openxmlformats.org/officeDocument/2006/relationships/slideLayout" Target="../slideLayouts/slideLayout26.xml"/><Relationship Id="rId36" Type="http://schemas.openxmlformats.org/officeDocument/2006/relationships/slideLayout" Target="../slideLayouts/slideLayout47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27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52" Type="http://schemas.openxmlformats.org/officeDocument/2006/relationships/slideLayout" Target="../slideLayouts/slideLayout63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122" Type="http://schemas.openxmlformats.org/officeDocument/2006/relationships/slideLayout" Target="../slideLayouts/slideLayout133.xml"/><Relationship Id="rId143" Type="http://schemas.openxmlformats.org/officeDocument/2006/relationships/slideLayout" Target="../slideLayouts/slideLayout154.xml"/><Relationship Id="rId148" Type="http://schemas.openxmlformats.org/officeDocument/2006/relationships/slideLayout" Target="../slideLayouts/slideLayout159.xml"/><Relationship Id="rId164" Type="http://schemas.openxmlformats.org/officeDocument/2006/relationships/slideLayout" Target="../slideLayouts/slideLayout175.xml"/><Relationship Id="rId169" Type="http://schemas.openxmlformats.org/officeDocument/2006/relationships/slideLayout" Target="../slideLayouts/slideLayout180.xml"/><Relationship Id="rId185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80" Type="http://schemas.openxmlformats.org/officeDocument/2006/relationships/slideLayout" Target="../slideLayouts/slideLayout191.xml"/><Relationship Id="rId210" Type="http://schemas.openxmlformats.org/officeDocument/2006/relationships/slideLayout" Target="../slideLayouts/slideLayout221.xml"/><Relationship Id="rId215" Type="http://schemas.openxmlformats.org/officeDocument/2006/relationships/slideLayout" Target="../slideLayouts/slideLayout226.xml"/><Relationship Id="rId26" Type="http://schemas.openxmlformats.org/officeDocument/2006/relationships/slideLayout" Target="../slideLayouts/slideLayout37.xml"/><Relationship Id="rId231" Type="http://schemas.openxmlformats.org/officeDocument/2006/relationships/theme" Target="../theme/theme2.xml"/><Relationship Id="rId47" Type="http://schemas.openxmlformats.org/officeDocument/2006/relationships/slideLayout" Target="../slideLayouts/slideLayout58.xml"/><Relationship Id="rId68" Type="http://schemas.openxmlformats.org/officeDocument/2006/relationships/slideLayout" Target="../slideLayouts/slideLayout79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33" Type="http://schemas.openxmlformats.org/officeDocument/2006/relationships/slideLayout" Target="../slideLayouts/slideLayout144.xml"/><Relationship Id="rId154" Type="http://schemas.openxmlformats.org/officeDocument/2006/relationships/slideLayout" Target="../slideLayouts/slideLayout165.xml"/><Relationship Id="rId175" Type="http://schemas.openxmlformats.org/officeDocument/2006/relationships/slideLayout" Target="../slideLayouts/slideLayout186.xml"/><Relationship Id="rId196" Type="http://schemas.openxmlformats.org/officeDocument/2006/relationships/slideLayout" Target="../slideLayouts/slideLayout207.xml"/><Relationship Id="rId200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7.xml"/><Relationship Id="rId221" Type="http://schemas.openxmlformats.org/officeDocument/2006/relationships/slideLayout" Target="../slideLayouts/slideLayout232.xml"/><Relationship Id="rId37" Type="http://schemas.openxmlformats.org/officeDocument/2006/relationships/slideLayout" Target="../slideLayouts/slideLayout48.xml"/><Relationship Id="rId58" Type="http://schemas.openxmlformats.org/officeDocument/2006/relationships/slideLayout" Target="../slideLayouts/slideLayout69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123" Type="http://schemas.openxmlformats.org/officeDocument/2006/relationships/slideLayout" Target="../slideLayouts/slideLayout134.xml"/><Relationship Id="rId144" Type="http://schemas.openxmlformats.org/officeDocument/2006/relationships/slideLayout" Target="../slideLayouts/slideLayout155.xml"/><Relationship Id="rId90" Type="http://schemas.openxmlformats.org/officeDocument/2006/relationships/slideLayout" Target="../slideLayouts/slideLayout101.xml"/><Relationship Id="rId165" Type="http://schemas.openxmlformats.org/officeDocument/2006/relationships/slideLayout" Target="../slideLayouts/slideLayout176.xml"/><Relationship Id="rId186" Type="http://schemas.openxmlformats.org/officeDocument/2006/relationships/slideLayout" Target="../slideLayouts/slideLayout197.xml"/><Relationship Id="rId211" Type="http://schemas.openxmlformats.org/officeDocument/2006/relationships/slideLayout" Target="../slideLayouts/slideLayout222.xml"/><Relationship Id="rId27" Type="http://schemas.openxmlformats.org/officeDocument/2006/relationships/slideLayout" Target="../slideLayouts/slideLayout38.xml"/><Relationship Id="rId48" Type="http://schemas.openxmlformats.org/officeDocument/2006/relationships/slideLayout" Target="../slideLayouts/slideLayout59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134" Type="http://schemas.openxmlformats.org/officeDocument/2006/relationships/slideLayout" Target="../slideLayouts/slideLayout145.xml"/><Relationship Id="rId80" Type="http://schemas.openxmlformats.org/officeDocument/2006/relationships/slideLayout" Target="../slideLayouts/slideLayout91.xml"/><Relationship Id="rId155" Type="http://schemas.openxmlformats.org/officeDocument/2006/relationships/slideLayout" Target="../slideLayouts/slideLayout166.xml"/><Relationship Id="rId176" Type="http://schemas.openxmlformats.org/officeDocument/2006/relationships/slideLayout" Target="../slideLayouts/slideLayout187.xml"/><Relationship Id="rId197" Type="http://schemas.openxmlformats.org/officeDocument/2006/relationships/slideLayout" Target="../slideLayouts/slideLayout208.xml"/><Relationship Id="rId201" Type="http://schemas.openxmlformats.org/officeDocument/2006/relationships/slideLayout" Target="../slideLayouts/slideLayout212.xml"/><Relationship Id="rId222" Type="http://schemas.openxmlformats.org/officeDocument/2006/relationships/slideLayout" Target="../slideLayouts/slideLayout233.xml"/><Relationship Id="rId17" Type="http://schemas.openxmlformats.org/officeDocument/2006/relationships/slideLayout" Target="../slideLayouts/slideLayout28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24" Type="http://schemas.openxmlformats.org/officeDocument/2006/relationships/slideLayout" Target="../slideLayouts/slideLayout135.xml"/><Relationship Id="rId70" Type="http://schemas.openxmlformats.org/officeDocument/2006/relationships/slideLayout" Target="../slideLayouts/slideLayout81.xml"/><Relationship Id="rId91" Type="http://schemas.openxmlformats.org/officeDocument/2006/relationships/slideLayout" Target="../slideLayouts/slideLayout102.xml"/><Relationship Id="rId145" Type="http://schemas.openxmlformats.org/officeDocument/2006/relationships/slideLayout" Target="../slideLayouts/slideLayout156.xml"/><Relationship Id="rId166" Type="http://schemas.openxmlformats.org/officeDocument/2006/relationships/slideLayout" Target="../slideLayouts/slideLayout177.xml"/><Relationship Id="rId187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2.xml"/><Relationship Id="rId212" Type="http://schemas.openxmlformats.org/officeDocument/2006/relationships/slideLayout" Target="../slideLayouts/slideLayout223.xml"/><Relationship Id="rId28" Type="http://schemas.openxmlformats.org/officeDocument/2006/relationships/slideLayout" Target="../slideLayouts/slideLayout39.xml"/><Relationship Id="rId49" Type="http://schemas.openxmlformats.org/officeDocument/2006/relationships/slideLayout" Target="../slideLayouts/slideLayout60.xml"/><Relationship Id="rId114" Type="http://schemas.openxmlformats.org/officeDocument/2006/relationships/slideLayout" Target="../slideLayouts/slideLayout125.xml"/><Relationship Id="rId60" Type="http://schemas.openxmlformats.org/officeDocument/2006/relationships/slideLayout" Target="../slideLayouts/slideLayout71.xml"/><Relationship Id="rId81" Type="http://schemas.openxmlformats.org/officeDocument/2006/relationships/slideLayout" Target="../slideLayouts/slideLayout92.xml"/><Relationship Id="rId135" Type="http://schemas.openxmlformats.org/officeDocument/2006/relationships/slideLayout" Target="../slideLayouts/slideLayout146.xml"/><Relationship Id="rId156" Type="http://schemas.openxmlformats.org/officeDocument/2006/relationships/slideLayout" Target="../slideLayouts/slideLayout167.xml"/><Relationship Id="rId177" Type="http://schemas.openxmlformats.org/officeDocument/2006/relationships/slideLayout" Target="../slideLayouts/slideLayout188.xml"/><Relationship Id="rId198" Type="http://schemas.openxmlformats.org/officeDocument/2006/relationships/slideLayout" Target="../slideLayouts/slideLayout209.xml"/><Relationship Id="rId202" Type="http://schemas.openxmlformats.org/officeDocument/2006/relationships/slideLayout" Target="../slideLayouts/slideLayout213.xml"/><Relationship Id="rId223" Type="http://schemas.openxmlformats.org/officeDocument/2006/relationships/slideLayout" Target="../slideLayouts/slideLayout23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61.xml"/><Relationship Id="rId104" Type="http://schemas.openxmlformats.org/officeDocument/2006/relationships/slideLayout" Target="../slideLayouts/slideLayout115.xml"/><Relationship Id="rId125" Type="http://schemas.openxmlformats.org/officeDocument/2006/relationships/slideLayout" Target="../slideLayouts/slideLayout136.xml"/><Relationship Id="rId146" Type="http://schemas.openxmlformats.org/officeDocument/2006/relationships/slideLayout" Target="../slideLayouts/slideLayout157.xml"/><Relationship Id="rId167" Type="http://schemas.openxmlformats.org/officeDocument/2006/relationships/slideLayout" Target="../slideLayouts/slideLayout178.xml"/><Relationship Id="rId188" Type="http://schemas.openxmlformats.org/officeDocument/2006/relationships/slideLayout" Target="../slideLayouts/slideLayout199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13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40" Type="http://schemas.openxmlformats.org/officeDocument/2006/relationships/slideLayout" Target="../slideLayouts/slideLayout51.xml"/><Relationship Id="rId115" Type="http://schemas.openxmlformats.org/officeDocument/2006/relationships/slideLayout" Target="../slideLayouts/slideLayout126.xml"/><Relationship Id="rId136" Type="http://schemas.openxmlformats.org/officeDocument/2006/relationships/slideLayout" Target="../slideLayouts/slideLayout147.xml"/><Relationship Id="rId157" Type="http://schemas.openxmlformats.org/officeDocument/2006/relationships/slideLayout" Target="../slideLayouts/slideLayout168.xml"/><Relationship Id="rId178" Type="http://schemas.openxmlformats.org/officeDocument/2006/relationships/slideLayout" Target="../slideLayouts/slideLayout189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9" Type="http://schemas.openxmlformats.org/officeDocument/2006/relationships/slideLayout" Target="../slideLayouts/slideLayout210.xml"/><Relationship Id="rId203" Type="http://schemas.openxmlformats.org/officeDocument/2006/relationships/slideLayout" Target="../slideLayouts/slideLayout214.xml"/><Relationship Id="rId19" Type="http://schemas.openxmlformats.org/officeDocument/2006/relationships/slideLayout" Target="../slideLayouts/slideLayout30.xml"/><Relationship Id="rId224" Type="http://schemas.openxmlformats.org/officeDocument/2006/relationships/slideLayout" Target="../slideLayouts/slideLayout235.xml"/><Relationship Id="rId30" Type="http://schemas.openxmlformats.org/officeDocument/2006/relationships/slideLayout" Target="../slideLayouts/slideLayout41.xml"/><Relationship Id="rId105" Type="http://schemas.openxmlformats.org/officeDocument/2006/relationships/slideLayout" Target="../slideLayouts/slideLayout116.xml"/><Relationship Id="rId126" Type="http://schemas.openxmlformats.org/officeDocument/2006/relationships/slideLayout" Target="../slideLayouts/slideLayout137.xml"/><Relationship Id="rId147" Type="http://schemas.openxmlformats.org/officeDocument/2006/relationships/slideLayout" Target="../slideLayouts/slideLayout158.xml"/><Relationship Id="rId168" Type="http://schemas.openxmlformats.org/officeDocument/2006/relationships/slideLayout" Target="../slideLayouts/slideLayout17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189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14.xml"/><Relationship Id="rId214" Type="http://schemas.openxmlformats.org/officeDocument/2006/relationships/slideLayout" Target="../slideLayouts/slideLayout2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79711B-D63D-CCF0-9651-9F11DD7E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B2168A-B456-35B2-98A7-5457E884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F3F213-4F0B-09FA-810A-6E3E9BD0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0AD08-9F55-4158-BDB0-ED56BC21C96D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4835D2-186D-A2F2-9398-E1B2C1AF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DEF89-1399-5216-D823-894120373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8DE128-FBEE-4D41-8886-7CDA4E4209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84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8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  <p:sldLayoutId id="2147483776" r:id="rId116"/>
    <p:sldLayoutId id="2147483777" r:id="rId117"/>
    <p:sldLayoutId id="2147483778" r:id="rId118"/>
    <p:sldLayoutId id="2147483779" r:id="rId119"/>
    <p:sldLayoutId id="2147483780" r:id="rId120"/>
    <p:sldLayoutId id="2147483781" r:id="rId121"/>
    <p:sldLayoutId id="2147483782" r:id="rId122"/>
    <p:sldLayoutId id="2147483783" r:id="rId123"/>
    <p:sldLayoutId id="2147483784" r:id="rId124"/>
    <p:sldLayoutId id="2147483785" r:id="rId125"/>
    <p:sldLayoutId id="2147483786" r:id="rId126"/>
    <p:sldLayoutId id="2147483787" r:id="rId127"/>
    <p:sldLayoutId id="2147483788" r:id="rId128"/>
    <p:sldLayoutId id="2147483789" r:id="rId129"/>
    <p:sldLayoutId id="2147483790" r:id="rId130"/>
    <p:sldLayoutId id="2147483791" r:id="rId131"/>
    <p:sldLayoutId id="2147483792" r:id="rId132"/>
    <p:sldLayoutId id="2147483793" r:id="rId133"/>
    <p:sldLayoutId id="2147483794" r:id="rId134"/>
    <p:sldLayoutId id="2147483795" r:id="rId135"/>
    <p:sldLayoutId id="2147483796" r:id="rId136"/>
    <p:sldLayoutId id="2147483797" r:id="rId137"/>
    <p:sldLayoutId id="2147483798" r:id="rId138"/>
    <p:sldLayoutId id="2147483799" r:id="rId139"/>
    <p:sldLayoutId id="2147483800" r:id="rId140"/>
    <p:sldLayoutId id="2147483801" r:id="rId141"/>
    <p:sldLayoutId id="2147483802" r:id="rId142"/>
    <p:sldLayoutId id="2147483803" r:id="rId143"/>
    <p:sldLayoutId id="2147483804" r:id="rId144"/>
    <p:sldLayoutId id="2147483805" r:id="rId145"/>
    <p:sldLayoutId id="2147483806" r:id="rId146"/>
    <p:sldLayoutId id="2147483807" r:id="rId147"/>
    <p:sldLayoutId id="2147483808" r:id="rId148"/>
    <p:sldLayoutId id="2147483809" r:id="rId149"/>
    <p:sldLayoutId id="2147483810" r:id="rId150"/>
    <p:sldLayoutId id="2147483811" r:id="rId151"/>
    <p:sldLayoutId id="2147483812" r:id="rId152"/>
    <p:sldLayoutId id="2147483813" r:id="rId153"/>
    <p:sldLayoutId id="2147483814" r:id="rId154"/>
    <p:sldLayoutId id="2147483815" r:id="rId155"/>
    <p:sldLayoutId id="2147483816" r:id="rId156"/>
    <p:sldLayoutId id="2147483817" r:id="rId157"/>
    <p:sldLayoutId id="2147483818" r:id="rId158"/>
    <p:sldLayoutId id="2147483819" r:id="rId159"/>
    <p:sldLayoutId id="2147483820" r:id="rId160"/>
    <p:sldLayoutId id="2147483821" r:id="rId161"/>
    <p:sldLayoutId id="2147483822" r:id="rId162"/>
    <p:sldLayoutId id="2147483823" r:id="rId163"/>
    <p:sldLayoutId id="2147483824" r:id="rId164"/>
    <p:sldLayoutId id="2147483825" r:id="rId165"/>
    <p:sldLayoutId id="2147483826" r:id="rId166"/>
    <p:sldLayoutId id="2147483827" r:id="rId167"/>
    <p:sldLayoutId id="2147483828" r:id="rId168"/>
    <p:sldLayoutId id="2147483829" r:id="rId169"/>
    <p:sldLayoutId id="2147483830" r:id="rId170"/>
    <p:sldLayoutId id="2147483831" r:id="rId171"/>
    <p:sldLayoutId id="2147483832" r:id="rId172"/>
    <p:sldLayoutId id="2147483833" r:id="rId173"/>
    <p:sldLayoutId id="2147483834" r:id="rId174"/>
    <p:sldLayoutId id="2147483835" r:id="rId175"/>
    <p:sldLayoutId id="2147483836" r:id="rId176"/>
    <p:sldLayoutId id="2147483837" r:id="rId177"/>
    <p:sldLayoutId id="2147483838" r:id="rId178"/>
    <p:sldLayoutId id="2147483839" r:id="rId179"/>
    <p:sldLayoutId id="2147483840" r:id="rId180"/>
    <p:sldLayoutId id="2147483841" r:id="rId181"/>
    <p:sldLayoutId id="2147483842" r:id="rId182"/>
    <p:sldLayoutId id="2147483843" r:id="rId183"/>
    <p:sldLayoutId id="2147483844" r:id="rId184"/>
    <p:sldLayoutId id="2147483845" r:id="rId185"/>
    <p:sldLayoutId id="2147483846" r:id="rId186"/>
    <p:sldLayoutId id="2147483847" r:id="rId187"/>
    <p:sldLayoutId id="2147483848" r:id="rId188"/>
    <p:sldLayoutId id="2147483849" r:id="rId189"/>
    <p:sldLayoutId id="2147483850" r:id="rId190"/>
    <p:sldLayoutId id="2147483851" r:id="rId191"/>
    <p:sldLayoutId id="2147483852" r:id="rId192"/>
    <p:sldLayoutId id="2147483853" r:id="rId193"/>
    <p:sldLayoutId id="2147483854" r:id="rId194"/>
    <p:sldLayoutId id="2147483855" r:id="rId195"/>
    <p:sldLayoutId id="2147483856" r:id="rId196"/>
    <p:sldLayoutId id="2147483857" r:id="rId197"/>
    <p:sldLayoutId id="2147483858" r:id="rId198"/>
    <p:sldLayoutId id="2147483859" r:id="rId199"/>
    <p:sldLayoutId id="2147483860" r:id="rId200"/>
    <p:sldLayoutId id="2147483861" r:id="rId201"/>
    <p:sldLayoutId id="2147483862" r:id="rId202"/>
    <p:sldLayoutId id="2147483863" r:id="rId203"/>
    <p:sldLayoutId id="2147483864" r:id="rId204"/>
    <p:sldLayoutId id="2147483865" r:id="rId205"/>
    <p:sldLayoutId id="2147483866" r:id="rId206"/>
    <p:sldLayoutId id="2147483867" r:id="rId207"/>
    <p:sldLayoutId id="2147483868" r:id="rId208"/>
    <p:sldLayoutId id="2147483869" r:id="rId209"/>
    <p:sldLayoutId id="2147483870" r:id="rId210"/>
    <p:sldLayoutId id="2147483871" r:id="rId211"/>
    <p:sldLayoutId id="2147483872" r:id="rId212"/>
    <p:sldLayoutId id="2147483873" r:id="rId213"/>
    <p:sldLayoutId id="2147483874" r:id="rId214"/>
    <p:sldLayoutId id="2147483875" r:id="rId215"/>
    <p:sldLayoutId id="2147483876" r:id="rId216"/>
    <p:sldLayoutId id="2147483877" r:id="rId217"/>
    <p:sldLayoutId id="2147483878" r:id="rId218"/>
    <p:sldLayoutId id="2147483879" r:id="rId219"/>
    <p:sldLayoutId id="2147483880" r:id="rId220"/>
    <p:sldLayoutId id="2147483881" r:id="rId221"/>
    <p:sldLayoutId id="2147483882" r:id="rId222"/>
    <p:sldLayoutId id="2147483883" r:id="rId223"/>
    <p:sldLayoutId id="2147483884" r:id="rId224"/>
    <p:sldLayoutId id="2147483885" r:id="rId225"/>
    <p:sldLayoutId id="2147483886" r:id="rId226"/>
    <p:sldLayoutId id="2147483887" r:id="rId227"/>
    <p:sldLayoutId id="2147483888" r:id="rId228"/>
    <p:sldLayoutId id="2147483889" r:id="rId229"/>
    <p:sldLayoutId id="2147483890" r:id="rId230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FD57414-E1D7-4B68-AE57-2C22A4B1A300}"/>
              </a:ext>
            </a:extLst>
          </p:cNvPr>
          <p:cNvSpPr txBox="1"/>
          <p:nvPr/>
        </p:nvSpPr>
        <p:spPr>
          <a:xfrm>
            <a:off x="1335531" y="2108200"/>
            <a:ext cx="5612248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16600">
                <a:gradFill>
                  <a:gsLst>
                    <a:gs pos="100000">
                      <a:schemeClr val="accent6"/>
                    </a:gs>
                    <a:gs pos="80000">
                      <a:schemeClr val="accent5"/>
                    </a:gs>
                    <a:gs pos="60000">
                      <a:schemeClr val="accent4"/>
                    </a:gs>
                    <a:gs pos="40000">
                      <a:schemeClr val="accent3"/>
                    </a:gs>
                    <a:gs pos="20000">
                      <a:schemeClr val="accent2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</a:defRPr>
            </a:lvl1pPr>
          </a:lstStyle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3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Roboto Black" panose="02000000000000000000" pitchFamily="2" charset="0"/>
                <a:cs typeface="+mn-cs"/>
              </a:rPr>
              <a:t>Terraform</a:t>
            </a:r>
            <a:endParaRPr kumimoji="0" lang="de-DE" sz="13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 panose="020B0606020202050201" pitchFamily="34" charset="0"/>
              <a:ea typeface="+mn-ea"/>
              <a:cs typeface="+mn-cs"/>
            </a:endParaRPr>
          </a:p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33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0000">
                      <a:srgbClr val="FF5355"/>
                    </a:gs>
                    <a:gs pos="100000">
                      <a:srgbClr val="CE59C4"/>
                    </a:gs>
                    <a:gs pos="1000">
                      <a:srgbClr val="FFC955"/>
                    </a:gs>
                  </a:gsLst>
                  <a:lin ang="8100000" scaled="0"/>
                </a:gradFill>
                <a:effectLst/>
                <a:uLnTx/>
                <a:uFillTx/>
                <a:latin typeface="Source Sans Pro Black"/>
                <a:ea typeface="+mn-ea"/>
                <a:cs typeface="+mn-cs"/>
              </a:rPr>
              <a:t>IAM </a:t>
            </a:r>
            <a:r>
              <a:rPr kumimoji="0" lang="de-DE" sz="5334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50000">
                      <a:srgbClr val="FF5355"/>
                    </a:gs>
                    <a:gs pos="100000">
                      <a:srgbClr val="CE59C4"/>
                    </a:gs>
                    <a:gs pos="1000">
                      <a:srgbClr val="FFC955"/>
                    </a:gs>
                  </a:gsLst>
                  <a:lin ang="8100000" scaled="0"/>
                </a:gradFill>
                <a:effectLst/>
                <a:uLnTx/>
                <a:uFillTx/>
                <a:latin typeface="Source Sans Pro Black"/>
                <a:ea typeface="+mn-ea"/>
                <a:cs typeface="+mn-cs"/>
              </a:rPr>
              <a:t>Masterclass</a:t>
            </a:r>
            <a:endParaRPr kumimoji="0" lang="de-DE" sz="5334" b="0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srgbClr val="FF5355"/>
                  </a:gs>
                  <a:gs pos="100000">
                    <a:srgbClr val="CE59C4"/>
                  </a:gs>
                  <a:gs pos="1000">
                    <a:srgbClr val="FFC955"/>
                  </a:gs>
                </a:gsLst>
                <a:lin ang="8100000" scaled="0"/>
              </a:gradFill>
              <a:effectLst/>
              <a:uLnTx/>
              <a:uFillTx/>
              <a:latin typeface="Source Sans Pro Black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B051B-E820-4754-9C07-E245C0DA7850}"/>
              </a:ext>
            </a:extLst>
          </p:cNvPr>
          <p:cNvSpPr txBox="1"/>
          <p:nvPr/>
        </p:nvSpPr>
        <p:spPr>
          <a:xfrm>
            <a:off x="609600" y="6076279"/>
            <a:ext cx="26416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F2F2F5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© 2024 Ben Coepp Publishing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DBB7B-0480-4D69-AB1A-CBC77C7904BB}"/>
              </a:ext>
            </a:extLst>
          </p:cNvPr>
          <p:cNvSpPr txBox="1"/>
          <p:nvPr/>
        </p:nvSpPr>
        <p:spPr>
          <a:xfrm>
            <a:off x="609600" y="40825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955"/>
                </a:solidFill>
                <a:effectLst/>
                <a:uLnTx/>
                <a:uFillTx/>
                <a:latin typeface="Source Sans Pro Black"/>
                <a:ea typeface="+mn-ea"/>
                <a:cs typeface="+mn-cs"/>
              </a:rPr>
              <a:t>Terraform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C955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8B2DFD-0BD6-4013-8B00-B7D217A68CD6}"/>
              </a:ext>
            </a:extLst>
          </p:cNvPr>
          <p:cNvCxnSpPr>
            <a:cxnSpLocks/>
          </p:cNvCxnSpPr>
          <p:nvPr/>
        </p:nvCxnSpPr>
        <p:spPr>
          <a:xfrm>
            <a:off x="609600" y="6420523"/>
            <a:ext cx="2990490" cy="0"/>
          </a:xfrm>
          <a:prstGeom prst="line">
            <a:avLst/>
          </a:prstGeom>
          <a:ln w="38100" cap="sq">
            <a:solidFill>
              <a:schemeClr val="accent1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90D2E-BA9E-4B34-9BC6-3A57DB73BB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851649" y="-20531"/>
            <a:ext cx="4340351" cy="6858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6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D415B99-998B-FF46-BCEB-F2D96F4A5973}"/>
              </a:ext>
            </a:extLst>
          </p:cNvPr>
          <p:cNvSpPr txBox="1"/>
          <p:nvPr/>
        </p:nvSpPr>
        <p:spPr>
          <a:xfrm>
            <a:off x="1422400" y="2290227"/>
            <a:ext cx="4775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srgbClr val="B6B6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Recherche Aufgabe</a:t>
            </a:r>
          </a:p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dirty="0">
                <a:solidFill>
                  <a:srgbClr val="FFFFFF"/>
                </a:solidFill>
                <a:latin typeface="Source Sans Pro Black"/>
              </a:rPr>
              <a:t>Darf jede Policy einfach jedem Nutzer zugewiesen werden</a:t>
            </a:r>
            <a:endParaRPr kumimoji="0" lang="de-DE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Black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54B15-01F0-D149-B4D7-3EB7782D1709}"/>
              </a:ext>
            </a:extLst>
          </p:cNvPr>
          <p:cNvSpPr/>
          <p:nvPr/>
        </p:nvSpPr>
        <p:spPr>
          <a:xfrm>
            <a:off x="7010400" y="2057400"/>
            <a:ext cx="2743200" cy="2743200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CDB8E6-E786-9547-AA89-EF86BE4DBCA4}"/>
              </a:ext>
            </a:extLst>
          </p:cNvPr>
          <p:cNvSpPr txBox="1"/>
          <p:nvPr/>
        </p:nvSpPr>
        <p:spPr>
          <a:xfrm>
            <a:off x="7264400" y="2172246"/>
            <a:ext cx="2235200" cy="254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34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?</a:t>
            </a:r>
            <a:endParaRPr kumimoji="0" lang="uk-UA" sz="15934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30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C063B-B052-46EF-9487-3AA5A4F296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02183D-3155-460F-9462-B7782A8A1209}"/>
              </a:ext>
            </a:extLst>
          </p:cNvPr>
          <p:cNvSpPr/>
          <p:nvPr/>
        </p:nvSpPr>
        <p:spPr>
          <a:xfrm>
            <a:off x="4137857" y="0"/>
            <a:ext cx="8054143" cy="6858000"/>
          </a:xfrm>
          <a:custGeom>
            <a:avLst/>
            <a:gdLst>
              <a:gd name="connsiteX0" fmla="*/ 0 w 12081215"/>
              <a:gd name="connsiteY0" fmla="*/ 0 h 10287000"/>
              <a:gd name="connsiteX1" fmla="*/ 12081215 w 12081215"/>
              <a:gd name="connsiteY1" fmla="*/ 0 h 10287000"/>
              <a:gd name="connsiteX2" fmla="*/ 12081215 w 12081215"/>
              <a:gd name="connsiteY2" fmla="*/ 10287000 h 10287000"/>
              <a:gd name="connsiteX3" fmla="*/ 0 w 12081215"/>
              <a:gd name="connsiteY3" fmla="*/ 10287000 h 10287000"/>
              <a:gd name="connsiteX4" fmla="*/ 65386 w 12081215"/>
              <a:gd name="connsiteY4" fmla="*/ 10192852 h 10287000"/>
              <a:gd name="connsiteX5" fmla="*/ 1547093 w 12081215"/>
              <a:gd name="connsiteY5" fmla="*/ 5143500 h 10287000"/>
              <a:gd name="connsiteX6" fmla="*/ 65386 w 12081215"/>
              <a:gd name="connsiteY6" fmla="*/ 94148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81215" h="10287000">
                <a:moveTo>
                  <a:pt x="0" y="0"/>
                </a:moveTo>
                <a:lnTo>
                  <a:pt x="12081215" y="0"/>
                </a:lnTo>
                <a:lnTo>
                  <a:pt x="12081215" y="10287000"/>
                </a:lnTo>
                <a:lnTo>
                  <a:pt x="0" y="10287000"/>
                </a:lnTo>
                <a:lnTo>
                  <a:pt x="65386" y="10192852"/>
                </a:lnTo>
                <a:cubicBezTo>
                  <a:pt x="995993" y="8784821"/>
                  <a:pt x="1547093" y="7036984"/>
                  <a:pt x="1547093" y="5143500"/>
                </a:cubicBezTo>
                <a:cubicBezTo>
                  <a:pt x="1547093" y="3250017"/>
                  <a:pt x="995993" y="1502179"/>
                  <a:pt x="65386" y="941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E5A027-7F68-49D0-91B3-936311EC45C2}"/>
              </a:ext>
            </a:extLst>
          </p:cNvPr>
          <p:cNvSpPr txBox="1"/>
          <p:nvPr/>
        </p:nvSpPr>
        <p:spPr>
          <a:xfrm>
            <a:off x="5880100" y="2459504"/>
            <a:ext cx="566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sz="16600">
                <a:gradFill>
                  <a:gsLst>
                    <a:gs pos="100000">
                      <a:schemeClr val="accent6"/>
                    </a:gs>
                    <a:gs pos="80000">
                      <a:schemeClr val="accent5"/>
                    </a:gs>
                    <a:gs pos="60000">
                      <a:schemeClr val="accent4"/>
                    </a:gs>
                    <a:gs pos="40000">
                      <a:schemeClr val="accent3"/>
                    </a:gs>
                    <a:gs pos="20000">
                      <a:schemeClr val="accent2"/>
                    </a:gs>
                    <a:gs pos="1000">
                      <a:schemeClr val="accent1"/>
                    </a:gs>
                  </a:gsLst>
                  <a:lin ang="9000000" scaled="0"/>
                </a:gradFill>
                <a:latin typeface="+mj-lt"/>
              </a:defRPr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/>
                <a:ea typeface="+mn-ea"/>
                <a:cs typeface="+mn-cs"/>
              </a:rPr>
              <a:t>Verwendung von IAM-Richtlinien mit Benutzern und Bindung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44EC9D-0C25-4EE6-8351-B8DC7C38C514}"/>
              </a:ext>
            </a:extLst>
          </p:cNvPr>
          <p:cNvSpPr txBox="1"/>
          <p:nvPr/>
        </p:nvSpPr>
        <p:spPr>
          <a:xfrm>
            <a:off x="5880100" y="408257"/>
            <a:ext cx="50927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33" b="0" i="0" u="none" strike="noStrike" kern="1200" cap="none" spc="0" normalizeH="0" baseline="0" noProof="0" dirty="0">
                <a:ln>
                  <a:noFill/>
                </a:ln>
                <a:solidFill>
                  <a:srgbClr val="FFC955"/>
                </a:solidFill>
                <a:effectLst/>
                <a:uLnTx/>
                <a:uFillTx/>
                <a:latin typeface="Source Sans Pro Black"/>
                <a:ea typeface="+mn-ea"/>
                <a:cs typeface="+mn-cs"/>
              </a:rPr>
              <a:t>Terraform</a:t>
            </a:r>
            <a:endParaRPr kumimoji="0" lang="de-DE" sz="2133" b="1" i="0" u="none" strike="noStrike" kern="1200" cap="none" spc="0" normalizeH="0" baseline="0" noProof="0" dirty="0">
              <a:ln>
                <a:noFill/>
              </a:ln>
              <a:solidFill>
                <a:srgbClr val="FFC955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4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8470" y="2063069"/>
            <a:ext cx="6738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1" u="none" strike="noStrike" kern="1200" cap="none" spc="0" normalizeH="0" baseline="0" noProof="0" dirty="0">
                <a:ln>
                  <a:noFill/>
                </a:ln>
                <a:solidFill>
                  <a:srgbClr val="B6B6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IAM steht für "Identity and Access Management" und ist ein Dienst von Amazon Web Services (AWS), der es Administratoren ermöglicht, den Zugriff auf AWS-Ressourcen sicher zu verwalten. IAM bietet die Flexibilität, um feingranulare Zugriffskontrollen einzurichten, die bestimmen, wer auf welche Ressourcen zugreifen kann und welche Aktionen sie durchführen dürfen.</a:t>
            </a:r>
          </a:p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1" u="none" strike="noStrike" kern="1200" cap="none" spc="0" normalizeH="0" baseline="0" noProof="0" dirty="0">
              <a:ln>
                <a:noFill/>
              </a:ln>
              <a:solidFill>
                <a:srgbClr val="B6B6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99E75-A942-4785-87F6-968B84719648}"/>
              </a:ext>
            </a:extLst>
          </p:cNvPr>
          <p:cNvSpPr txBox="1"/>
          <p:nvPr/>
        </p:nvSpPr>
        <p:spPr>
          <a:xfrm>
            <a:off x="2133600" y="5063890"/>
            <a:ext cx="467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93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8766D0"/>
                    </a:gs>
                    <a:gs pos="100000">
                      <a:srgbClr val="6C9FF4"/>
                    </a:gs>
                  </a:gsLst>
                  <a:lin ang="5400000" scaled="1"/>
                </a:gradFill>
                <a:effectLst/>
                <a:uLnTx/>
                <a:uFillTx/>
                <a:latin typeface="Source Sans Pro Black"/>
                <a:ea typeface="+mn-ea"/>
                <a:cs typeface="+mn-cs"/>
              </a:rPr>
              <a:t>IAM</a:t>
            </a:r>
            <a:endParaRPr kumimoji="0" lang="de-DE" sz="2133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8766D0"/>
                  </a:gs>
                  <a:gs pos="100000">
                    <a:srgbClr val="6C9FF4"/>
                  </a:gs>
                </a:gsLst>
                <a:lin ang="5400000" scaled="1"/>
              </a:gradFill>
              <a:effectLst/>
              <a:uLnTx/>
              <a:uFillTx/>
              <a:latin typeface="Source Sans Pro Black"/>
              <a:ea typeface="+mn-ea"/>
              <a:cs typeface="+mn-cs"/>
            </a:endParaRPr>
          </a:p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67" b="1" i="0" u="none" strike="noStrike" kern="1200" cap="none" spc="0" normalizeH="0" baseline="0" noProof="0" dirty="0">
                <a:ln>
                  <a:noFill/>
                </a:ln>
                <a:solidFill>
                  <a:srgbClr val="B6B6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AWS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96F93CB8-B4EC-483C-9822-E7A778B4F1A0}"/>
              </a:ext>
            </a:extLst>
          </p:cNvPr>
          <p:cNvSpPr>
            <a:spLocks noEditPoints="1"/>
          </p:cNvSpPr>
          <p:nvPr/>
        </p:nvSpPr>
        <p:spPr bwMode="auto">
          <a:xfrm>
            <a:off x="6096000" y="1345113"/>
            <a:ext cx="578596" cy="540717"/>
          </a:xfrm>
          <a:custGeom>
            <a:avLst/>
            <a:gdLst>
              <a:gd name="T0" fmla="*/ 79 w 185"/>
              <a:gd name="T1" fmla="*/ 8 h 172"/>
              <a:gd name="T2" fmla="*/ 79 w 185"/>
              <a:gd name="T3" fmla="*/ 38 h 172"/>
              <a:gd name="T4" fmla="*/ 72 w 185"/>
              <a:gd name="T5" fmla="*/ 46 h 172"/>
              <a:gd name="T6" fmla="*/ 48 w 185"/>
              <a:gd name="T7" fmla="*/ 91 h 172"/>
              <a:gd name="T8" fmla="*/ 72 w 185"/>
              <a:gd name="T9" fmla="*/ 91 h 172"/>
              <a:gd name="T10" fmla="*/ 79 w 185"/>
              <a:gd name="T11" fmla="*/ 99 h 172"/>
              <a:gd name="T12" fmla="*/ 79 w 185"/>
              <a:gd name="T13" fmla="*/ 164 h 172"/>
              <a:gd name="T14" fmla="*/ 72 w 185"/>
              <a:gd name="T15" fmla="*/ 172 h 172"/>
              <a:gd name="T16" fmla="*/ 8 w 185"/>
              <a:gd name="T17" fmla="*/ 172 h 172"/>
              <a:gd name="T18" fmla="*/ 0 w 185"/>
              <a:gd name="T19" fmla="*/ 164 h 172"/>
              <a:gd name="T20" fmla="*/ 0 w 185"/>
              <a:gd name="T21" fmla="*/ 99 h 172"/>
              <a:gd name="T22" fmla="*/ 4 w 185"/>
              <a:gd name="T23" fmla="*/ 59 h 172"/>
              <a:gd name="T24" fmla="*/ 18 w 185"/>
              <a:gd name="T25" fmla="*/ 28 h 172"/>
              <a:gd name="T26" fmla="*/ 41 w 185"/>
              <a:gd name="T27" fmla="*/ 7 h 172"/>
              <a:gd name="T28" fmla="*/ 72 w 185"/>
              <a:gd name="T29" fmla="*/ 0 h 172"/>
              <a:gd name="T30" fmla="*/ 79 w 185"/>
              <a:gd name="T31" fmla="*/ 8 h 172"/>
              <a:gd name="T32" fmla="*/ 177 w 185"/>
              <a:gd name="T33" fmla="*/ 46 h 172"/>
              <a:gd name="T34" fmla="*/ 185 w 185"/>
              <a:gd name="T35" fmla="*/ 38 h 172"/>
              <a:gd name="T36" fmla="*/ 185 w 185"/>
              <a:gd name="T37" fmla="*/ 8 h 172"/>
              <a:gd name="T38" fmla="*/ 177 w 185"/>
              <a:gd name="T39" fmla="*/ 0 h 172"/>
              <a:gd name="T40" fmla="*/ 146 w 185"/>
              <a:gd name="T41" fmla="*/ 7 h 172"/>
              <a:gd name="T42" fmla="*/ 123 w 185"/>
              <a:gd name="T43" fmla="*/ 28 h 172"/>
              <a:gd name="T44" fmla="*/ 109 w 185"/>
              <a:gd name="T45" fmla="*/ 59 h 172"/>
              <a:gd name="T46" fmla="*/ 105 w 185"/>
              <a:gd name="T47" fmla="*/ 99 h 172"/>
              <a:gd name="T48" fmla="*/ 105 w 185"/>
              <a:gd name="T49" fmla="*/ 164 h 172"/>
              <a:gd name="T50" fmla="*/ 113 w 185"/>
              <a:gd name="T51" fmla="*/ 172 h 172"/>
              <a:gd name="T52" fmla="*/ 177 w 185"/>
              <a:gd name="T53" fmla="*/ 172 h 172"/>
              <a:gd name="T54" fmla="*/ 185 w 185"/>
              <a:gd name="T55" fmla="*/ 164 h 172"/>
              <a:gd name="T56" fmla="*/ 185 w 185"/>
              <a:gd name="T57" fmla="*/ 99 h 172"/>
              <a:gd name="T58" fmla="*/ 177 w 185"/>
              <a:gd name="T59" fmla="*/ 91 h 172"/>
              <a:gd name="T60" fmla="*/ 153 w 185"/>
              <a:gd name="T61" fmla="*/ 91 h 172"/>
              <a:gd name="T62" fmla="*/ 177 w 185"/>
              <a:gd name="T63" fmla="*/ 46 h 172"/>
              <a:gd name="T64" fmla="*/ 177 w 185"/>
              <a:gd name="T65" fmla="*/ 46 h 172"/>
              <a:gd name="T66" fmla="*/ 177 w 185"/>
              <a:gd name="T67" fmla="*/ 4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5" h="172">
                <a:moveTo>
                  <a:pt x="79" y="8"/>
                </a:moveTo>
                <a:cubicBezTo>
                  <a:pt x="79" y="38"/>
                  <a:pt x="79" y="38"/>
                  <a:pt x="79" y="38"/>
                </a:cubicBezTo>
                <a:cubicBezTo>
                  <a:pt x="79" y="43"/>
                  <a:pt x="76" y="46"/>
                  <a:pt x="72" y="46"/>
                </a:cubicBezTo>
                <a:cubicBezTo>
                  <a:pt x="57" y="46"/>
                  <a:pt x="49" y="61"/>
                  <a:pt x="48" y="91"/>
                </a:cubicBezTo>
                <a:cubicBezTo>
                  <a:pt x="72" y="91"/>
                  <a:pt x="72" y="91"/>
                  <a:pt x="72" y="91"/>
                </a:cubicBezTo>
                <a:cubicBezTo>
                  <a:pt x="76" y="91"/>
                  <a:pt x="79" y="95"/>
                  <a:pt x="79" y="99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9" y="168"/>
                  <a:pt x="76" y="172"/>
                  <a:pt x="72" y="172"/>
                </a:cubicBezTo>
                <a:cubicBezTo>
                  <a:pt x="8" y="172"/>
                  <a:pt x="8" y="172"/>
                  <a:pt x="8" y="172"/>
                </a:cubicBezTo>
                <a:cubicBezTo>
                  <a:pt x="3" y="172"/>
                  <a:pt x="0" y="168"/>
                  <a:pt x="0" y="16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84"/>
                  <a:pt x="1" y="71"/>
                  <a:pt x="4" y="59"/>
                </a:cubicBezTo>
                <a:cubicBezTo>
                  <a:pt x="7" y="47"/>
                  <a:pt x="12" y="37"/>
                  <a:pt x="18" y="28"/>
                </a:cubicBezTo>
                <a:cubicBezTo>
                  <a:pt x="24" y="19"/>
                  <a:pt x="32" y="12"/>
                  <a:pt x="41" y="7"/>
                </a:cubicBezTo>
                <a:cubicBezTo>
                  <a:pt x="50" y="2"/>
                  <a:pt x="60" y="0"/>
                  <a:pt x="72" y="0"/>
                </a:cubicBezTo>
                <a:cubicBezTo>
                  <a:pt x="76" y="0"/>
                  <a:pt x="79" y="3"/>
                  <a:pt x="79" y="8"/>
                </a:cubicBezTo>
                <a:close/>
                <a:moveTo>
                  <a:pt x="177" y="46"/>
                </a:moveTo>
                <a:cubicBezTo>
                  <a:pt x="181" y="46"/>
                  <a:pt x="185" y="43"/>
                  <a:pt x="185" y="38"/>
                </a:cubicBezTo>
                <a:cubicBezTo>
                  <a:pt x="185" y="8"/>
                  <a:pt x="185" y="8"/>
                  <a:pt x="185" y="8"/>
                </a:cubicBezTo>
                <a:cubicBezTo>
                  <a:pt x="185" y="3"/>
                  <a:pt x="181" y="0"/>
                  <a:pt x="177" y="0"/>
                </a:cubicBezTo>
                <a:cubicBezTo>
                  <a:pt x="165" y="0"/>
                  <a:pt x="155" y="2"/>
                  <a:pt x="146" y="7"/>
                </a:cubicBezTo>
                <a:cubicBezTo>
                  <a:pt x="137" y="12"/>
                  <a:pt x="129" y="19"/>
                  <a:pt x="123" y="28"/>
                </a:cubicBezTo>
                <a:cubicBezTo>
                  <a:pt x="117" y="37"/>
                  <a:pt x="112" y="47"/>
                  <a:pt x="109" y="59"/>
                </a:cubicBezTo>
                <a:cubicBezTo>
                  <a:pt x="107" y="71"/>
                  <a:pt x="105" y="84"/>
                  <a:pt x="105" y="99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5" y="168"/>
                  <a:pt x="108" y="172"/>
                  <a:pt x="113" y="172"/>
                </a:cubicBezTo>
                <a:cubicBezTo>
                  <a:pt x="177" y="172"/>
                  <a:pt x="177" y="172"/>
                  <a:pt x="177" y="172"/>
                </a:cubicBezTo>
                <a:cubicBezTo>
                  <a:pt x="181" y="172"/>
                  <a:pt x="185" y="168"/>
                  <a:pt x="185" y="164"/>
                </a:cubicBezTo>
                <a:cubicBezTo>
                  <a:pt x="185" y="99"/>
                  <a:pt x="185" y="99"/>
                  <a:pt x="185" y="99"/>
                </a:cubicBezTo>
                <a:cubicBezTo>
                  <a:pt x="185" y="95"/>
                  <a:pt x="181" y="91"/>
                  <a:pt x="177" y="91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154" y="61"/>
                  <a:pt x="162" y="46"/>
                  <a:pt x="177" y="46"/>
                </a:cubicBezTo>
                <a:close/>
                <a:moveTo>
                  <a:pt x="177" y="46"/>
                </a:moveTo>
                <a:cubicBezTo>
                  <a:pt x="177" y="46"/>
                  <a:pt x="177" y="46"/>
                  <a:pt x="177" y="46"/>
                </a:cubicBezTo>
              </a:path>
            </a:pathLst>
          </a:cu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9902F-3BFD-4917-9386-5632CF73AD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21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6958D2-6559-399F-A4FE-CAACA1D7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7" y="837002"/>
            <a:ext cx="11706665" cy="51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3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9C850CA-78F7-4329-B2DE-4C644282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3" y="1768189"/>
            <a:ext cx="11833274" cy="332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9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B55A928-C11A-C801-1BB1-FDCA0234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23508"/>
            <a:ext cx="11734800" cy="34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8CEEC97-8B9F-1795-6A97-BCBC81D4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4" y="1245667"/>
            <a:ext cx="11812172" cy="43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1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10443D5-056B-E551-C77A-C35A0D97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5" y="1730837"/>
            <a:ext cx="11861409" cy="33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7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D415B99-998B-FF46-BCEB-F2D96F4A5973}"/>
              </a:ext>
            </a:extLst>
          </p:cNvPr>
          <p:cNvSpPr txBox="1"/>
          <p:nvPr/>
        </p:nvSpPr>
        <p:spPr>
          <a:xfrm>
            <a:off x="1422400" y="2290227"/>
            <a:ext cx="4775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srgbClr val="B6B6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Recherche Aufgabe</a:t>
            </a:r>
          </a:p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/>
                <a:ea typeface="+mn-ea"/>
                <a:cs typeface="+mn-cs"/>
              </a:rPr>
              <a:t>Finden Sie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/>
                <a:ea typeface="+mn-ea"/>
                <a:cs typeface="+mn-cs"/>
              </a:rPr>
              <a:t>herraus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/>
                <a:ea typeface="+mn-ea"/>
                <a:cs typeface="+mn-cs"/>
              </a:rPr>
              <a:t> welche AWS </a:t>
            </a:r>
            <a:r>
              <a:rPr kumimoji="0" lang="de-DE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/>
                <a:ea typeface="+mn-ea"/>
                <a:cs typeface="+mn-cs"/>
              </a:rPr>
              <a:t>Policys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Black"/>
                <a:ea typeface="+mn-ea"/>
                <a:cs typeface="+mn-cs"/>
              </a:rPr>
              <a:t> es gibt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454B15-01F0-D149-B4D7-3EB7782D1709}"/>
              </a:ext>
            </a:extLst>
          </p:cNvPr>
          <p:cNvSpPr/>
          <p:nvPr/>
        </p:nvSpPr>
        <p:spPr>
          <a:xfrm>
            <a:off x="7010400" y="2057400"/>
            <a:ext cx="2743200" cy="2743200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CDB8E6-E786-9547-AA89-EF86BE4DBCA4}"/>
              </a:ext>
            </a:extLst>
          </p:cNvPr>
          <p:cNvSpPr txBox="1"/>
          <p:nvPr/>
        </p:nvSpPr>
        <p:spPr>
          <a:xfrm>
            <a:off x="7264400" y="2172246"/>
            <a:ext cx="2235200" cy="254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34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?</a:t>
            </a:r>
            <a:endParaRPr kumimoji="0" lang="uk-UA" sz="15934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87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GENARAL LAYOUTS">
  <a:themeElements>
    <a:clrScheme name="VIVID21-00-Default">
      <a:dk1>
        <a:srgbClr val="171C30"/>
      </a:dk1>
      <a:lt1>
        <a:srgbClr val="FFFFFF"/>
      </a:lt1>
      <a:dk2>
        <a:srgbClr val="B6B6BD"/>
      </a:dk2>
      <a:lt2>
        <a:srgbClr val="F2F2F5"/>
      </a:lt2>
      <a:accent1>
        <a:srgbClr val="FFC955"/>
      </a:accent1>
      <a:accent2>
        <a:srgbClr val="FF5355"/>
      </a:accent2>
      <a:accent3>
        <a:srgbClr val="CE59C4"/>
      </a:accent3>
      <a:accent4>
        <a:srgbClr val="8766D0"/>
      </a:accent4>
      <a:accent5>
        <a:srgbClr val="6C9FF4"/>
      </a:accent5>
      <a:accent6>
        <a:srgbClr val="5BC9B0"/>
      </a:accent6>
      <a:hlink>
        <a:srgbClr val="6C9FF4"/>
      </a:hlink>
      <a:folHlink>
        <a:srgbClr val="5BC9B0"/>
      </a:folHlink>
    </a:clrScheme>
    <a:fontScheme name="Source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sq">
          <a:solidFill>
            <a:schemeClr val="accent4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17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Aptos</vt:lpstr>
      <vt:lpstr>Aptos Display</vt:lpstr>
      <vt:lpstr>Arial</vt:lpstr>
      <vt:lpstr>Bebas Neue</vt:lpstr>
      <vt:lpstr>Calibri</vt:lpstr>
      <vt:lpstr>Montserrat</vt:lpstr>
      <vt:lpstr>Source Sans Pro</vt:lpstr>
      <vt:lpstr>Source Sans Pro Black</vt:lpstr>
      <vt:lpstr>Office</vt:lpstr>
      <vt:lpstr>GENARAL LAYOUTS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 Cöppicus</dc:creator>
  <cp:lastModifiedBy>Ben Cöppicus</cp:lastModifiedBy>
  <cp:revision>4</cp:revision>
  <dcterms:created xsi:type="dcterms:W3CDTF">2024-04-20T14:44:28Z</dcterms:created>
  <dcterms:modified xsi:type="dcterms:W3CDTF">2024-04-21T09:25:08Z</dcterms:modified>
</cp:coreProperties>
</file>