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932" r:id="rId3"/>
    <p:sldId id="4687" r:id="rId4"/>
    <p:sldId id="4698" r:id="rId5"/>
    <p:sldId id="7905" r:id="rId6"/>
    <p:sldId id="7906" r:id="rId7"/>
    <p:sldId id="7907" r:id="rId8"/>
    <p:sldId id="4933" r:id="rId9"/>
    <p:sldId id="7908" r:id="rId10"/>
    <p:sldId id="7909" r:id="rId11"/>
    <p:sldId id="791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9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46151-8AB1-48DA-A010-B9851BC8968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80251BD-BB43-EDB9-AB7D-267BDAD9C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6F6EDA7-BAA0-8BD1-5839-AF1825C11287}"/>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5" name="Fußzeilenplatzhalter 4">
            <a:extLst>
              <a:ext uri="{FF2B5EF4-FFF2-40B4-BE49-F238E27FC236}">
                <a16:creationId xmlns:a16="http://schemas.microsoft.com/office/drawing/2014/main" id="{9A9FC755-FE06-387C-01CA-F777DE54D89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797E91-E7FE-1CC1-B2E5-56A787C93E74}"/>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311457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B99CF9-9CAB-46B3-4D7D-56BD3C2FE8F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30FCAB8-0B74-802B-05B2-070F449C0EC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FCAAEC-3DC5-F24E-9A1C-D4F7F0E812FF}"/>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5" name="Fußzeilenplatzhalter 4">
            <a:extLst>
              <a:ext uri="{FF2B5EF4-FFF2-40B4-BE49-F238E27FC236}">
                <a16:creationId xmlns:a16="http://schemas.microsoft.com/office/drawing/2014/main" id="{0D1C1A45-75FC-452D-5BFE-34F6C64E5D7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BBD03A6-2FBE-DE75-E1D6-21E26D682661}"/>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8647823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977942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737503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687928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861256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200483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6427443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1145486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3564285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7809026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1505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C3B50AA-1A87-C850-1180-3CB6147B52F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2F56BE8-A83A-F30F-06D4-81F4FA4A147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7D37FA2-820D-18BD-EC0C-DD51E3144833}"/>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5" name="Fußzeilenplatzhalter 4">
            <a:extLst>
              <a:ext uri="{FF2B5EF4-FFF2-40B4-BE49-F238E27FC236}">
                <a16:creationId xmlns:a16="http://schemas.microsoft.com/office/drawing/2014/main" id="{51D6BECB-1DFC-DF8E-278C-42550D3558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73B6779-B114-3B98-CD60-92E6772F6B0C}"/>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48688348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751285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257143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940185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5795615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9003060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1623482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59669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2727134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98373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410667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365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001809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349896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743023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9529775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52781791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8272868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538710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9021083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599950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489222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393075529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2599098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83215003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32444483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4592258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6882996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331980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423821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9705164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069409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22950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2424566284"/>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4143892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597872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7892907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6653931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5528453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2719395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8824639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9265342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3590003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2458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379359641"/>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5639593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6692012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6404676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3290761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7340082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826567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204395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1096540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81732371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3084530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0158131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76788718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2811765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6248085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8142917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23595855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6942136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4815004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7803759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94999192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180342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9097181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9731617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4175266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6598781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9609714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157513333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2427566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21143773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36246264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21957282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0265973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9811854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266626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401000820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0222213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7116568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6044618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0811973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544473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26042999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72960872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18923070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5503910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9470940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3181977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8962163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23949882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2767542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64920494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8539837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5750209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1067437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9412068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0A42AF-6889-F5DB-9C9E-9EA723A0971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96E08D-943F-03B9-C4AB-AA5B167AA40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02E1D8-2BE9-3DB7-7256-C0C6AA395A02}"/>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5" name="Fußzeilenplatzhalter 4">
            <a:extLst>
              <a:ext uri="{FF2B5EF4-FFF2-40B4-BE49-F238E27FC236}">
                <a16:creationId xmlns:a16="http://schemas.microsoft.com/office/drawing/2014/main" id="{13717071-5699-B5CE-00B9-A1A6C96A70A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DDE949-817C-5050-A0C3-25C2B2A63CFE}"/>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1209187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31468438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1295723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3024323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04200998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9553299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1339495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2819672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15508468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30703002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5638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090027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2303615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3952356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3885153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42638728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65405647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88783219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60951540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092463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0632147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1662043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22524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8702197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9243677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81554105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52350358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42113425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72156603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27416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26845248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68742992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636028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79855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3314778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04107952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3939690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79265405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366583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9521237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2185400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3207480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5615944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0803186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4456789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0182644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8995228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7914219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6680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7881828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229109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84013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304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49AC02-A4DE-C5A7-2028-CE678BF1D42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352A150-7F70-56F0-2E24-1891588135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36F046B-FEA2-33AD-B547-91228D129D3C}"/>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5" name="Fußzeilenplatzhalter 4">
            <a:extLst>
              <a:ext uri="{FF2B5EF4-FFF2-40B4-BE49-F238E27FC236}">
                <a16:creationId xmlns:a16="http://schemas.microsoft.com/office/drawing/2014/main" id="{8028779F-B329-1AA2-541F-15F85D2BFA2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5F529C-2C67-A1A1-51F4-88FDA1FAE7B5}"/>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1369605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378908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4825581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144473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676887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106892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218386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3757875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8865811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617073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13755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8EFAFA-79E5-2F67-55C4-BF8985B9692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8D62E60-5121-4AAF-6B8F-85D1820B67E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CC0C541-C76F-C0F2-1B4B-6D4F712215A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7AD0395-9967-6969-605D-C106BC041C0D}"/>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6" name="Fußzeilenplatzhalter 5">
            <a:extLst>
              <a:ext uri="{FF2B5EF4-FFF2-40B4-BE49-F238E27FC236}">
                <a16:creationId xmlns:a16="http://schemas.microsoft.com/office/drawing/2014/main" id="{42BFC598-B94B-ECF9-88AD-A04CDD58F66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FDF9E23-9005-434C-C9DF-3093AAB4AAC8}"/>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39102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1573166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41038095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701105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624382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753085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135317786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11477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388180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813992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2038727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F35F6-A041-7810-FCFB-DA53F21AECE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37752FD-785E-768E-63F2-E0B61D146E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3A21733-65BF-1B30-5C00-60955039177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E91FBFA-30E4-2BE2-81F7-465863BE2B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249839B-AE1B-55B0-447D-28D4192647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E302437-E69B-3E79-98F7-1280D7AA94C9}"/>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8" name="Fußzeilenplatzhalter 7">
            <a:extLst>
              <a:ext uri="{FF2B5EF4-FFF2-40B4-BE49-F238E27FC236}">
                <a16:creationId xmlns:a16="http://schemas.microsoft.com/office/drawing/2014/main" id="{317807F3-919D-0E67-1B26-64AC26831AA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85BAFCF-35AD-D114-9544-3A9E8963761B}"/>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9036757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2508588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55596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650636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839976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3080217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824118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939298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08004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800294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2774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80A83B-C2CF-B0D6-F012-B8C593F0B48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E98CF49-7127-D5FC-EBAC-A8193CC6C7EA}"/>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4" name="Fußzeilenplatzhalter 3">
            <a:extLst>
              <a:ext uri="{FF2B5EF4-FFF2-40B4-BE49-F238E27FC236}">
                <a16:creationId xmlns:a16="http://schemas.microsoft.com/office/drawing/2014/main" id="{19AA9BF7-5E6C-EB57-F4EF-AADDB1EDD86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F86FD94-3540-D20D-BCBF-6B372A6FCD20}"/>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40261688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969210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766915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500465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86695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0989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323185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453044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036005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382950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4109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1F67C88-0A29-1416-9257-4AB0DB78E591}"/>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3" name="Fußzeilenplatzhalter 2">
            <a:extLst>
              <a:ext uri="{FF2B5EF4-FFF2-40B4-BE49-F238E27FC236}">
                <a16:creationId xmlns:a16="http://schemas.microsoft.com/office/drawing/2014/main" id="{7A1930CF-E10E-DABD-C39E-BBAFF35C40C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33A27F4-4259-C818-EF51-AD508BBC9577}"/>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202001973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839957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452305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872843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05695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718762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519750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8894086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987538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4197169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573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D26DE3-4D46-09F6-C9E8-0BD3C78CFBF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ADDB000-6192-D9B9-038E-6C52E6770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3254A6F-434D-C325-8CE6-B9C81FC21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6FC907A-5974-8A24-F8C1-0B385957DD7F}"/>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6" name="Fußzeilenplatzhalter 5">
            <a:extLst>
              <a:ext uri="{FF2B5EF4-FFF2-40B4-BE49-F238E27FC236}">
                <a16:creationId xmlns:a16="http://schemas.microsoft.com/office/drawing/2014/main" id="{EF5AFC1B-A049-F560-92A9-4F38C079A54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A27CBCB-63AD-E191-C62B-454082A53FF9}"/>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37884355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504891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501063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67675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802412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96548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0805688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5725307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49577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868965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5016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CA6C4B-1759-AB6E-0E23-3D97802FC95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CA0BBE0-E4A5-0AB3-8409-3B225609D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058906A-BAA7-AA6D-54E4-AE65D05FF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C8E6C04-ACC2-520D-1ACB-5048659C86FC}"/>
              </a:ext>
            </a:extLst>
          </p:cNvPr>
          <p:cNvSpPr>
            <a:spLocks noGrp="1"/>
          </p:cNvSpPr>
          <p:nvPr>
            <p:ph type="dt" sz="half" idx="10"/>
          </p:nvPr>
        </p:nvSpPr>
        <p:spPr/>
        <p:txBody>
          <a:bodyPr/>
          <a:lstStyle/>
          <a:p>
            <a:fld id="{A2F5E8F0-EB02-4052-A016-142565CD54F3}" type="datetimeFigureOut">
              <a:rPr lang="de-DE" smtClean="0"/>
              <a:t>21.04.2024</a:t>
            </a:fld>
            <a:endParaRPr lang="de-DE"/>
          </a:p>
        </p:txBody>
      </p:sp>
      <p:sp>
        <p:nvSpPr>
          <p:cNvPr id="6" name="Fußzeilenplatzhalter 5">
            <a:extLst>
              <a:ext uri="{FF2B5EF4-FFF2-40B4-BE49-F238E27FC236}">
                <a16:creationId xmlns:a16="http://schemas.microsoft.com/office/drawing/2014/main" id="{F01D9D36-A4D5-3CEB-3C31-BCC99A5EFE6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9BDB8F-A254-0DD0-701C-F96516D14EEE}"/>
              </a:ext>
            </a:extLst>
          </p:cNvPr>
          <p:cNvSpPr>
            <a:spLocks noGrp="1"/>
          </p:cNvSpPr>
          <p:nvPr>
            <p:ph type="sldNum" sz="quarter" idx="12"/>
          </p:nvPr>
        </p:nvSpPr>
        <p:spPr/>
        <p:txBody>
          <a:bodyPr/>
          <a:lstStyle/>
          <a:p>
            <a:fld id="{6BAA926E-E974-4E7A-AE66-EBF63597AC02}" type="slidenum">
              <a:rPr lang="de-DE" smtClean="0"/>
              <a:t>‹Nr.›</a:t>
            </a:fld>
            <a:endParaRPr lang="de-DE"/>
          </a:p>
        </p:txBody>
      </p:sp>
    </p:spTree>
    <p:extLst>
      <p:ext uri="{BB962C8B-B14F-4D97-AF65-F5344CB8AC3E}">
        <p14:creationId xmlns:p14="http://schemas.microsoft.com/office/powerpoint/2010/main" val="9654479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11647537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3533031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696452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2567747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897164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336737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084710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8731641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29571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46390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E2C4294-1AB5-1F98-34F4-4F35BA7C3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7238995-A468-6592-F51F-8895448AD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C5A0AF6-8361-0B77-D3A6-020055C41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F5E8F0-EB02-4052-A016-142565CD54F3}" type="datetimeFigureOut">
              <a:rPr lang="de-DE" smtClean="0"/>
              <a:t>21.04.2024</a:t>
            </a:fld>
            <a:endParaRPr lang="de-DE"/>
          </a:p>
        </p:txBody>
      </p:sp>
      <p:sp>
        <p:nvSpPr>
          <p:cNvPr id="5" name="Fußzeilenplatzhalter 4">
            <a:extLst>
              <a:ext uri="{FF2B5EF4-FFF2-40B4-BE49-F238E27FC236}">
                <a16:creationId xmlns:a16="http://schemas.microsoft.com/office/drawing/2014/main" id="{88EA1061-9522-5388-F5E0-948EF7365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767ADF03-E457-EDA7-DCBA-97DE1109D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AA926E-E974-4E7A-AE66-EBF63597AC02}" type="slidenum">
              <a:rPr lang="de-DE" smtClean="0"/>
              <a:t>‹Nr.›</a:t>
            </a:fld>
            <a:endParaRPr lang="de-DE"/>
          </a:p>
        </p:txBody>
      </p:sp>
    </p:spTree>
    <p:extLst>
      <p:ext uri="{BB962C8B-B14F-4D97-AF65-F5344CB8AC3E}">
        <p14:creationId xmlns:p14="http://schemas.microsoft.com/office/powerpoint/2010/main" val="21728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6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RDS</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723B600-F2ED-637D-EFBB-0C2C23EA247F}"/>
              </a:ext>
            </a:extLst>
          </p:cNvPr>
          <p:cNvPicPr>
            <a:picLocks noChangeAspect="1"/>
          </p:cNvPicPr>
          <p:nvPr/>
        </p:nvPicPr>
        <p:blipFill>
          <a:blip r:embed="rId2"/>
          <a:stretch>
            <a:fillRect/>
          </a:stretch>
        </p:blipFill>
        <p:spPr>
          <a:xfrm>
            <a:off x="203981" y="1751028"/>
            <a:ext cx="11784037" cy="3355944"/>
          </a:xfrm>
          <a:prstGeom prst="rect">
            <a:avLst/>
          </a:prstGeom>
        </p:spPr>
      </p:pic>
    </p:spTree>
    <p:extLst>
      <p:ext uri="{BB962C8B-B14F-4D97-AF65-F5344CB8AC3E}">
        <p14:creationId xmlns:p14="http://schemas.microsoft.com/office/powerpoint/2010/main" val="382902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RDS in</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1405256"/>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Vorplanung (Erfassung von Anforderungen, Arbeitsumfang, etc.)</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Erstellen einer RDS-Instanz</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Vorplanung (Erfassung von Anforderungen, Arbeitsumfang, etc.)</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24741" y="1099432"/>
            <a:ext cx="6738730" cy="452431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AWS RDS (Amazon Web Services Relational Database Service) ist ein verwalteter Datenbankservice, der das Einrichten, Betreiben und Skalieren einer relationalen Datenbank in der Cloud vereinfacht. Der Dienst kümmert sich um viele der zeitaufwendigen Verwaltungsaufgaben wie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Hardwareprovisionierung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Datenbank-Setup,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Patching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und Backups. Er bietet eine kosteneffiziente und skalierbare Kapazität und automatisiert administrative Aufgaben, was den Benutzern ermöglicht, sich auf ihre Anwendungen und Geschäftslogik zu konzentrieren.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52357" y="5623747"/>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RDS</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AWS</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52271" y="38147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E60109D-760B-EE84-46E6-694989C0BF60}"/>
              </a:ext>
            </a:extLst>
          </p:cNvPr>
          <p:cNvPicPr>
            <a:picLocks noChangeAspect="1"/>
          </p:cNvPicPr>
          <p:nvPr/>
        </p:nvPicPr>
        <p:blipFill>
          <a:blip r:embed="rId2"/>
          <a:stretch>
            <a:fillRect/>
          </a:stretch>
        </p:blipFill>
        <p:spPr>
          <a:xfrm>
            <a:off x="239151" y="851446"/>
            <a:ext cx="11713698" cy="5155107"/>
          </a:xfrm>
          <a:prstGeom prst="rect">
            <a:avLst/>
          </a:prstGeom>
        </p:spPr>
      </p:pic>
    </p:spTree>
    <p:extLst>
      <p:ext uri="{BB962C8B-B14F-4D97-AF65-F5344CB8AC3E}">
        <p14:creationId xmlns:p14="http://schemas.microsoft.com/office/powerpoint/2010/main" val="263309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95B5D78-A0C4-F39E-A4FA-5D37FA969487}"/>
              </a:ext>
            </a:extLst>
          </p:cNvPr>
          <p:cNvPicPr>
            <a:picLocks noChangeAspect="1"/>
          </p:cNvPicPr>
          <p:nvPr/>
        </p:nvPicPr>
        <p:blipFill>
          <a:blip r:embed="rId2"/>
          <a:stretch>
            <a:fillRect/>
          </a:stretch>
        </p:blipFill>
        <p:spPr>
          <a:xfrm>
            <a:off x="337150" y="159980"/>
            <a:ext cx="11517699" cy="6538040"/>
          </a:xfrm>
          <a:prstGeom prst="rect">
            <a:avLst/>
          </a:prstGeom>
        </p:spPr>
      </p:pic>
    </p:spTree>
    <p:extLst>
      <p:ext uri="{BB962C8B-B14F-4D97-AF65-F5344CB8AC3E}">
        <p14:creationId xmlns:p14="http://schemas.microsoft.com/office/powerpoint/2010/main" val="2359410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Erstellen einer RDS-Instanz</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396052C-AEBC-1BB5-2927-7EB006E94A2D}"/>
              </a:ext>
            </a:extLst>
          </p:cNvPr>
          <p:cNvPicPr>
            <a:picLocks noChangeAspect="1"/>
          </p:cNvPicPr>
          <p:nvPr/>
        </p:nvPicPr>
        <p:blipFill>
          <a:blip r:embed="rId2"/>
          <a:stretch>
            <a:fillRect/>
          </a:stretch>
        </p:blipFill>
        <p:spPr>
          <a:xfrm>
            <a:off x="418538" y="190562"/>
            <a:ext cx="11354924" cy="6476875"/>
          </a:xfrm>
          <a:prstGeom prst="rect">
            <a:avLst/>
          </a:prstGeom>
        </p:spPr>
      </p:pic>
    </p:spTree>
    <p:extLst>
      <p:ext uri="{BB962C8B-B14F-4D97-AF65-F5344CB8AC3E}">
        <p14:creationId xmlns:p14="http://schemas.microsoft.com/office/powerpoint/2010/main" val="314669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14B674C-9E5B-D3F3-4B56-85DAE339147F}"/>
              </a:ext>
            </a:extLst>
          </p:cNvPr>
          <p:cNvPicPr>
            <a:picLocks noChangeAspect="1"/>
          </p:cNvPicPr>
          <p:nvPr/>
        </p:nvPicPr>
        <p:blipFill>
          <a:blip r:embed="rId2"/>
          <a:stretch>
            <a:fillRect/>
          </a:stretch>
        </p:blipFill>
        <p:spPr>
          <a:xfrm>
            <a:off x="665177" y="186591"/>
            <a:ext cx="10861646" cy="6484817"/>
          </a:xfrm>
          <a:prstGeom prst="rect">
            <a:avLst/>
          </a:prstGeom>
        </p:spPr>
      </p:pic>
    </p:spTree>
    <p:extLst>
      <p:ext uri="{BB962C8B-B14F-4D97-AF65-F5344CB8AC3E}">
        <p14:creationId xmlns:p14="http://schemas.microsoft.com/office/powerpoint/2010/main" val="977638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Breitbild</PresentationFormat>
  <Paragraphs>17</Paragraphs>
  <Slides>10</Slides>
  <Notes>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10</vt:i4>
      </vt:variant>
    </vt:vector>
  </HeadingPairs>
  <TitlesOfParts>
    <vt:vector size="19" baseType="lpstr">
      <vt:lpstr>Aptos</vt:lpstr>
      <vt:lpstr>Aptos Display</vt:lpstr>
      <vt:lpstr>Arial</vt:lpstr>
      <vt:lpstr>Bebas Neue</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2</cp:revision>
  <dcterms:created xsi:type="dcterms:W3CDTF">2024-04-20T14:45:22Z</dcterms:created>
  <dcterms:modified xsi:type="dcterms:W3CDTF">2024-04-21T09:29:05Z</dcterms:modified>
</cp:coreProperties>
</file>