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1"/>
  </p:notesMasterIdLst>
  <p:sldIdLst>
    <p:sldId id="4932" r:id="rId3"/>
    <p:sldId id="4687" r:id="rId4"/>
    <p:sldId id="4698" r:id="rId5"/>
    <p:sldId id="7905" r:id="rId6"/>
    <p:sldId id="7906" r:id="rId7"/>
    <p:sldId id="9033" r:id="rId8"/>
    <p:sldId id="7907" r:id="rId9"/>
    <p:sldId id="4933" r:id="rId10"/>
    <p:sldId id="9034" r:id="rId11"/>
    <p:sldId id="9035" r:id="rId12"/>
    <p:sldId id="9036" r:id="rId13"/>
    <p:sldId id="9037" r:id="rId14"/>
    <p:sldId id="9038" r:id="rId15"/>
    <p:sldId id="4934" r:id="rId16"/>
    <p:sldId id="9039" r:id="rId17"/>
    <p:sldId id="9043" r:id="rId18"/>
    <p:sldId id="9040" r:id="rId19"/>
    <p:sldId id="9041" r:id="rId20"/>
    <p:sldId id="9042" r:id="rId21"/>
    <p:sldId id="4935" r:id="rId22"/>
    <p:sldId id="9044" r:id="rId23"/>
    <p:sldId id="9045" r:id="rId24"/>
    <p:sldId id="9046" r:id="rId25"/>
    <p:sldId id="9047" r:id="rId26"/>
    <p:sldId id="9048" r:id="rId27"/>
    <p:sldId id="4936" r:id="rId28"/>
    <p:sldId id="9049" r:id="rId29"/>
    <p:sldId id="9050" r:id="rId30"/>
    <p:sldId id="9051" r:id="rId31"/>
    <p:sldId id="9052" r:id="rId32"/>
    <p:sldId id="9053" r:id="rId33"/>
    <p:sldId id="4937" r:id="rId34"/>
    <p:sldId id="9054" r:id="rId35"/>
    <p:sldId id="9055" r:id="rId36"/>
    <p:sldId id="9056" r:id="rId37"/>
    <p:sldId id="9057" r:id="rId38"/>
    <p:sldId id="9058" r:id="rId39"/>
    <p:sldId id="9059"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91"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A5975-8973-4440-9A62-EF5653EA96CF}" type="datetimeFigureOut">
              <a:rPr lang="de-DE" smtClean="0"/>
              <a:t>21.04.2024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536FA9-9E18-4935-92DC-5FEB22FF1204}" type="slidenum">
              <a:rPr lang="de-DE" smtClean="0"/>
              <a:t>‹Nr.›</a:t>
            </a:fld>
            <a:endParaRPr lang="de-DE"/>
          </a:p>
        </p:txBody>
      </p:sp>
    </p:spTree>
    <p:extLst>
      <p:ext uri="{BB962C8B-B14F-4D97-AF65-F5344CB8AC3E}">
        <p14:creationId xmlns:p14="http://schemas.microsoft.com/office/powerpoint/2010/main" val="3181565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262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02B74E-863F-41FF-8AFD-571F49C07FF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4268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EF2F58-12A6-CE47-74AB-7A7A667A703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3E0E94E-344A-4691-997F-619610B51D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51341E0-F455-01D4-B8CD-7523E7E96F25}"/>
              </a:ext>
            </a:extLst>
          </p:cNvPr>
          <p:cNvSpPr>
            <a:spLocks noGrp="1"/>
          </p:cNvSpPr>
          <p:nvPr>
            <p:ph type="dt" sz="half" idx="10"/>
          </p:nvPr>
        </p:nvSpPr>
        <p:spPr/>
        <p:txBody>
          <a:bodyPr/>
          <a:lstStyle/>
          <a:p>
            <a:fld id="{B2504447-A011-4CF6-8966-0ACD74AEA7CA}" type="datetimeFigureOut">
              <a:rPr lang="de-DE" smtClean="0"/>
              <a:t>21.04.2024</a:t>
            </a:fld>
            <a:endParaRPr lang="de-DE"/>
          </a:p>
        </p:txBody>
      </p:sp>
      <p:sp>
        <p:nvSpPr>
          <p:cNvPr id="5" name="Fußzeilenplatzhalter 4">
            <a:extLst>
              <a:ext uri="{FF2B5EF4-FFF2-40B4-BE49-F238E27FC236}">
                <a16:creationId xmlns:a16="http://schemas.microsoft.com/office/drawing/2014/main" id="{A7152D86-7A2B-FCCE-3300-00918EA9C61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8F3D4D3-1406-83F6-BD4D-DF110F88DEDD}"/>
              </a:ext>
            </a:extLst>
          </p:cNvPr>
          <p:cNvSpPr>
            <a:spLocks noGrp="1"/>
          </p:cNvSpPr>
          <p:nvPr>
            <p:ph type="sldNum" sz="quarter" idx="12"/>
          </p:nvPr>
        </p:nvSpPr>
        <p:spPr/>
        <p:txBody>
          <a:bodyPr/>
          <a:lstStyle/>
          <a:p>
            <a:fld id="{BE5BFBD6-20D2-43CD-A548-3BCA3B1FC956}" type="slidenum">
              <a:rPr lang="de-DE" smtClean="0"/>
              <a:t>‹Nr.›</a:t>
            </a:fld>
            <a:endParaRPr lang="de-DE"/>
          </a:p>
        </p:txBody>
      </p:sp>
    </p:spTree>
    <p:extLst>
      <p:ext uri="{BB962C8B-B14F-4D97-AF65-F5344CB8AC3E}">
        <p14:creationId xmlns:p14="http://schemas.microsoft.com/office/powerpoint/2010/main" val="1045918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98E215-8F5D-1880-ACDF-0199F01E3BEE}"/>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59A22A6-2C57-F013-898D-48860B9BB6E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701F3A4-76F7-8B4D-08FB-2907086B8C4C}"/>
              </a:ext>
            </a:extLst>
          </p:cNvPr>
          <p:cNvSpPr>
            <a:spLocks noGrp="1"/>
          </p:cNvSpPr>
          <p:nvPr>
            <p:ph type="dt" sz="half" idx="10"/>
          </p:nvPr>
        </p:nvSpPr>
        <p:spPr/>
        <p:txBody>
          <a:bodyPr/>
          <a:lstStyle/>
          <a:p>
            <a:fld id="{B2504447-A011-4CF6-8966-0ACD74AEA7CA}" type="datetimeFigureOut">
              <a:rPr lang="de-DE" smtClean="0"/>
              <a:t>21.04.2024</a:t>
            </a:fld>
            <a:endParaRPr lang="de-DE"/>
          </a:p>
        </p:txBody>
      </p:sp>
      <p:sp>
        <p:nvSpPr>
          <p:cNvPr id="5" name="Fußzeilenplatzhalter 4">
            <a:extLst>
              <a:ext uri="{FF2B5EF4-FFF2-40B4-BE49-F238E27FC236}">
                <a16:creationId xmlns:a16="http://schemas.microsoft.com/office/drawing/2014/main" id="{371ED798-6779-81F9-DE10-F87B2A12B8E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93FA7C1-5FAD-9668-E29A-62C0174D866C}"/>
              </a:ext>
            </a:extLst>
          </p:cNvPr>
          <p:cNvSpPr>
            <a:spLocks noGrp="1"/>
          </p:cNvSpPr>
          <p:nvPr>
            <p:ph type="sldNum" sz="quarter" idx="12"/>
          </p:nvPr>
        </p:nvSpPr>
        <p:spPr/>
        <p:txBody>
          <a:bodyPr/>
          <a:lstStyle/>
          <a:p>
            <a:fld id="{BE5BFBD6-20D2-43CD-A548-3BCA3B1FC956}" type="slidenum">
              <a:rPr lang="de-DE" smtClean="0"/>
              <a:t>‹Nr.›</a:t>
            </a:fld>
            <a:endParaRPr lang="de-DE"/>
          </a:p>
        </p:txBody>
      </p:sp>
    </p:spTree>
    <p:extLst>
      <p:ext uri="{BB962C8B-B14F-4D97-AF65-F5344CB8AC3E}">
        <p14:creationId xmlns:p14="http://schemas.microsoft.com/office/powerpoint/2010/main" val="149725333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IMAGE-Layout-8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0428849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IMAGE-Layout-8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54234F-206C-4002-95BE-53DC4A1649FB}"/>
              </a:ext>
            </a:extLst>
          </p:cNvPr>
          <p:cNvSpPr>
            <a:spLocks noGrp="1"/>
          </p:cNvSpPr>
          <p:nvPr>
            <p:ph type="pic" sz="quarter" idx="11"/>
          </p:nvPr>
        </p:nvSpPr>
        <p:spPr>
          <a:xfrm>
            <a:off x="81360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2672226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IMAGE-Layout-83">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9897377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IMAGE-Layout-8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7810423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IMAGE-Layout-8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5707743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IMAGE-Layout-8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87122091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IMAGE-Layout-87">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609600" y="627888"/>
            <a:ext cx="10972800" cy="280416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8340236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IMAGE-Layout-8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5195648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IMAGE-Layout-8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0057180"/>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IMAGE-Layout-9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8800" y="2133600"/>
            <a:ext cx="2590800" cy="2590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4308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D295A6F-955A-85AE-F48F-1ACB23C63E9F}"/>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48A421F-E516-6F33-7905-FBB674AE528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73C135E-072B-781A-9E8B-B3EEB5B4D7FD}"/>
              </a:ext>
            </a:extLst>
          </p:cNvPr>
          <p:cNvSpPr>
            <a:spLocks noGrp="1"/>
          </p:cNvSpPr>
          <p:nvPr>
            <p:ph type="dt" sz="half" idx="10"/>
          </p:nvPr>
        </p:nvSpPr>
        <p:spPr/>
        <p:txBody>
          <a:bodyPr/>
          <a:lstStyle/>
          <a:p>
            <a:fld id="{B2504447-A011-4CF6-8966-0ACD74AEA7CA}" type="datetimeFigureOut">
              <a:rPr lang="de-DE" smtClean="0"/>
              <a:t>21.04.2024</a:t>
            </a:fld>
            <a:endParaRPr lang="de-DE"/>
          </a:p>
        </p:txBody>
      </p:sp>
      <p:sp>
        <p:nvSpPr>
          <p:cNvPr id="5" name="Fußzeilenplatzhalter 4">
            <a:extLst>
              <a:ext uri="{FF2B5EF4-FFF2-40B4-BE49-F238E27FC236}">
                <a16:creationId xmlns:a16="http://schemas.microsoft.com/office/drawing/2014/main" id="{56154193-D4D9-C309-E478-963ABB6EF5A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DAF02F6-52DD-1A74-D0CA-B73BAD28058B}"/>
              </a:ext>
            </a:extLst>
          </p:cNvPr>
          <p:cNvSpPr>
            <a:spLocks noGrp="1"/>
          </p:cNvSpPr>
          <p:nvPr>
            <p:ph type="sldNum" sz="quarter" idx="12"/>
          </p:nvPr>
        </p:nvSpPr>
        <p:spPr/>
        <p:txBody>
          <a:bodyPr/>
          <a:lstStyle/>
          <a:p>
            <a:fld id="{BE5BFBD6-20D2-43CD-A548-3BCA3B1FC956}" type="slidenum">
              <a:rPr lang="de-DE" smtClean="0"/>
              <a:t>‹Nr.›</a:t>
            </a:fld>
            <a:endParaRPr lang="de-DE"/>
          </a:p>
        </p:txBody>
      </p:sp>
    </p:spTree>
    <p:extLst>
      <p:ext uri="{BB962C8B-B14F-4D97-AF65-F5344CB8AC3E}">
        <p14:creationId xmlns:p14="http://schemas.microsoft.com/office/powerpoint/2010/main" val="182754727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IMAGE-Layout-9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4876800" y="993648"/>
            <a:ext cx="2438400" cy="24384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543517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IMAGE-Layout-92">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7772400"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21849735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IMAGE-Layout-93">
    <p:spTree>
      <p:nvGrpSpPr>
        <p:cNvPr id="1" name=""/>
        <p:cNvGrpSpPr/>
        <p:nvPr/>
      </p:nvGrpSpPr>
      <p:grpSpPr>
        <a:xfrm>
          <a:off x="0" y="0"/>
          <a:ext cx="0" cy="0"/>
          <a:chOff x="0" y="0"/>
          <a:chExt cx="0" cy="0"/>
        </a:xfrm>
      </p:grpSpPr>
      <p:sp>
        <p:nvSpPr>
          <p:cNvPr id="45" name="Picture Placeholder 2">
            <a:extLst>
              <a:ext uri="{FF2B5EF4-FFF2-40B4-BE49-F238E27FC236}">
                <a16:creationId xmlns:a16="http://schemas.microsoft.com/office/drawing/2014/main" id="{128F5896-9AFD-42E8-BB51-39D5D95DA270}"/>
              </a:ext>
            </a:extLst>
          </p:cNvPr>
          <p:cNvSpPr>
            <a:spLocks noGrp="1"/>
          </p:cNvSpPr>
          <p:nvPr>
            <p:ph type="pic" sz="quarter" idx="11"/>
          </p:nvPr>
        </p:nvSpPr>
        <p:spPr>
          <a:xfrm flipH="1">
            <a:off x="7851649"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104476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IMAGE-Layout-9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5362508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IMAGE-Layout-95">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9FEC6B68-FA2A-4755-9330-C8332671BDE0}"/>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Picture Placeholder 2">
            <a:extLst>
              <a:ext uri="{FF2B5EF4-FFF2-40B4-BE49-F238E27FC236}">
                <a16:creationId xmlns:a16="http://schemas.microsoft.com/office/drawing/2014/main" id="{172DC03B-E2AF-40E5-9057-345DBC7818A6}"/>
              </a:ext>
            </a:extLst>
          </p:cNvPr>
          <p:cNvSpPr>
            <a:spLocks noGrp="1"/>
          </p:cNvSpPr>
          <p:nvPr>
            <p:ph type="pic" sz="quarter" idx="11"/>
          </p:nvPr>
        </p:nvSpPr>
        <p:spPr>
          <a:xfrm>
            <a:off x="6732965" y="1700596"/>
            <a:ext cx="4328160" cy="4328160"/>
          </a:xfrm>
          <a:prstGeom prst="ellipse">
            <a:avLst/>
          </a:prstGeom>
          <a:solidFill>
            <a:schemeClr val="bg2">
              <a:lumMod val="25000"/>
            </a:schemeClr>
          </a:solidFill>
          <a:ln w="88900">
            <a:solidFill>
              <a:schemeClr val="bg1"/>
            </a:solidFill>
          </a:ln>
          <a:effectLst/>
        </p:spPr>
        <p:txBody>
          <a:bodyPr/>
          <a:lstStyle>
            <a:lvl1pPr>
              <a:defRPr>
                <a:solidFill>
                  <a:schemeClr val="bg1"/>
                </a:solidFill>
              </a:defRPr>
            </a:lvl1pPr>
          </a:lstStyle>
          <a:p>
            <a:endParaRPr lang="uk-UA" dirty="0"/>
          </a:p>
        </p:txBody>
      </p:sp>
    </p:spTree>
    <p:extLst>
      <p:ext uri="{BB962C8B-B14F-4D97-AF65-F5344CB8AC3E}">
        <p14:creationId xmlns:p14="http://schemas.microsoft.com/office/powerpoint/2010/main" val="3916370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IMAGE-Layout-9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347B36-C170-4594-A4B8-DA33EA32E6AA}"/>
              </a:ext>
            </a:extLst>
          </p:cNvPr>
          <p:cNvSpPr>
            <a:spLocks noGrp="1"/>
          </p:cNvSpPr>
          <p:nvPr>
            <p:ph type="pic" sz="quarter" idx="10"/>
          </p:nvPr>
        </p:nvSpPr>
        <p:spPr>
          <a:xfrm>
            <a:off x="0" y="3543300"/>
            <a:ext cx="12192000" cy="3314700"/>
          </a:xfrm>
          <a:custGeom>
            <a:avLst/>
            <a:gdLst>
              <a:gd name="connsiteX0" fmla="*/ 0 w 18288000"/>
              <a:gd name="connsiteY0" fmla="*/ 0 h 4972050"/>
              <a:gd name="connsiteX1" fmla="*/ 431800 w 18288000"/>
              <a:gd name="connsiteY1" fmla="*/ 91500 h 4972050"/>
              <a:gd name="connsiteX2" fmla="*/ 2616200 w 18288000"/>
              <a:gd name="connsiteY2" fmla="*/ 737175 h 4972050"/>
              <a:gd name="connsiteX3" fmla="*/ 5219700 w 18288000"/>
              <a:gd name="connsiteY3" fmla="*/ 1657350 h 4972050"/>
              <a:gd name="connsiteX4" fmla="*/ 7835900 w 18288000"/>
              <a:gd name="connsiteY4" fmla="*/ 1013400 h 4972050"/>
              <a:gd name="connsiteX5" fmla="*/ 10452100 w 18288000"/>
              <a:gd name="connsiteY5" fmla="*/ 1657350 h 4972050"/>
              <a:gd name="connsiteX6" fmla="*/ 13068300 w 18288000"/>
              <a:gd name="connsiteY6" fmla="*/ 2762250 h 4972050"/>
              <a:gd name="connsiteX7" fmla="*/ 15671800 w 18288000"/>
              <a:gd name="connsiteY7" fmla="*/ 3223201 h 4972050"/>
              <a:gd name="connsiteX8" fmla="*/ 17852390 w 18288000"/>
              <a:gd name="connsiteY8" fmla="*/ 1565850 h 4972050"/>
              <a:gd name="connsiteX9" fmla="*/ 18288000 w 18288000"/>
              <a:gd name="connsiteY9" fmla="*/ 1104900 h 4972050"/>
              <a:gd name="connsiteX10" fmla="*/ 18288000 w 18288000"/>
              <a:gd name="connsiteY10" fmla="*/ 4972050 h 4972050"/>
              <a:gd name="connsiteX11" fmla="*/ 17856200 w 18288000"/>
              <a:gd name="connsiteY11" fmla="*/ 4972050 h 4972050"/>
              <a:gd name="connsiteX12" fmla="*/ 17670608 w 18288000"/>
              <a:gd name="connsiteY12" fmla="*/ 4972050 h 4972050"/>
              <a:gd name="connsiteX13" fmla="*/ 17450416 w 18288000"/>
              <a:gd name="connsiteY13" fmla="*/ 4972050 h 4972050"/>
              <a:gd name="connsiteX14" fmla="*/ 17200426 w 18288000"/>
              <a:gd name="connsiteY14" fmla="*/ 4972050 h 4972050"/>
              <a:gd name="connsiteX15" fmla="*/ 16925448 w 18288000"/>
              <a:gd name="connsiteY15" fmla="*/ 4972050 h 4972050"/>
              <a:gd name="connsiteX16" fmla="*/ 16630290 w 18288000"/>
              <a:gd name="connsiteY16" fmla="*/ 4972050 h 4972050"/>
              <a:gd name="connsiteX17" fmla="*/ 16319758 w 18288000"/>
              <a:gd name="connsiteY17" fmla="*/ 4972050 h 4972050"/>
              <a:gd name="connsiteX18" fmla="*/ 15671800 w 18288000"/>
              <a:gd name="connsiteY18" fmla="*/ 4972050 h 4972050"/>
              <a:gd name="connsiteX19" fmla="*/ 14370526 w 18288000"/>
              <a:gd name="connsiteY19" fmla="*/ 4972050 h 4972050"/>
              <a:gd name="connsiteX20" fmla="*/ 13068300 w 18288000"/>
              <a:gd name="connsiteY20" fmla="*/ 4972050 h 4972050"/>
              <a:gd name="connsiteX21" fmla="*/ 10452100 w 18288000"/>
              <a:gd name="connsiteY21" fmla="*/ 4972050 h 4972050"/>
              <a:gd name="connsiteX22" fmla="*/ 7835900 w 18288000"/>
              <a:gd name="connsiteY22" fmla="*/ 4972050 h 4972050"/>
              <a:gd name="connsiteX23" fmla="*/ 6532563 w 18288000"/>
              <a:gd name="connsiteY23" fmla="*/ 4972050 h 4972050"/>
              <a:gd name="connsiteX24" fmla="*/ 5219700 w 18288000"/>
              <a:gd name="connsiteY24" fmla="*/ 4972050 h 4972050"/>
              <a:gd name="connsiteX25" fmla="*/ 2616200 w 18288000"/>
              <a:gd name="connsiteY25" fmla="*/ 4972050 h 4972050"/>
              <a:gd name="connsiteX26" fmla="*/ 1967052 w 18288000"/>
              <a:gd name="connsiteY26" fmla="*/ 4972050 h 4972050"/>
              <a:gd name="connsiteX27" fmla="*/ 1656013 w 18288000"/>
              <a:gd name="connsiteY27" fmla="*/ 4972050 h 4972050"/>
              <a:gd name="connsiteX28" fmla="*/ 1360647 w 18288000"/>
              <a:gd name="connsiteY28" fmla="*/ 4972050 h 4972050"/>
              <a:gd name="connsiteX29" fmla="*/ 1085937 w 18288000"/>
              <a:gd name="connsiteY29" fmla="*/ 4972050 h 4972050"/>
              <a:gd name="connsiteX30" fmla="*/ 836871 w 18288000"/>
              <a:gd name="connsiteY30" fmla="*/ 4972050 h 4972050"/>
              <a:gd name="connsiteX31" fmla="*/ 618433 w 18288000"/>
              <a:gd name="connsiteY31" fmla="*/ 4972050 h 4972050"/>
              <a:gd name="connsiteX32" fmla="*/ 435610 w 18288000"/>
              <a:gd name="connsiteY32" fmla="*/ 4972050 h 4972050"/>
              <a:gd name="connsiteX33" fmla="*/ 0 w 18288000"/>
              <a:gd name="connsiteY33" fmla="*/ 497205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288000" h="4972050">
                <a:moveTo>
                  <a:pt x="0" y="0"/>
                </a:moveTo>
                <a:lnTo>
                  <a:pt x="431800" y="91500"/>
                </a:lnTo>
                <a:cubicBezTo>
                  <a:pt x="876300" y="189905"/>
                  <a:pt x="1741170" y="362545"/>
                  <a:pt x="2616200" y="737175"/>
                </a:cubicBezTo>
                <a:cubicBezTo>
                  <a:pt x="3479801" y="1104900"/>
                  <a:pt x="4354830" y="1657350"/>
                  <a:pt x="5219700" y="1657350"/>
                </a:cubicBezTo>
                <a:cubicBezTo>
                  <a:pt x="6096000" y="1657350"/>
                  <a:pt x="6967221" y="1104900"/>
                  <a:pt x="7835900" y="1013400"/>
                </a:cubicBezTo>
                <a:cubicBezTo>
                  <a:pt x="8712200" y="914995"/>
                  <a:pt x="9579610" y="1294805"/>
                  <a:pt x="10452100" y="1657350"/>
                </a:cubicBezTo>
                <a:cubicBezTo>
                  <a:pt x="11315700" y="2019895"/>
                  <a:pt x="12192000" y="2399705"/>
                  <a:pt x="13068300" y="2762250"/>
                </a:cubicBezTo>
                <a:cubicBezTo>
                  <a:pt x="13931900" y="3124795"/>
                  <a:pt x="14804390" y="3504605"/>
                  <a:pt x="15671800" y="3223201"/>
                </a:cubicBezTo>
                <a:cubicBezTo>
                  <a:pt x="16548100" y="2952155"/>
                  <a:pt x="17416780" y="2019895"/>
                  <a:pt x="17852390" y="1565850"/>
                </a:cubicBezTo>
                <a:lnTo>
                  <a:pt x="18288000" y="1104900"/>
                </a:lnTo>
                <a:lnTo>
                  <a:pt x="18288000" y="4972050"/>
                </a:lnTo>
                <a:lnTo>
                  <a:pt x="17856200" y="4972050"/>
                </a:lnTo>
                <a:lnTo>
                  <a:pt x="17670608" y="4972050"/>
                </a:lnTo>
                <a:lnTo>
                  <a:pt x="17450416" y="4972050"/>
                </a:lnTo>
                <a:lnTo>
                  <a:pt x="17200426" y="4972050"/>
                </a:lnTo>
                <a:lnTo>
                  <a:pt x="16925448" y="4972050"/>
                </a:lnTo>
                <a:lnTo>
                  <a:pt x="16630290" y="4972050"/>
                </a:lnTo>
                <a:lnTo>
                  <a:pt x="16319758" y="4972050"/>
                </a:lnTo>
                <a:lnTo>
                  <a:pt x="15671800" y="4972050"/>
                </a:lnTo>
                <a:lnTo>
                  <a:pt x="14370526" y="4972050"/>
                </a:lnTo>
                <a:lnTo>
                  <a:pt x="13068300" y="4972050"/>
                </a:lnTo>
                <a:lnTo>
                  <a:pt x="10452100" y="4972050"/>
                </a:lnTo>
                <a:lnTo>
                  <a:pt x="7835900" y="4972050"/>
                </a:lnTo>
                <a:lnTo>
                  <a:pt x="6532563" y="4972050"/>
                </a:lnTo>
                <a:lnTo>
                  <a:pt x="5219700" y="4972050"/>
                </a:lnTo>
                <a:lnTo>
                  <a:pt x="2616200" y="4972050"/>
                </a:lnTo>
                <a:lnTo>
                  <a:pt x="1967052" y="4972050"/>
                </a:lnTo>
                <a:lnTo>
                  <a:pt x="1656013" y="4972050"/>
                </a:lnTo>
                <a:lnTo>
                  <a:pt x="1360647" y="4972050"/>
                </a:lnTo>
                <a:lnTo>
                  <a:pt x="1085937" y="4972050"/>
                </a:lnTo>
                <a:lnTo>
                  <a:pt x="836871" y="4972050"/>
                </a:lnTo>
                <a:lnTo>
                  <a:pt x="618433" y="4972050"/>
                </a:lnTo>
                <a:lnTo>
                  <a:pt x="435610" y="4972050"/>
                </a:lnTo>
                <a:lnTo>
                  <a:pt x="0" y="4972050"/>
                </a:lnTo>
                <a:close/>
              </a:path>
            </a:pathLst>
          </a:cu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50983114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IMAGE-Layout-9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003821" y="0"/>
            <a:ext cx="318817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Title 4">
            <a:extLst>
              <a:ext uri="{FF2B5EF4-FFF2-40B4-BE49-F238E27FC236}">
                <a16:creationId xmlns:a16="http://schemas.microsoft.com/office/drawing/2014/main" id="{FB5268E0-107A-4C2A-AE10-D7A100ECE33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943028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IMAGE-Layout-9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096000" y="627888"/>
            <a:ext cx="5486400" cy="560832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8571429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IMAGE-Layout-100">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438400" y="1603248"/>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426235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IMAGE-Layout-101">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6918960"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1">
            <a:extLst>
              <a:ext uri="{FF2B5EF4-FFF2-40B4-BE49-F238E27FC236}">
                <a16:creationId xmlns:a16="http://schemas.microsoft.com/office/drawing/2014/main" id="{46991B3E-5992-4C30-9C53-3AB54D37F872}"/>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7" name="Text Placeholder 4">
            <a:extLst>
              <a:ext uri="{FF2B5EF4-FFF2-40B4-BE49-F238E27FC236}">
                <a16:creationId xmlns:a16="http://schemas.microsoft.com/office/drawing/2014/main" id="{1BCF9BE1-EC04-4B8E-9B3A-8527507F7250}"/>
              </a:ext>
            </a:extLst>
          </p:cNvPr>
          <p:cNvSpPr>
            <a:spLocks noGrp="1"/>
          </p:cNvSpPr>
          <p:nvPr>
            <p:ph type="body" sz="quarter" idx="10" hasCustomPrompt="1"/>
          </p:nvPr>
        </p:nvSpPr>
        <p:spPr>
          <a:xfrm>
            <a:off x="3073400" y="396240"/>
            <a:ext cx="6045200" cy="355601"/>
          </a:xfrm>
          <a:prstGeom prst="rect">
            <a:avLst/>
          </a:prstGeom>
        </p:spPr>
        <p:txBody>
          <a:bodyPr anchor="ctr"/>
          <a:lstStyle>
            <a:lvl1pPr marL="0" indent="0" algn="ctr">
              <a:buNone/>
              <a:defRPr lang="en-UA" sz="1867" kern="1200" spc="333" dirty="0">
                <a:solidFill>
                  <a:schemeClr val="tx2"/>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6946607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426777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IMAGE-Layout-102">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1194817"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65786747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IMAGE-Layout-103">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19814AC4-74A4-493C-B3E1-FA832232AFFE}"/>
              </a:ext>
            </a:extLst>
          </p:cNvPr>
          <p:cNvSpPr>
            <a:spLocks noGrp="1"/>
          </p:cNvSpPr>
          <p:nvPr>
            <p:ph type="pic" sz="quarter" idx="13"/>
          </p:nvPr>
        </p:nvSpPr>
        <p:spPr>
          <a:xfrm>
            <a:off x="2184403" y="391938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CF8F8440-C5A5-4AF8-8F8A-3BA5B158F99F}"/>
              </a:ext>
            </a:extLst>
          </p:cNvPr>
          <p:cNvSpPr>
            <a:spLocks noGrp="1"/>
          </p:cNvSpPr>
          <p:nvPr>
            <p:ph type="pic" sz="quarter" idx="12"/>
          </p:nvPr>
        </p:nvSpPr>
        <p:spPr>
          <a:xfrm>
            <a:off x="6918960" y="112753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13264067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IMAGE-Layout-10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20CF65-F5F8-4E58-88D4-96A7FF8EDE3F}"/>
              </a:ext>
            </a:extLst>
          </p:cNvPr>
          <p:cNvSpPr>
            <a:spLocks noGrp="1"/>
          </p:cNvSpPr>
          <p:nvPr>
            <p:ph type="pic" sz="quarter" idx="11"/>
          </p:nvPr>
        </p:nvSpPr>
        <p:spPr>
          <a:xfrm>
            <a:off x="6096000"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5828600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Layout-105">
    <p:spTree>
      <p:nvGrpSpPr>
        <p:cNvPr id="1" name=""/>
        <p:cNvGrpSpPr/>
        <p:nvPr/>
      </p:nvGrpSpPr>
      <p:grpSpPr>
        <a:xfrm>
          <a:off x="0" y="0"/>
          <a:ext cx="0" cy="0"/>
          <a:chOff x="0" y="0"/>
          <a:chExt cx="0" cy="0"/>
        </a:xfrm>
      </p:grpSpPr>
      <p:sp>
        <p:nvSpPr>
          <p:cNvPr id="11" name="Picture Placeholder 12"/>
          <p:cNvSpPr>
            <a:spLocks noGrp="1"/>
          </p:cNvSpPr>
          <p:nvPr>
            <p:ph type="pic" sz="quarter" idx="11"/>
          </p:nvPr>
        </p:nvSpPr>
        <p:spPr>
          <a:xfrm>
            <a:off x="1688592" y="1675384"/>
            <a:ext cx="1804416" cy="1804416"/>
          </a:xfrm>
          <a:prstGeom prst="roundRect">
            <a:avLst>
              <a:gd name="adj" fmla="val 89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1F63D903-2C79-4845-B9F0-F48F4CAC910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27931265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MAGE-Layout-106">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2DB4F3EC-6FA6-4607-B645-7D3F2258AE21}"/>
              </a:ext>
            </a:extLst>
          </p:cNvPr>
          <p:cNvSpPr>
            <a:spLocks noGrp="1"/>
          </p:cNvSpPr>
          <p:nvPr>
            <p:ph type="pic" sz="quarter" idx="12"/>
          </p:nvPr>
        </p:nvSpPr>
        <p:spPr>
          <a:xfrm>
            <a:off x="52061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2">
            <a:extLst>
              <a:ext uri="{FF2B5EF4-FFF2-40B4-BE49-F238E27FC236}">
                <a16:creationId xmlns:a16="http://schemas.microsoft.com/office/drawing/2014/main" id="{896841DE-F57D-4FFA-B2B4-844AE25D7DD8}"/>
              </a:ext>
            </a:extLst>
          </p:cNvPr>
          <p:cNvSpPr>
            <a:spLocks noGrp="1"/>
          </p:cNvSpPr>
          <p:nvPr>
            <p:ph type="pic" sz="quarter" idx="13"/>
          </p:nvPr>
        </p:nvSpPr>
        <p:spPr>
          <a:xfrm>
            <a:off x="84332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A96FD531-41C1-429F-981E-C03DFE4D2EA5}"/>
              </a:ext>
            </a:extLst>
          </p:cNvPr>
          <p:cNvSpPr>
            <a:spLocks noGrp="1"/>
          </p:cNvSpPr>
          <p:nvPr>
            <p:ph type="pic" sz="quarter" idx="11"/>
          </p:nvPr>
        </p:nvSpPr>
        <p:spPr>
          <a:xfrm>
            <a:off x="19789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204791727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IMAGE-Layout-108">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599"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4563373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Layout-109">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2182368" y="1752600"/>
            <a:ext cx="963168" cy="96316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12"/>
          <p:cNvSpPr>
            <a:spLocks noGrp="1"/>
          </p:cNvSpPr>
          <p:nvPr>
            <p:ph type="pic" sz="quarter" idx="12"/>
          </p:nvPr>
        </p:nvSpPr>
        <p:spPr>
          <a:xfrm>
            <a:off x="9186672" y="3752088"/>
            <a:ext cx="963168" cy="963168"/>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40895BE1-F501-4DA6-BAC7-1628FD1F775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6837660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IMAGE-Layout-110">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853184"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2"/>
          <p:cNvSpPr>
            <a:spLocks noGrp="1"/>
          </p:cNvSpPr>
          <p:nvPr>
            <p:ph type="pic" sz="quarter" idx="12"/>
          </p:nvPr>
        </p:nvSpPr>
        <p:spPr>
          <a:xfrm>
            <a:off x="6742176"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23153593-CEED-43D7-8481-1C18D9F0B67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8904107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MAGE-Layout-111">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773936" y="1432560"/>
            <a:ext cx="1828800" cy="1828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8095E9E-7213-4071-833B-F76EE6B46E6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756156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Layout-112">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8264766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4800" dirty="0">
                <a:gradFill>
                  <a:gsLst>
                    <a:gs pos="75000">
                      <a:schemeClr val="accent4"/>
                    </a:gs>
                    <a:gs pos="25000">
                      <a:schemeClr val="accent2"/>
                    </a:gs>
                    <a:gs pos="100000">
                      <a:schemeClr val="accent5"/>
                    </a:gs>
                    <a:gs pos="50000">
                      <a:schemeClr val="accent3"/>
                    </a:gs>
                    <a:gs pos="1000">
                      <a:schemeClr val="accent1"/>
                    </a:gs>
                  </a:gsLst>
                  <a:lin ang="9000000" scaled="0"/>
                </a:gradFill>
                <a:ea typeface="+mn-ea"/>
                <a:cs typeface="+mn-cs"/>
              </a:defRPr>
            </a:lvl1pPr>
          </a:lstStyle>
          <a:p>
            <a:pPr lvl="0" algn="ctr"/>
            <a:r>
              <a:rPr lang="en-US" dirty="0"/>
              <a:t>BREAKER TITLE</a:t>
            </a:r>
          </a:p>
        </p:txBody>
      </p:sp>
    </p:spTree>
    <p:extLst>
      <p:ext uri="{BB962C8B-B14F-4D97-AF65-F5344CB8AC3E}">
        <p14:creationId xmlns:p14="http://schemas.microsoft.com/office/powerpoint/2010/main" val="5950771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IMAGE-Layout-11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1365748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IMAGE-Layout-114">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07546306-BB2E-C745-BE62-0F61AFAAA161}"/>
              </a:ext>
            </a:extLst>
          </p:cNvPr>
          <p:cNvSpPr>
            <a:spLocks noGrp="1"/>
          </p:cNvSpPr>
          <p:nvPr>
            <p:ph type="title" hasCustomPrompt="1"/>
          </p:nvPr>
        </p:nvSpPr>
        <p:spPr>
          <a:xfrm>
            <a:off x="1079500" y="1596153"/>
            <a:ext cx="10033000" cy="609600"/>
          </a:xfrm>
          <a:prstGeom prst="rect">
            <a:avLst/>
          </a:prstGeom>
        </p:spPr>
        <p:txBody>
          <a:bodyPr anchor="ctr"/>
          <a:lstStyle>
            <a:lvl1pPr marL="0" algn="ctr"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E2C02C6C-381F-CE48-B1C7-45378DCAA986}"/>
              </a:ext>
            </a:extLst>
          </p:cNvPr>
          <p:cNvSpPr>
            <a:spLocks noGrp="1"/>
          </p:cNvSpPr>
          <p:nvPr>
            <p:ph type="body" sz="quarter" idx="12" hasCustomPrompt="1"/>
          </p:nvPr>
        </p:nvSpPr>
        <p:spPr>
          <a:xfrm>
            <a:off x="1079500" y="1218201"/>
            <a:ext cx="10033000" cy="355601"/>
          </a:xfrm>
          <a:prstGeom prst="rect">
            <a:avLst/>
          </a:prstGeom>
        </p:spPr>
        <p:txBody>
          <a:bodyPr anchor="ctr"/>
          <a:lstStyle>
            <a:lvl1pPr marL="0" indent="0" algn="ctr">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65042536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IMAGE-Layout-1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937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Title 1">
            <a:extLst>
              <a:ext uri="{FF2B5EF4-FFF2-40B4-BE49-F238E27FC236}">
                <a16:creationId xmlns:a16="http://schemas.microsoft.com/office/drawing/2014/main" id="{5153F44B-F8DD-4AF0-9746-A6E6D1B4BA7C}"/>
              </a:ext>
            </a:extLst>
          </p:cNvPr>
          <p:cNvSpPr>
            <a:spLocks noGrp="1"/>
          </p:cNvSpPr>
          <p:nvPr>
            <p:ph type="title" hasCustomPrompt="1"/>
          </p:nvPr>
        </p:nvSpPr>
        <p:spPr>
          <a:xfrm>
            <a:off x="1371600" y="1521149"/>
            <a:ext cx="9499600" cy="609600"/>
          </a:xfrm>
          <a:prstGeom prst="rect">
            <a:avLst/>
          </a:prstGeom>
        </p:spPr>
        <p:txBody>
          <a:bodyPr anchor="ctr"/>
          <a:lstStyle>
            <a:lvl1pPr marL="0" algn="l"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6" name="Text Placeholder 4">
            <a:extLst>
              <a:ext uri="{FF2B5EF4-FFF2-40B4-BE49-F238E27FC236}">
                <a16:creationId xmlns:a16="http://schemas.microsoft.com/office/drawing/2014/main" id="{FC0693EC-ECEC-45D9-A0CD-3062924AC7BA}"/>
              </a:ext>
            </a:extLst>
          </p:cNvPr>
          <p:cNvSpPr>
            <a:spLocks noGrp="1"/>
          </p:cNvSpPr>
          <p:nvPr>
            <p:ph type="body" sz="quarter" idx="11" hasCustomPrompt="1"/>
          </p:nvPr>
        </p:nvSpPr>
        <p:spPr>
          <a:xfrm>
            <a:off x="1371600" y="1143197"/>
            <a:ext cx="9499600" cy="355601"/>
          </a:xfrm>
          <a:prstGeom prst="rect">
            <a:avLst/>
          </a:prstGeom>
        </p:spPr>
        <p:txBody>
          <a:bodyPr anchor="ctr"/>
          <a:lstStyle>
            <a:lvl1pPr marL="0" indent="0" algn="l">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36589383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IMAGE-Layout-116">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867" kern="1200" spc="333" dirty="0">
                <a:solidFill>
                  <a:schemeClr val="accent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75884552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IMAGE-Layout-117">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9868094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IMAGE-Layout-1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oundRect">
            <a:avLst>
              <a:gd name="adj" fmla="val 355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4578226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userDrawn="1">
  <p:cSld name="IMAGE-Layout-11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627888"/>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03678717"/>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IMAGE-Layout-12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609600" y="627888"/>
            <a:ext cx="6858000" cy="5614416"/>
          </a:xfrm>
          <a:prstGeom prst="roundRect">
            <a:avLst>
              <a:gd name="adj" fmla="val 3569"/>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71138141"/>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MAGE-Layout-121">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52848" y="2254207"/>
            <a:ext cx="2346960" cy="234696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Title 4">
            <a:extLst>
              <a:ext uri="{FF2B5EF4-FFF2-40B4-BE49-F238E27FC236}">
                <a16:creationId xmlns:a16="http://schemas.microsoft.com/office/drawing/2014/main" id="{C9614C9E-3D8C-47CB-8BCB-66D98B2EC01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8102002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IMAGE-Layout-12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905000" y="1622701"/>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905000" y="3711299"/>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10F5D02-55ED-4EA4-B7B3-347E951403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5834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72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000"/>
              </a:spcBef>
              <a:buFont typeface="Arial" panose="020B0604020202020204" pitchFamily="34" charset="0"/>
            </a:pPr>
            <a:r>
              <a:rPr lang="en-US" dirty="0"/>
              <a:t>BREAKER TITLE</a:t>
            </a:r>
          </a:p>
        </p:txBody>
      </p:sp>
    </p:spTree>
    <p:extLst>
      <p:ext uri="{BB962C8B-B14F-4D97-AF65-F5344CB8AC3E}">
        <p14:creationId xmlns:p14="http://schemas.microsoft.com/office/powerpoint/2010/main" val="1800754123"/>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MAGE-Layout-123">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6EDA7AB7-33DF-BD46-AB8B-02E37949E421}"/>
              </a:ext>
            </a:extLst>
          </p:cNvPr>
          <p:cNvSpPr>
            <a:spLocks noGrp="1" noChangeAspect="1"/>
          </p:cNvSpPr>
          <p:nvPr>
            <p:ph type="pic" sz="quarter" idx="13"/>
          </p:nvPr>
        </p:nvSpPr>
        <p:spPr>
          <a:xfrm>
            <a:off x="1165693" y="2801874"/>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16B7D76E-9414-3045-81FD-7BEF4A9AEA78}"/>
              </a:ext>
            </a:extLst>
          </p:cNvPr>
          <p:cNvSpPr>
            <a:spLocks noGrp="1" noChangeAspect="1"/>
          </p:cNvSpPr>
          <p:nvPr>
            <p:ph type="pic" sz="quarter" idx="14"/>
          </p:nvPr>
        </p:nvSpPr>
        <p:spPr>
          <a:xfrm>
            <a:off x="1165693" y="4356033"/>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165693" y="1246192"/>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B903F16-A6BA-4DF7-ABFF-05463A2A300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02980890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MAGE-Layout-124">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2520293"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AD3264B4-0A33-0F42-B162-461C536D5376}"/>
              </a:ext>
            </a:extLst>
          </p:cNvPr>
          <p:cNvSpPr>
            <a:spLocks noGrp="1" noChangeAspect="1"/>
          </p:cNvSpPr>
          <p:nvPr>
            <p:ph type="pic" sz="quarter" idx="12"/>
          </p:nvPr>
        </p:nvSpPr>
        <p:spPr>
          <a:xfrm>
            <a:off x="7337259"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582B724-2DE7-4DD8-8B83-2D7CA97BFCC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7947153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IMAGE-Layout-125">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87160"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0D1B728-F65B-1049-A423-4018D50F1E2D}"/>
              </a:ext>
            </a:extLst>
          </p:cNvPr>
          <p:cNvSpPr>
            <a:spLocks noGrp="1" noChangeAspect="1"/>
          </p:cNvSpPr>
          <p:nvPr>
            <p:ph type="pic" sz="quarter" idx="12"/>
          </p:nvPr>
        </p:nvSpPr>
        <p:spPr>
          <a:xfrm>
            <a:off x="51394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2">
            <a:extLst>
              <a:ext uri="{FF2B5EF4-FFF2-40B4-BE49-F238E27FC236}">
                <a16:creationId xmlns:a16="http://schemas.microsoft.com/office/drawing/2014/main" id="{2E925699-281D-D34C-8E74-602EA1212DED}"/>
              </a:ext>
            </a:extLst>
          </p:cNvPr>
          <p:cNvSpPr>
            <a:spLocks noGrp="1" noChangeAspect="1"/>
          </p:cNvSpPr>
          <p:nvPr>
            <p:ph type="pic" sz="quarter" idx="13"/>
          </p:nvPr>
        </p:nvSpPr>
        <p:spPr>
          <a:xfrm>
            <a:off x="85291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79620E3-E26D-468F-A5AA-E9B9AE5E97F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8204767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GE-Layout-12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2B1CD80-073E-FC48-97A5-FEE449811055}"/>
              </a:ext>
            </a:extLst>
          </p:cNvPr>
          <p:cNvSpPr>
            <a:spLocks noGrp="1" noChangeAspect="1"/>
          </p:cNvSpPr>
          <p:nvPr>
            <p:ph type="pic" sz="quarter" idx="11"/>
          </p:nvPr>
        </p:nvSpPr>
        <p:spPr>
          <a:xfrm>
            <a:off x="116787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3461EC8E-8C72-EE43-B452-AB416A04E632}"/>
              </a:ext>
            </a:extLst>
          </p:cNvPr>
          <p:cNvSpPr>
            <a:spLocks noGrp="1" noChangeAspect="1"/>
          </p:cNvSpPr>
          <p:nvPr>
            <p:ph type="pic" sz="quarter" idx="12"/>
          </p:nvPr>
        </p:nvSpPr>
        <p:spPr>
          <a:xfrm>
            <a:off x="384369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2754217B-17E2-0C41-BF2A-2295F77DD588}"/>
              </a:ext>
            </a:extLst>
          </p:cNvPr>
          <p:cNvSpPr>
            <a:spLocks noGrp="1" noChangeAspect="1"/>
          </p:cNvSpPr>
          <p:nvPr>
            <p:ph type="pic" sz="quarter" idx="13"/>
          </p:nvPr>
        </p:nvSpPr>
        <p:spPr>
          <a:xfrm>
            <a:off x="6519510"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2">
            <a:extLst>
              <a:ext uri="{FF2B5EF4-FFF2-40B4-BE49-F238E27FC236}">
                <a16:creationId xmlns:a16="http://schemas.microsoft.com/office/drawing/2014/main" id="{6A1C50D3-A699-074D-961E-9E2391BED581}"/>
              </a:ext>
            </a:extLst>
          </p:cNvPr>
          <p:cNvSpPr>
            <a:spLocks noGrp="1" noChangeAspect="1"/>
          </p:cNvSpPr>
          <p:nvPr>
            <p:ph type="pic" sz="quarter" idx="14"/>
          </p:nvPr>
        </p:nvSpPr>
        <p:spPr>
          <a:xfrm>
            <a:off x="9195329"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Title 4">
            <a:extLst>
              <a:ext uri="{FF2B5EF4-FFF2-40B4-BE49-F238E27FC236}">
                <a16:creationId xmlns:a16="http://schemas.microsoft.com/office/drawing/2014/main" id="{A160751B-E67B-4E08-9503-4B1526F252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37308972"/>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MAGE-Layout-127">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7217D4CB-A698-D74A-A732-CB04DCE47B70}"/>
              </a:ext>
            </a:extLst>
          </p:cNvPr>
          <p:cNvSpPr>
            <a:spLocks noGrp="1" noChangeAspect="1"/>
          </p:cNvSpPr>
          <p:nvPr>
            <p:ph type="pic" sz="quarter" idx="13"/>
          </p:nvPr>
        </p:nvSpPr>
        <p:spPr>
          <a:xfrm>
            <a:off x="1473661"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2">
            <a:extLst>
              <a:ext uri="{FF2B5EF4-FFF2-40B4-BE49-F238E27FC236}">
                <a16:creationId xmlns:a16="http://schemas.microsoft.com/office/drawing/2014/main" id="{A0A7330D-6470-8E48-AB41-17C032110911}"/>
              </a:ext>
            </a:extLst>
          </p:cNvPr>
          <p:cNvSpPr>
            <a:spLocks noGrp="1" noChangeAspect="1"/>
          </p:cNvSpPr>
          <p:nvPr>
            <p:ph type="pic" sz="quarter" idx="14"/>
          </p:nvPr>
        </p:nvSpPr>
        <p:spPr>
          <a:xfrm>
            <a:off x="6463790"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2">
            <a:extLst>
              <a:ext uri="{FF2B5EF4-FFF2-40B4-BE49-F238E27FC236}">
                <a16:creationId xmlns:a16="http://schemas.microsoft.com/office/drawing/2014/main" id="{D340C943-4790-9348-93AD-9486360732E2}"/>
              </a:ext>
            </a:extLst>
          </p:cNvPr>
          <p:cNvSpPr>
            <a:spLocks noGrp="1" noChangeAspect="1"/>
          </p:cNvSpPr>
          <p:nvPr>
            <p:ph type="pic" sz="quarter" idx="15"/>
          </p:nvPr>
        </p:nvSpPr>
        <p:spPr>
          <a:xfrm>
            <a:off x="6463790"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473661"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Title 4">
            <a:extLst>
              <a:ext uri="{FF2B5EF4-FFF2-40B4-BE49-F238E27FC236}">
                <a16:creationId xmlns:a16="http://schemas.microsoft.com/office/drawing/2014/main" id="{7E9D3BE8-D975-43CB-A997-BE76A4E2420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95759859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MAGE-Layout-128">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331383DF-C87E-DD43-9830-5DB32A4F8CAA}"/>
              </a:ext>
            </a:extLst>
          </p:cNvPr>
          <p:cNvSpPr>
            <a:spLocks noGrp="1" noChangeAspect="1"/>
          </p:cNvSpPr>
          <p:nvPr>
            <p:ph type="pic" sz="quarter" idx="13"/>
          </p:nvPr>
        </p:nvSpPr>
        <p:spPr>
          <a:xfrm>
            <a:off x="55833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2">
            <a:extLst>
              <a:ext uri="{FF2B5EF4-FFF2-40B4-BE49-F238E27FC236}">
                <a16:creationId xmlns:a16="http://schemas.microsoft.com/office/drawing/2014/main" id="{30162CC3-F132-3B46-BD96-27CA8DA6B91C}"/>
              </a:ext>
            </a:extLst>
          </p:cNvPr>
          <p:cNvSpPr>
            <a:spLocks noGrp="1" noChangeAspect="1"/>
          </p:cNvSpPr>
          <p:nvPr>
            <p:ph type="pic" sz="quarter" idx="14"/>
          </p:nvPr>
        </p:nvSpPr>
        <p:spPr>
          <a:xfrm>
            <a:off x="2144268"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9" name="Picture Placeholder 2">
            <a:extLst>
              <a:ext uri="{FF2B5EF4-FFF2-40B4-BE49-F238E27FC236}">
                <a16:creationId xmlns:a16="http://schemas.microsoft.com/office/drawing/2014/main" id="{0656FEB2-C81F-E94C-9846-796BCD57E2B0}"/>
              </a:ext>
            </a:extLst>
          </p:cNvPr>
          <p:cNvSpPr>
            <a:spLocks noGrp="1" noChangeAspect="1"/>
          </p:cNvSpPr>
          <p:nvPr>
            <p:ph type="pic" sz="quarter" idx="15"/>
          </p:nvPr>
        </p:nvSpPr>
        <p:spPr>
          <a:xfrm>
            <a:off x="90250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0" name="Picture Placeholder 2">
            <a:extLst>
              <a:ext uri="{FF2B5EF4-FFF2-40B4-BE49-F238E27FC236}">
                <a16:creationId xmlns:a16="http://schemas.microsoft.com/office/drawing/2014/main" id="{FF4EDF61-F78B-F943-94CD-411CA8869611}"/>
              </a:ext>
            </a:extLst>
          </p:cNvPr>
          <p:cNvSpPr>
            <a:spLocks noGrp="1" noChangeAspect="1"/>
          </p:cNvSpPr>
          <p:nvPr>
            <p:ph type="pic" sz="quarter" idx="16"/>
          </p:nvPr>
        </p:nvSpPr>
        <p:spPr>
          <a:xfrm>
            <a:off x="55833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90250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2144268"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Title 4">
            <a:extLst>
              <a:ext uri="{FF2B5EF4-FFF2-40B4-BE49-F238E27FC236}">
                <a16:creationId xmlns:a16="http://schemas.microsoft.com/office/drawing/2014/main" id="{D42FB4DC-934D-4FE9-9A83-83D37D452D0E}"/>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99267656"/>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IMAGE-Layout-129">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6900510"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2">
            <a:extLst>
              <a:ext uri="{FF2B5EF4-FFF2-40B4-BE49-F238E27FC236}">
                <a16:creationId xmlns:a16="http://schemas.microsoft.com/office/drawing/2014/main" id="{DE330097-3475-7242-98BA-D3B965F36BDF}"/>
              </a:ext>
            </a:extLst>
          </p:cNvPr>
          <p:cNvSpPr>
            <a:spLocks noGrp="1" noChangeAspect="1"/>
          </p:cNvSpPr>
          <p:nvPr>
            <p:ph type="pic" sz="quarter" idx="18"/>
          </p:nvPr>
        </p:nvSpPr>
        <p:spPr>
          <a:xfrm>
            <a:off x="9576329"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3" name="Picture Placeholder 2">
            <a:extLst>
              <a:ext uri="{FF2B5EF4-FFF2-40B4-BE49-F238E27FC236}">
                <a16:creationId xmlns:a16="http://schemas.microsoft.com/office/drawing/2014/main" id="{CAAC40CD-44BD-C140-9CB1-D471FB8A579A}"/>
              </a:ext>
            </a:extLst>
          </p:cNvPr>
          <p:cNvSpPr>
            <a:spLocks noGrp="1" noChangeAspect="1"/>
          </p:cNvSpPr>
          <p:nvPr>
            <p:ph type="pic" sz="quarter" idx="19"/>
          </p:nvPr>
        </p:nvSpPr>
        <p:spPr>
          <a:xfrm>
            <a:off x="154887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2">
            <a:extLst>
              <a:ext uri="{FF2B5EF4-FFF2-40B4-BE49-F238E27FC236}">
                <a16:creationId xmlns:a16="http://schemas.microsoft.com/office/drawing/2014/main" id="{DB63F645-ED6B-1F4A-BED8-C1048B88523B}"/>
              </a:ext>
            </a:extLst>
          </p:cNvPr>
          <p:cNvSpPr>
            <a:spLocks noGrp="1" noChangeAspect="1"/>
          </p:cNvSpPr>
          <p:nvPr>
            <p:ph type="pic" sz="quarter" idx="20"/>
          </p:nvPr>
        </p:nvSpPr>
        <p:spPr>
          <a:xfrm>
            <a:off x="9576329"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2">
            <a:extLst>
              <a:ext uri="{FF2B5EF4-FFF2-40B4-BE49-F238E27FC236}">
                <a16:creationId xmlns:a16="http://schemas.microsoft.com/office/drawing/2014/main" id="{F50003B9-5949-F246-9F41-71D7880A258A}"/>
              </a:ext>
            </a:extLst>
          </p:cNvPr>
          <p:cNvSpPr>
            <a:spLocks noGrp="1" noChangeAspect="1"/>
          </p:cNvSpPr>
          <p:nvPr>
            <p:ph type="pic" sz="quarter" idx="21"/>
          </p:nvPr>
        </p:nvSpPr>
        <p:spPr>
          <a:xfrm>
            <a:off x="6900510"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2">
            <a:extLst>
              <a:ext uri="{FF2B5EF4-FFF2-40B4-BE49-F238E27FC236}">
                <a16:creationId xmlns:a16="http://schemas.microsoft.com/office/drawing/2014/main" id="{940D2A28-1E97-6840-9116-AD07E695925B}"/>
              </a:ext>
            </a:extLst>
          </p:cNvPr>
          <p:cNvSpPr>
            <a:spLocks noGrp="1" noChangeAspect="1"/>
          </p:cNvSpPr>
          <p:nvPr>
            <p:ph type="pic" sz="quarter" idx="22"/>
          </p:nvPr>
        </p:nvSpPr>
        <p:spPr>
          <a:xfrm>
            <a:off x="422469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2">
            <a:extLst>
              <a:ext uri="{FF2B5EF4-FFF2-40B4-BE49-F238E27FC236}">
                <a16:creationId xmlns:a16="http://schemas.microsoft.com/office/drawing/2014/main" id="{40628154-7FF5-BE49-899F-752D83B9F256}"/>
              </a:ext>
            </a:extLst>
          </p:cNvPr>
          <p:cNvSpPr>
            <a:spLocks noGrp="1" noChangeAspect="1"/>
          </p:cNvSpPr>
          <p:nvPr>
            <p:ph type="pic" sz="quarter" idx="23"/>
          </p:nvPr>
        </p:nvSpPr>
        <p:spPr>
          <a:xfrm>
            <a:off x="154887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2">
            <a:extLst>
              <a:ext uri="{FF2B5EF4-FFF2-40B4-BE49-F238E27FC236}">
                <a16:creationId xmlns:a16="http://schemas.microsoft.com/office/drawing/2014/main" id="{1BFBA4F4-63D3-1E4D-9452-31982FB2B824}"/>
              </a:ext>
            </a:extLst>
          </p:cNvPr>
          <p:cNvSpPr>
            <a:spLocks noGrp="1" noChangeAspect="1"/>
          </p:cNvSpPr>
          <p:nvPr>
            <p:ph type="pic" sz="quarter" idx="24"/>
          </p:nvPr>
        </p:nvSpPr>
        <p:spPr>
          <a:xfrm>
            <a:off x="422469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A729D0A4-DE0B-4E0A-B74E-23B15CDEA4C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30772250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IMAGE-Layout-130">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07AAEAE-A954-4785-B8AF-9A56B9FDD189}"/>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6590608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IMAGE-Layout-131">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7315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5" name="Title 4">
            <a:extLst>
              <a:ext uri="{FF2B5EF4-FFF2-40B4-BE49-F238E27FC236}">
                <a16:creationId xmlns:a16="http://schemas.microsoft.com/office/drawing/2014/main" id="{0F0710C5-3491-4F0E-BDCE-ED53142EB6C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54835349"/>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IMAGE-Layout-1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362344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R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F67B5C-981D-4EB5-9AD9-A7105E565435}"/>
              </a:ext>
            </a:extLst>
          </p:cNvPr>
          <p:cNvSpPr/>
          <p:nvPr userDrawn="1"/>
        </p:nvSpPr>
        <p:spPr>
          <a:xfrm>
            <a:off x="0" y="342900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625125"/>
          </a:xfrm>
          <a:prstGeom prst="rect">
            <a:avLst/>
          </a:prstGeom>
          <a:noFill/>
        </p:spPr>
        <p:txBody>
          <a:bodyPr wrap="square" rtlCol="0">
            <a:spAutoFit/>
          </a:bodyPr>
          <a:lstStyle>
            <a:lvl1pPr algn="ctr">
              <a:defRPr lang="en-US" sz="11067" dirty="0">
                <a:gradFill>
                  <a:gsLst>
                    <a:gs pos="100000">
                      <a:schemeClr val="accent4"/>
                    </a:gs>
                    <a:gs pos="66000">
                      <a:schemeClr val="accent3"/>
                    </a:gs>
                    <a:gs pos="33000">
                      <a:schemeClr val="accent2"/>
                    </a:gs>
                    <a:gs pos="1000">
                      <a:schemeClr val="accent1"/>
                    </a:gs>
                  </a:gsLst>
                  <a:lin ang="9000000" scaled="0"/>
                </a:gradFill>
                <a:ea typeface="+mn-ea"/>
                <a:cs typeface="+mn-cs"/>
              </a:defRPr>
            </a:lvl1pPr>
          </a:lstStyle>
          <a:p>
            <a:pPr marL="0" lvl="0" algn="ctr"/>
            <a:r>
              <a:rPr lang="en-US" dirty="0"/>
              <a:t>SECTION TITLE</a:t>
            </a:r>
          </a:p>
        </p:txBody>
      </p:sp>
    </p:spTree>
    <p:extLst>
      <p:ext uri="{BB962C8B-B14F-4D97-AF65-F5344CB8AC3E}">
        <p14:creationId xmlns:p14="http://schemas.microsoft.com/office/powerpoint/2010/main" val="187082243"/>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IMAGE-Layout-13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4321301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userDrawn="1">
  <p:cSld name="IMAGE-Layout-1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3556000"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5212133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Layout-135">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3F6C063-08F3-1546-91BE-0C6417D3C600}"/>
              </a:ext>
            </a:extLst>
          </p:cNvPr>
          <p:cNvSpPr>
            <a:spLocks noGrp="1"/>
          </p:cNvSpPr>
          <p:nvPr>
            <p:ph type="pic" sz="quarter" idx="11"/>
          </p:nvPr>
        </p:nvSpPr>
        <p:spPr>
          <a:xfrm>
            <a:off x="1131825" y="1600200"/>
            <a:ext cx="6437376" cy="3657600"/>
          </a:xfrm>
          <a:prstGeom prst="rect">
            <a:avLst/>
          </a:prstGeom>
          <a:solidFill>
            <a:schemeClr val="bg2">
              <a:lumMod val="25000"/>
            </a:schemeClr>
          </a:solidFill>
          <a:effectLst>
            <a:outerShdw blurRad="635000" dist="254000" dir="8100000" algn="tl" rotWithShape="0">
              <a:prstClr val="black">
                <a:alpha val="40000"/>
              </a:prstClr>
            </a:outerShdw>
          </a:effectLst>
          <a:scene3d>
            <a:camera prst="perspectiveLeft" fov="1800000">
              <a:rot lat="0" lon="19800000" rev="0"/>
            </a:camera>
            <a:lightRig rig="threePt" dir="t"/>
          </a:scene3d>
        </p:spPr>
        <p:txBody>
          <a:bodyPr/>
          <a:lstStyle>
            <a:lvl1pPr>
              <a:defRPr>
                <a:solidFill>
                  <a:schemeClr val="bg1"/>
                </a:solidFill>
              </a:defRPr>
            </a:lvl1pPr>
          </a:lstStyle>
          <a:p>
            <a:endParaRPr lang="en-US" dirty="0"/>
          </a:p>
        </p:txBody>
      </p:sp>
      <p:sp>
        <p:nvSpPr>
          <p:cNvPr id="5" name="Title 4">
            <a:extLst>
              <a:ext uri="{FF2B5EF4-FFF2-40B4-BE49-F238E27FC236}">
                <a16:creationId xmlns:a16="http://schemas.microsoft.com/office/drawing/2014/main" id="{B18FADB5-BBC6-48B8-BAD5-05E17CCF08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8338414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MAGE-Layout-136">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622799" y="1618488"/>
            <a:ext cx="6437376" cy="3657600"/>
          </a:xfrm>
          <a:prstGeom prst="rect">
            <a:avLst/>
          </a:prstGeom>
          <a:solidFill>
            <a:schemeClr val="bg2">
              <a:lumMod val="25000"/>
            </a:schemeClr>
          </a:solidFill>
          <a:effectLst>
            <a:outerShdw blurRad="635000" dist="254000" dir="2700000" algn="tl" rotWithShape="0">
              <a:prstClr val="black">
                <a:alpha val="40000"/>
              </a:prstClr>
            </a:outerShdw>
          </a:effectLst>
          <a:scene3d>
            <a:camera prst="perspectiveLeft" fov="1800000">
              <a:rot lat="0" lon="1800000" rev="0"/>
            </a:camera>
            <a:lightRig rig="threePt" dir="t"/>
          </a:scene3d>
        </p:spPr>
        <p:txBody>
          <a:bodyPr/>
          <a:lstStyle>
            <a:lvl1pPr>
              <a:defRPr>
                <a:solidFill>
                  <a:schemeClr val="bg1"/>
                </a:solidFill>
              </a:defRPr>
            </a:lvl1pPr>
          </a:lstStyle>
          <a:p>
            <a:endParaRPr lang="en-US" dirty="0"/>
          </a:p>
        </p:txBody>
      </p:sp>
      <p:sp>
        <p:nvSpPr>
          <p:cNvPr id="4" name="Title 4">
            <a:extLst>
              <a:ext uri="{FF2B5EF4-FFF2-40B4-BE49-F238E27FC236}">
                <a16:creationId xmlns:a16="http://schemas.microsoft.com/office/drawing/2014/main" id="{0A104048-5402-45D2-9482-F49ACFEF33D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0883452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IMAGE-Layout-13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E47E6BA-2686-48D6-A506-1873E70E2635}"/>
              </a:ext>
            </a:extLst>
          </p:cNvPr>
          <p:cNvSpPr>
            <a:spLocks noGrp="1"/>
          </p:cNvSpPr>
          <p:nvPr>
            <p:ph type="pic" sz="quarter" idx="11"/>
          </p:nvPr>
        </p:nvSpPr>
        <p:spPr>
          <a:xfrm>
            <a:off x="914400" y="1295400"/>
            <a:ext cx="4267200" cy="4267200"/>
          </a:xfrm>
          <a:prstGeom prst="roundRect">
            <a:avLst>
              <a:gd name="adj" fmla="val 506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87571E55-D3A1-479B-9E8A-3662F061B42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38306048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Layout-138">
    <p:spTree>
      <p:nvGrpSpPr>
        <p:cNvPr id="1" name=""/>
        <p:cNvGrpSpPr/>
        <p:nvPr/>
      </p:nvGrpSpPr>
      <p:grpSpPr>
        <a:xfrm>
          <a:off x="0" y="0"/>
          <a:ext cx="0" cy="0"/>
          <a:chOff x="0" y="0"/>
          <a:chExt cx="0" cy="0"/>
        </a:xfrm>
      </p:grpSpPr>
      <p:sp>
        <p:nvSpPr>
          <p:cNvPr id="3" name="Picture Placeholder 2"/>
          <p:cNvSpPr>
            <a:spLocks noGrp="1" noChangeAspect="1"/>
          </p:cNvSpPr>
          <p:nvPr>
            <p:ph type="pic" sz="quarter" idx="11"/>
          </p:nvPr>
        </p:nvSpPr>
        <p:spPr>
          <a:xfrm>
            <a:off x="7010400" y="1295400"/>
            <a:ext cx="4267200" cy="4267200"/>
          </a:xfrm>
          <a:prstGeom prst="roundRect">
            <a:avLst>
              <a:gd name="adj" fmla="val 4762"/>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Title 4">
            <a:extLst>
              <a:ext uri="{FF2B5EF4-FFF2-40B4-BE49-F238E27FC236}">
                <a16:creationId xmlns:a16="http://schemas.microsoft.com/office/drawing/2014/main" id="{19D240D1-01A3-480D-8E3F-3E310C16BE2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410574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IMAGE-Layout-139">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06098375"/>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userDrawn="1">
  <p:cSld name="IMAGE-Layout-140">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06908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2853170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IMAGE-Layout-14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4108414413"/>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IMAGE-Layout-1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38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55347678"/>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1">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181459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IMAGE-Layout-143">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1" y="0"/>
            <a:ext cx="9905999"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80539942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IMAGE-Layout-14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807304703"/>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IMAGE-Layout-145">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3143433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IMAGE-Layout-146">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52687646"/>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userDrawn="1">
  <p:cSld name="IMAGE-Layout-14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ADB39397-71E6-4819-B00B-7887732586A7}"/>
              </a:ext>
            </a:extLst>
          </p:cNvPr>
          <p:cNvSpPr>
            <a:spLocks noGrp="1"/>
          </p:cNvSpPr>
          <p:nvPr>
            <p:ph type="pic" sz="quarter" idx="15"/>
          </p:nvPr>
        </p:nvSpPr>
        <p:spPr>
          <a:xfrm>
            <a:off x="18288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38795973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IMAGE-Layout-1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70600" y="-19558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19406162"/>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IMAGE-Layout-149">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066800" y="13970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7356306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IMAGE-Layout-150">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9144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5"/>
          <p:cNvSpPr>
            <a:spLocks noGrp="1"/>
          </p:cNvSpPr>
          <p:nvPr>
            <p:ph type="pic" sz="quarter" idx="12"/>
          </p:nvPr>
        </p:nvSpPr>
        <p:spPr>
          <a:xfrm>
            <a:off x="4575175"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20" name="Picture Placeholder 5"/>
          <p:cNvSpPr>
            <a:spLocks noGrp="1"/>
          </p:cNvSpPr>
          <p:nvPr>
            <p:ph type="pic" sz="quarter" idx="13"/>
          </p:nvPr>
        </p:nvSpPr>
        <p:spPr>
          <a:xfrm>
            <a:off x="82296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Title 4">
            <a:extLst>
              <a:ext uri="{FF2B5EF4-FFF2-40B4-BE49-F238E27FC236}">
                <a16:creationId xmlns:a16="http://schemas.microsoft.com/office/drawing/2014/main" id="{22BF8193-0CDD-4864-9D8F-6BF6C418305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583438709"/>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OCKUP-Layout-0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341880"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11239643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OCKUP-Layout-02">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716800" y="2025000"/>
            <a:ext cx="6052800" cy="2808000"/>
          </a:xfrm>
          <a:prstGeom prst="rect">
            <a:avLst/>
          </a:prstGeom>
          <a:solidFill>
            <a:schemeClr val="accent1"/>
          </a:solidFill>
          <a:scene3d>
            <a:camera prst="perspectiveLeft" fov="1800000">
              <a:rot lat="0" lon="1800000" rev="0"/>
            </a:camera>
            <a:lightRig rig="threePt" dir="t"/>
          </a:scene3d>
        </p:spPr>
        <p:txBody>
          <a:bodyPr/>
          <a:lstStyle/>
          <a:p>
            <a:endParaRPr lang="en-US" dirty="0"/>
          </a:p>
        </p:txBody>
      </p:sp>
    </p:spTree>
    <p:extLst>
      <p:ext uri="{BB962C8B-B14F-4D97-AF65-F5344CB8AC3E}">
        <p14:creationId xmlns:p14="http://schemas.microsoft.com/office/powerpoint/2010/main" val="2169135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2">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10363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28765658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OCKUP-Layout-03">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633440" y="2143760"/>
            <a:ext cx="5571067" cy="25908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83844640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OCKUP-Layout-04">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0907" y="1593427"/>
            <a:ext cx="1679787" cy="3626273"/>
          </a:xfrm>
          <a:prstGeom prst="rect">
            <a:avLst/>
          </a:prstGeom>
          <a:solidFill>
            <a:schemeClr val="accent1"/>
          </a:solidFill>
          <a:scene3d>
            <a:camera prst="perspectiveRigh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302180560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OCKUP-Layout-0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256107"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49367378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MOCKUP-Layout-06">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348441" y="1593427"/>
            <a:ext cx="1679787" cy="3626273"/>
          </a:xfrm>
          <a:prstGeom prst="rect">
            <a:avLst/>
          </a:prstGeom>
          <a:solidFill>
            <a:schemeClr val="accent1"/>
          </a:solidFill>
          <a:scene3d>
            <a:camera prst="perspectiveLef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54466877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MOCKUP-Layout-0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2973600" y="1454400"/>
            <a:ext cx="1464000" cy="38064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420422826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MOCKUP-Layout-08">
    <p:bg>
      <p:bgPr>
        <a:solidFill>
          <a:schemeClr val="tx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3976800" y="2119200"/>
            <a:ext cx="1383792" cy="2473967"/>
          </a:xfrm>
          <a:prstGeom prst="rect">
            <a:avLst/>
          </a:prstGeom>
          <a:solidFill>
            <a:schemeClr val="accent1"/>
          </a:solidFill>
        </p:spPr>
        <p:txBody>
          <a:bodyPr/>
          <a:lstStyle>
            <a:lvl1pPr>
              <a:defRPr sz="1333"/>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1593600" y="2119200"/>
            <a:ext cx="1383792" cy="2473967"/>
          </a:xfrm>
          <a:prstGeom prst="rect">
            <a:avLst/>
          </a:prstGeom>
          <a:solidFill>
            <a:schemeClr val="accent1"/>
          </a:solidFill>
        </p:spPr>
        <p:txBody>
          <a:bodyPr/>
          <a:lstStyle>
            <a:lvl1pPr>
              <a:defRPr sz="1333"/>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2661600" y="1924800"/>
            <a:ext cx="1615440" cy="2877312"/>
          </a:xfrm>
          <a:prstGeom prst="rect">
            <a:avLst/>
          </a:prstGeom>
          <a:solidFill>
            <a:schemeClr val="accent1"/>
          </a:solidFill>
        </p:spPr>
        <p:txBody>
          <a:bodyPr/>
          <a:lstStyle>
            <a:lvl1pPr>
              <a:defRPr sz="1333"/>
            </a:lvl1pPr>
          </a:lstStyle>
          <a:p>
            <a:endParaRPr lang="uk-UA"/>
          </a:p>
        </p:txBody>
      </p:sp>
    </p:spTree>
    <p:extLst>
      <p:ext uri="{BB962C8B-B14F-4D97-AF65-F5344CB8AC3E}">
        <p14:creationId xmlns:p14="http://schemas.microsoft.com/office/powerpoint/2010/main" val="10486423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CKUP-Layout-09">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357320" y="2875184"/>
            <a:ext cx="2621280" cy="4701273"/>
          </a:xfrm>
          <a:prstGeom prst="rect">
            <a:avLst/>
          </a:prstGeom>
          <a:solidFill>
            <a:schemeClr val="accent1"/>
          </a:solidFill>
        </p:spPr>
        <p:txBody>
          <a:bodyPr/>
          <a:lstStyle/>
          <a:p>
            <a:endParaRPr lang="uk-UA" dirty="0"/>
          </a:p>
        </p:txBody>
      </p:sp>
      <p:sp>
        <p:nvSpPr>
          <p:cNvPr id="3" name="Picture Placeholder 2"/>
          <p:cNvSpPr>
            <a:spLocks noGrp="1"/>
          </p:cNvSpPr>
          <p:nvPr>
            <p:ph type="pic" sz="quarter" idx="11"/>
          </p:nvPr>
        </p:nvSpPr>
        <p:spPr>
          <a:xfrm>
            <a:off x="9970540" y="2875184"/>
            <a:ext cx="2621280" cy="4701273"/>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7424928" y="2468880"/>
            <a:ext cx="3072384" cy="54376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98057255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OCKUP-Layout-1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6746400" y="861600"/>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0056879" y="-286059"/>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7970110" y="3972324"/>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0835229" y="3724358"/>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Tree>
    <p:extLst>
      <p:ext uri="{BB962C8B-B14F-4D97-AF65-F5344CB8AC3E}">
        <p14:creationId xmlns:p14="http://schemas.microsoft.com/office/powerpoint/2010/main" val="350443777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OCKUP-Layout-1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4808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4808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4808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4808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21785451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OCKUP-Layout-12">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6510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6510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6510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6510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11624339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3">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6426198"/>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Rounded Corners 6">
            <a:extLst>
              <a:ext uri="{FF2B5EF4-FFF2-40B4-BE49-F238E27FC236}">
                <a16:creationId xmlns:a16="http://schemas.microsoft.com/office/drawing/2014/main" id="{94694606-ABEA-4095-8D53-FF83E07C48AB}"/>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46514690"/>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OCKUP-Layout-13">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1737360" y="1999488"/>
            <a:ext cx="2487168" cy="332232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3748275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MOCKUP-Layout-1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5798400" y="1361440"/>
            <a:ext cx="3134783" cy="4165600"/>
          </a:xfrm>
          <a:prstGeom prst="rect">
            <a:avLst/>
          </a:prstGeom>
          <a:solidFill>
            <a:schemeClr val="accent1"/>
          </a:solidFill>
        </p:spPr>
        <p:txBody>
          <a:bodyPr/>
          <a:lstStyle>
            <a:lvl1pPr>
              <a:defRPr sz="1200">
                <a:solidFill>
                  <a:schemeClr val="accent4"/>
                </a:solidFill>
              </a:defRPr>
            </a:lvl1pPr>
          </a:lstStyle>
          <a:p>
            <a:endParaRPr lang="en-US"/>
          </a:p>
        </p:txBody>
      </p:sp>
    </p:spTree>
    <p:extLst>
      <p:ext uri="{BB962C8B-B14F-4D97-AF65-F5344CB8AC3E}">
        <p14:creationId xmlns:p14="http://schemas.microsoft.com/office/powerpoint/2010/main" val="295854881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OCKUP-Layout-1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6337300" y="1828800"/>
            <a:ext cx="4025900" cy="300990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84031123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MOCKUP-Layout-16">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870192" y="932688"/>
            <a:ext cx="6644640" cy="49804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493565424"/>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OCKUP-Layout-17">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3547872" y="-4718304"/>
            <a:ext cx="9796272" cy="74188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84913224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MOCKUP-Layout-18">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3394984" y="1612865"/>
            <a:ext cx="5456916" cy="337823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66220445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MOCKUP-Layout-19">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6063215" y="2270725"/>
            <a:ext cx="3523827" cy="2169671"/>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61047597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OCKUP-Layout-20">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700820" y="1370661"/>
            <a:ext cx="5959024" cy="367662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20692740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MOCKUP-Layout-21">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1720932" y="2061668"/>
            <a:ext cx="4202896" cy="258778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9113317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OCKUP-Layout-2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6438901" y="1419226"/>
            <a:ext cx="4504267" cy="3466041"/>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1600"/>
            </a:lvl1pPr>
          </a:lstStyle>
          <a:p>
            <a:endParaRPr lang="en-US" dirty="0"/>
          </a:p>
        </p:txBody>
      </p:sp>
    </p:spTree>
    <p:extLst>
      <p:ext uri="{BB962C8B-B14F-4D97-AF65-F5344CB8AC3E}">
        <p14:creationId xmlns:p14="http://schemas.microsoft.com/office/powerpoint/2010/main" val="429469618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AULT-4">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16523869"/>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OCKUP-Layout-23">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6214808" y="2463800"/>
            <a:ext cx="3517900" cy="2180167"/>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370481037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OCKUP-Layout-2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78922" y="2028576"/>
            <a:ext cx="3834157" cy="237616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306452262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CKUP-Layout-25">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1416000" y="1656000"/>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57817055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CKUP-Layout-26">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6086879" y="1738469"/>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184701709"/>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CKUP-Layout-2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19034" y="2087034"/>
            <a:ext cx="3953933" cy="225213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145550762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CKUP-Layout-28">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1971675" y="2049404"/>
            <a:ext cx="2822575" cy="1592322"/>
          </a:xfrm>
          <a:prstGeom prst="rect">
            <a:avLst/>
          </a:prstGeom>
          <a:solidFill>
            <a:schemeClr val="accent1"/>
          </a:solidFill>
        </p:spPr>
        <p:txBody>
          <a:bodyPr/>
          <a:lstStyle>
            <a:lvl1pPr>
              <a:defRPr sz="1333"/>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7393557" y="2049404"/>
            <a:ext cx="2822575" cy="1592322"/>
          </a:xfrm>
          <a:prstGeom prst="rect">
            <a:avLst/>
          </a:prstGeom>
          <a:solidFill>
            <a:schemeClr val="accent1"/>
          </a:solidFill>
        </p:spPr>
        <p:txBody>
          <a:bodyPr/>
          <a:lstStyle>
            <a:lvl1pPr>
              <a:defRPr sz="1333"/>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4224338" y="1658409"/>
            <a:ext cx="3743325" cy="211878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37978534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CKUP-Layout-2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2133600" y="2067561"/>
            <a:ext cx="2270549" cy="2697903"/>
          </a:xfrm>
          <a:prstGeom prst="roundRect">
            <a:avLst>
              <a:gd name="adj" fmla="val 14877"/>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34929667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CKUP-Layout-3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7071558" y="2468034"/>
            <a:ext cx="1727663" cy="2015067"/>
          </a:xfrm>
          <a:prstGeom prst="roundRect">
            <a:avLst>
              <a:gd name="adj" fmla="val 14877"/>
            </a:avLst>
          </a:prstGeom>
          <a:solidFill>
            <a:schemeClr val="accent1"/>
          </a:solidFill>
        </p:spPr>
        <p:txBody>
          <a:bodyPr/>
          <a:lstStyle>
            <a:lvl1pPr>
              <a:defRPr sz="1333"/>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5811718" y="2656840"/>
            <a:ext cx="1414058" cy="1688255"/>
          </a:xfrm>
          <a:prstGeom prst="roundRect">
            <a:avLst>
              <a:gd name="adj" fmla="val 16542"/>
            </a:avLst>
          </a:prstGeom>
          <a:solidFill>
            <a:schemeClr val="accent1"/>
          </a:solidFill>
        </p:spPr>
        <p:txBody>
          <a:bodyPr/>
          <a:lstStyle>
            <a:lvl1pPr>
              <a:defRPr sz="1333"/>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8595135" y="2656840"/>
            <a:ext cx="1414058" cy="1688255"/>
          </a:xfrm>
          <a:prstGeom prst="roundRect">
            <a:avLst>
              <a:gd name="adj" fmla="val 16542"/>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323439824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MOCKUP-Layout-31">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4240300" y="1955800"/>
            <a:ext cx="6198785" cy="3363829"/>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219277969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_MOCKUP option 1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4404149" y="1955800"/>
            <a:ext cx="6198785" cy="3363829"/>
          </a:xfrm>
          <a:prstGeom prst="roundRect">
            <a:avLst>
              <a:gd name="adj" fmla="val 0"/>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124679631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42904-C276-B0E5-9595-C216921C351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83755B1-2D3B-B3D8-E51C-A49319E4741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31C4663-BB71-94B7-5D1B-953964383FBA}"/>
              </a:ext>
            </a:extLst>
          </p:cNvPr>
          <p:cNvSpPr>
            <a:spLocks noGrp="1"/>
          </p:cNvSpPr>
          <p:nvPr>
            <p:ph type="dt" sz="half" idx="10"/>
          </p:nvPr>
        </p:nvSpPr>
        <p:spPr/>
        <p:txBody>
          <a:bodyPr/>
          <a:lstStyle/>
          <a:p>
            <a:fld id="{B2504447-A011-4CF6-8966-0ACD74AEA7CA}" type="datetimeFigureOut">
              <a:rPr lang="de-DE" smtClean="0"/>
              <a:t>21.04.2024</a:t>
            </a:fld>
            <a:endParaRPr lang="de-DE"/>
          </a:p>
        </p:txBody>
      </p:sp>
      <p:sp>
        <p:nvSpPr>
          <p:cNvPr id="5" name="Fußzeilenplatzhalter 4">
            <a:extLst>
              <a:ext uri="{FF2B5EF4-FFF2-40B4-BE49-F238E27FC236}">
                <a16:creationId xmlns:a16="http://schemas.microsoft.com/office/drawing/2014/main" id="{7AAA233E-838E-EA0B-42EB-8C623DFE72A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E22BF2D-822C-3596-6387-FB767F6E3F37}"/>
              </a:ext>
            </a:extLst>
          </p:cNvPr>
          <p:cNvSpPr>
            <a:spLocks noGrp="1"/>
          </p:cNvSpPr>
          <p:nvPr>
            <p:ph type="sldNum" sz="quarter" idx="12"/>
          </p:nvPr>
        </p:nvSpPr>
        <p:spPr/>
        <p:txBody>
          <a:bodyPr/>
          <a:lstStyle/>
          <a:p>
            <a:fld id="{BE5BFBD6-20D2-43CD-A548-3BCA3B1FC956}" type="slidenum">
              <a:rPr lang="de-DE" smtClean="0"/>
              <a:t>‹Nr.›</a:t>
            </a:fld>
            <a:endParaRPr lang="de-DE"/>
          </a:p>
        </p:txBody>
      </p:sp>
    </p:spTree>
    <p:extLst>
      <p:ext uri="{BB962C8B-B14F-4D97-AF65-F5344CB8AC3E}">
        <p14:creationId xmlns:p14="http://schemas.microsoft.com/office/powerpoint/2010/main" val="4227205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Layout-0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05101809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userDrawn="1">
  <p:cSld name="IMAGE-02-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C792C5-AFAE-465C-A73B-2CB890A1FFE4}"/>
              </a:ext>
            </a:extLst>
          </p:cNvPr>
          <p:cNvSpPr>
            <a:spLocks noGrp="1"/>
          </p:cNvSpPr>
          <p:nvPr>
            <p:ph type="pic" sz="quarter" idx="11"/>
          </p:nvPr>
        </p:nvSpPr>
        <p:spPr>
          <a:xfrm>
            <a:off x="6357400" y="895096"/>
            <a:ext cx="4963601" cy="5073904"/>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6542350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IMAGE-03-rounded">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920694" y="945896"/>
            <a:ext cx="4864211" cy="4972304"/>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2061101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2-0-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654800" y="1346200"/>
            <a:ext cx="4368800" cy="41656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1346201"/>
            <a:ext cx="4876800" cy="4165600"/>
          </a:xfrm>
          <a:prstGeom prst="rect">
            <a:avLst/>
          </a:prstGeom>
        </p:spPr>
        <p:txBody>
          <a:bodyPr anchor="ct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93765368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0-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3124200"/>
          </a:xfrm>
          <a:prstGeom prst="rect">
            <a:avLst/>
          </a:prstGeom>
        </p:spPr>
        <p:txBody>
          <a:bodyPr/>
          <a:lstStyle>
            <a:lvl1pPr algn="l"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6" name="Picture Placeholder 3">
            <a:extLst>
              <a:ext uri="{FF2B5EF4-FFF2-40B4-BE49-F238E27FC236}">
                <a16:creationId xmlns:a16="http://schemas.microsoft.com/office/drawing/2014/main" id="{9C3E7550-4A4D-44BE-BE01-A0F040079177}"/>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459190214"/>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1-0-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4" name="Title 2">
            <a:extLst>
              <a:ext uri="{FF2B5EF4-FFF2-40B4-BE49-F238E27FC236}">
                <a16:creationId xmlns:a16="http://schemas.microsoft.com/office/drawing/2014/main" id="{BB72713A-369B-4E38-A685-B8BFEE3E669B}"/>
              </a:ext>
            </a:extLst>
          </p:cNvPr>
          <p:cNvSpPr>
            <a:spLocks noGrp="1"/>
          </p:cNvSpPr>
          <p:nvPr>
            <p:ph type="title"/>
          </p:nvPr>
        </p:nvSpPr>
        <p:spPr>
          <a:xfrm>
            <a:off x="6705600" y="609600"/>
            <a:ext cx="4876800" cy="5257800"/>
          </a:xfrm>
          <a:prstGeom prst="rect">
            <a:avLst/>
          </a:prstGeom>
        </p:spPr>
        <p:txBody>
          <a:bodyP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3598425414"/>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0-0-LV-Light">
    <p:spTree>
      <p:nvGrpSpPr>
        <p:cNvPr id="1" name=""/>
        <p:cNvGrpSpPr/>
        <p:nvPr/>
      </p:nvGrpSpPr>
      <p:grpSpPr>
        <a:xfrm>
          <a:off x="0" y="0"/>
          <a:ext cx="0" cy="0"/>
          <a:chOff x="0" y="0"/>
          <a:chExt cx="0" cy="0"/>
        </a:xfrm>
      </p:grpSpPr>
      <p:sp>
        <p:nvSpPr>
          <p:cNvPr id="6" name="Picture Placeholder 17">
            <a:extLst>
              <a:ext uri="{FF2B5EF4-FFF2-40B4-BE49-F238E27FC236}">
                <a16:creationId xmlns:a16="http://schemas.microsoft.com/office/drawing/2014/main" id="{6C2B1033-EE10-44C8-A170-FB72EDAD016F}"/>
              </a:ext>
            </a:extLst>
          </p:cNvPr>
          <p:cNvSpPr>
            <a:spLocks noGrp="1" noChangeAspect="1"/>
          </p:cNvSpPr>
          <p:nvPr>
            <p:ph type="pic" sz="quarter" idx="10" hasCustomPrompt="1"/>
          </p:nvPr>
        </p:nvSpPr>
        <p:spPr>
          <a:xfrm>
            <a:off x="609600" y="609600"/>
            <a:ext cx="10972800" cy="2445192"/>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r>
              <a:rPr lang="en-US" dirty="0"/>
              <a:t>Picture</a:t>
            </a:r>
          </a:p>
        </p:txBody>
      </p:sp>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3535680"/>
            <a:ext cx="10972800" cy="1722120"/>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328224455"/>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0-0-LV-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2362200"/>
            <a:ext cx="10972800" cy="35490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1"/>
            <a:ext cx="10972800" cy="1326091"/>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88510280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4-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1524000" y="2623820"/>
            <a:ext cx="9144000" cy="1610360"/>
          </a:xfrm>
          <a:prstGeom prst="rect">
            <a:avLst/>
          </a:prstGeom>
        </p:spPr>
        <p:txBody>
          <a:bodyPr anchor="ct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3352800" y="609600"/>
            <a:ext cx="5486400" cy="266740"/>
          </a:xfrm>
          <a:prstGeom prst="rect">
            <a:avLst/>
          </a:prstGeom>
        </p:spPr>
        <p:txBody>
          <a:bodyPr/>
          <a:lstStyle>
            <a:lvl1pPr marL="0" indent="0" algn="ct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166001043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userDrawn="1">
  <p:cSld name="2-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1848909"/>
            <a:ext cx="9753600" cy="1986491"/>
          </a:xfrm>
          <a:prstGeom prst="rect">
            <a:avLst/>
          </a:prstGeom>
        </p:spPr>
        <p:txBody>
          <a:bodyPr/>
          <a:lstStyle>
            <a:lvl1pPr algn="l" defTabSz="914446" rtl="0" eaLnBrk="1" latinLnBrk="0" hangingPunct="1">
              <a:lnSpc>
                <a:spcPct val="90000"/>
              </a:lnSpc>
              <a:spcBef>
                <a:spcPct val="0"/>
              </a:spcBef>
              <a:buNone/>
              <a:defRPr lang="en-US" sz="64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609600" y="781030"/>
            <a:ext cx="54864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cxnSp>
        <p:nvCxnSpPr>
          <p:cNvPr id="6" name="Straight Connector 5">
            <a:extLst>
              <a:ext uri="{FF2B5EF4-FFF2-40B4-BE49-F238E27FC236}">
                <a16:creationId xmlns:a16="http://schemas.microsoft.com/office/drawing/2014/main" id="{8B17A8B3-2E0B-4008-8D12-937045378D7A}"/>
              </a:ext>
            </a:extLst>
          </p:cNvPr>
          <p:cNvCxnSpPr>
            <a:cxnSpLocks/>
          </p:cNvCxnSpPr>
          <p:nvPr userDrawn="1"/>
        </p:nvCxnSpPr>
        <p:spPr>
          <a:xfrm>
            <a:off x="609600" y="6096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A103F-6DA9-47BE-BDEC-5A9FD4B1C88A}"/>
              </a:ext>
            </a:extLst>
          </p:cNvPr>
          <p:cNvCxnSpPr>
            <a:cxnSpLocks/>
          </p:cNvCxnSpPr>
          <p:nvPr userDrawn="1"/>
        </p:nvCxnSpPr>
        <p:spPr>
          <a:xfrm>
            <a:off x="609600" y="12192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3568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GENDA-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1" y="1854200"/>
            <a:ext cx="12191999" cy="341376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1">
            <a:extLst>
              <a:ext uri="{FF2B5EF4-FFF2-40B4-BE49-F238E27FC236}">
                <a16:creationId xmlns:a16="http://schemas.microsoft.com/office/drawing/2014/main" id="{6E9607AA-328C-6A47-BA55-7972C38B6307}"/>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445D5674-63E8-C243-BEC8-63AA19D7C4FF}"/>
              </a:ext>
            </a:extLst>
          </p:cNvPr>
          <p:cNvSpPr>
            <a:spLocks noGrp="1"/>
          </p:cNvSpPr>
          <p:nvPr>
            <p:ph type="body" sz="quarter" idx="11"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5652610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Layout-0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914400" y="914400"/>
            <a:ext cx="10363200" cy="5029200"/>
          </a:xfrm>
          <a:prstGeom prst="roundRect">
            <a:avLst>
              <a:gd name="adj" fmla="val 2021"/>
            </a:avLst>
          </a:prstGeom>
          <a:solidFill>
            <a:schemeClr val="bg2">
              <a:lumMod val="25000"/>
            </a:schemeClr>
          </a:solidFill>
        </p:spPr>
        <p:txBody>
          <a:bodyPr/>
          <a:lstStyle>
            <a:lvl1pPr>
              <a:defRPr lang="uk-UA"/>
            </a:lvl1pPr>
          </a:lstStyle>
          <a:p>
            <a:pPr lvl="0"/>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78112663"/>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AGENDA-06-Light">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17000607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userDrawn="1">
  <p:cSld name="AN-02-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82025E-1591-42E7-9234-EB0C6A1622F2}"/>
              </a:ext>
            </a:extLst>
          </p:cNvPr>
          <p:cNvSpPr>
            <a:spLocks noGrp="1"/>
          </p:cNvSpPr>
          <p:nvPr>
            <p:ph type="pic" sz="quarter" idx="12"/>
          </p:nvPr>
        </p:nvSpPr>
        <p:spPr>
          <a:xfrm>
            <a:off x="975360" y="990600"/>
            <a:ext cx="4876800" cy="4876800"/>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2067730907"/>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userDrawn="1">
  <p:cSld name="AN-03-L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F2938C2-00E5-44DB-AAFD-0F2B12267E12}"/>
              </a:ext>
            </a:extLst>
          </p:cNvPr>
          <p:cNvSpPr>
            <a:spLocks noGrp="1"/>
          </p:cNvSpPr>
          <p:nvPr>
            <p:ph type="pic" sz="quarter" idx="12"/>
          </p:nvPr>
        </p:nvSpPr>
        <p:spPr>
          <a:xfrm>
            <a:off x="6339840" y="990600"/>
            <a:ext cx="4876800" cy="4876800"/>
          </a:xfrm>
          <a:prstGeom prst="ellipse">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27265088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GENERAL-1-1-0-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9FC153-1646-4709-9BE4-F77F62A371B1}"/>
              </a:ext>
            </a:extLst>
          </p:cNvPr>
          <p:cNvSpPr>
            <a:spLocks noGrp="1"/>
          </p:cNvSpPr>
          <p:nvPr>
            <p:ph type="body" sz="quarter" idx="10" hasCustomPrompt="1"/>
          </p:nvPr>
        </p:nvSpPr>
        <p:spPr>
          <a:xfrm>
            <a:off x="609600" y="1219200"/>
            <a:ext cx="10972800" cy="313932"/>
          </a:xfrm>
          <a:prstGeom prst="rect">
            <a:avLst/>
          </a:prstGeom>
        </p:spPr>
        <p:txBody>
          <a:bodyPr>
            <a:spAutoFit/>
          </a:bodyPr>
          <a:lstStyle>
            <a:lvl1pPr marL="0" indent="0" algn="l">
              <a:lnSpc>
                <a:spcPct val="100000"/>
              </a:lnSpc>
              <a:spcBef>
                <a:spcPts val="0"/>
              </a:spcBef>
              <a:buNone/>
              <a:defRPr sz="1600">
                <a:solidFill>
                  <a:schemeClr val="tx2"/>
                </a:solidFill>
                <a:latin typeface="+mn-lt"/>
              </a:defRPr>
            </a:lvl1pPr>
          </a:lstStyle>
          <a:p>
            <a:pPr marL="0" marR="0" lvl="0" indent="0" algn="l" defTabSz="91444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tx2"/>
                </a:solidFill>
              </a:rPr>
              <a:t>Your subtitle goes here</a:t>
            </a:r>
          </a:p>
        </p:txBody>
      </p:sp>
      <p:sp>
        <p:nvSpPr>
          <p:cNvPr id="9" name="Title 1">
            <a:extLst>
              <a:ext uri="{FF2B5EF4-FFF2-40B4-BE49-F238E27FC236}">
                <a16:creationId xmlns:a16="http://schemas.microsoft.com/office/drawing/2014/main" id="{FAC5A246-535F-4F83-A160-435711EF76FC}"/>
              </a:ext>
            </a:extLst>
          </p:cNvPr>
          <p:cNvSpPr>
            <a:spLocks noGrp="1"/>
          </p:cNvSpPr>
          <p:nvPr>
            <p:ph type="title" hasCustomPrompt="1"/>
          </p:nvPr>
        </p:nvSpPr>
        <p:spPr>
          <a:xfrm>
            <a:off x="609600" y="609600"/>
            <a:ext cx="10972800" cy="584775"/>
          </a:xfrm>
          <a:prstGeom prst="rect">
            <a:avLst/>
          </a:prstGeom>
        </p:spPr>
        <p:txBody>
          <a:bodyPr anchor="t">
            <a:spAutoFit/>
          </a:bodyPr>
          <a:lstStyle>
            <a:lvl1pPr algn="l">
              <a:lnSpc>
                <a:spcPct val="100000"/>
              </a:lnSpc>
              <a:defRPr sz="3200" spc="0" baseline="0"/>
            </a:lvl1pPr>
          </a:lstStyle>
          <a:p>
            <a:r>
              <a:rPr lang="en-US" dirty="0"/>
              <a:t>Click To Edit Master Title Style</a:t>
            </a:r>
          </a:p>
        </p:txBody>
      </p:sp>
    </p:spTree>
    <p:extLst>
      <p:ext uri="{BB962C8B-B14F-4D97-AF65-F5344CB8AC3E}">
        <p14:creationId xmlns:p14="http://schemas.microsoft.com/office/powerpoint/2010/main" val="183662689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GENERAL-2-0-1-Ligh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579C85-5DCC-4181-B20D-C72202BDB99C}"/>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94DC7980-9CCD-4C9D-ACE0-3F182DA9340B}"/>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50389065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2-0-0-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1524000" y="2616201"/>
            <a:ext cx="9144000" cy="1625600"/>
          </a:xfrm>
          <a:prstGeom prst="rect">
            <a:avLst/>
          </a:prstGeom>
        </p:spPr>
        <p:txBody>
          <a:bodyPr anchor="ctr"/>
          <a:lstStyle>
            <a:lvl1pPr algn="ctr">
              <a:lnSpc>
                <a:spcPct val="100000"/>
              </a:lnSpc>
              <a:defRPr sz="4800"/>
            </a:lvl1pPr>
          </a:lstStyle>
          <a:p>
            <a:r>
              <a:rPr lang="en-US" dirty="0"/>
              <a:t>Click to edit Master title style</a:t>
            </a:r>
          </a:p>
        </p:txBody>
      </p:sp>
    </p:spTree>
    <p:extLst>
      <p:ext uri="{BB962C8B-B14F-4D97-AF65-F5344CB8AC3E}">
        <p14:creationId xmlns:p14="http://schemas.microsoft.com/office/powerpoint/2010/main" val="265976457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userDrawn="1">
  <p:cSld name="TL-Image-10-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975360" y="990600"/>
            <a:ext cx="4876800" cy="487680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20275311"/>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userDrawn="1">
  <p:cSld name="QL-Image-01-L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60577"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577483343"/>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userDrawn="1">
  <p:cSld name="QL-Image-07-Ligh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8058912"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375348420"/>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userDrawn="1">
  <p:cSld name="QL-Image-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600" y="609600"/>
            <a:ext cx="3444241" cy="5638800"/>
          </a:xfrm>
          <a:prstGeom prst="roundRect">
            <a:avLst>
              <a:gd name="adj" fmla="val 6711"/>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25957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Layout-03">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2426"/>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1803400" y="204824"/>
            <a:ext cx="8585200" cy="535531"/>
          </a:xfrm>
          <a:prstGeom prst="rect">
            <a:avLst/>
          </a:prstGeom>
          <a:noFill/>
        </p:spPr>
        <p:txBody>
          <a:bodyPr wrap="square" rtlCol="0">
            <a:spAutoFit/>
          </a:bodyPr>
          <a:lstStyle>
            <a:lvl1pPr algn="ct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5472870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QL-Image-08-Ligh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7F97407-03A0-463F-A2DC-7E79D75521BE}"/>
              </a:ext>
            </a:extLst>
          </p:cNvPr>
          <p:cNvSpPr>
            <a:spLocks noGrp="1"/>
          </p:cNvSpPr>
          <p:nvPr>
            <p:ph type="pic" sz="quarter" idx="16"/>
          </p:nvPr>
        </p:nvSpPr>
        <p:spPr>
          <a:xfrm>
            <a:off x="6096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41281831"/>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0-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609600" y="1463040"/>
            <a:ext cx="4876800" cy="2372360"/>
          </a:xfrm>
          <a:prstGeom prst="rect">
            <a:avLst/>
          </a:prstGeom>
        </p:spPr>
        <p:txBody>
          <a:bodyPr/>
          <a:lstStyle>
            <a:lvl1pPr marL="0" algn="l" defTabSz="914446" rtl="0" eaLnBrk="1" latinLnBrk="0" hangingPunct="1">
              <a:lnSpc>
                <a:spcPct val="100000"/>
              </a:lnSpc>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121861055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0-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Title 2">
            <a:extLst>
              <a:ext uri="{FF2B5EF4-FFF2-40B4-BE49-F238E27FC236}">
                <a16:creationId xmlns:a16="http://schemas.microsoft.com/office/drawing/2014/main" id="{A8F034AD-05D5-4E17-9527-70658A9E6CE5}"/>
              </a:ext>
            </a:extLst>
          </p:cNvPr>
          <p:cNvSpPr>
            <a:spLocks noGrp="1"/>
          </p:cNvSpPr>
          <p:nvPr>
            <p:ph type="title"/>
          </p:nvPr>
        </p:nvSpPr>
        <p:spPr>
          <a:xfrm>
            <a:off x="6705600" y="1463040"/>
            <a:ext cx="4876800" cy="2524760"/>
          </a:xfrm>
          <a:prstGeom prst="rect">
            <a:avLst/>
          </a:prstGeom>
        </p:spPr>
        <p:txBody>
          <a:bodyPr/>
          <a:lstStyle>
            <a:lvl1pPr marL="0" algn="r" defTabSz="914446" rtl="0" eaLnBrk="1" latinLnBrk="0" hangingPunct="1">
              <a:lnSpc>
                <a:spcPct val="100000"/>
              </a:lnSpc>
              <a:spcBef>
                <a:spcPct val="0"/>
              </a:spcBef>
              <a:buNone/>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103978AE-806B-4882-B98B-2CBDA9379A5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318760014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1-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marL="0" algn="l" defTabSz="914446" rtl="0" eaLnBrk="1" latinLnBrk="0" hangingPunct="1">
              <a:lnSpc>
                <a:spcPct val="100000"/>
              </a:lnSpc>
              <a:spcBef>
                <a:spcPct val="0"/>
              </a:spcBef>
              <a:buNone/>
              <a:defRPr lang="en-US" sz="40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45357715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userDrawn="1">
  <p:cSld name="1-1-0-L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3269494607"/>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1-1-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3" name="Slide Number Placeholder 1">
            <a:extLst>
              <a:ext uri="{FF2B5EF4-FFF2-40B4-BE49-F238E27FC236}">
                <a16:creationId xmlns:a16="http://schemas.microsoft.com/office/drawing/2014/main" id="{151DAFB7-78F5-4CED-A374-376917DDA179}"/>
              </a:ext>
            </a:extLst>
          </p:cNvPr>
          <p:cNvSpPr>
            <a:spLocks noGrp="1"/>
          </p:cNvSpPr>
          <p:nvPr>
            <p:ph type="sldNum" sz="quarter" idx="4"/>
          </p:nvPr>
        </p:nvSpPr>
        <p:spPr>
          <a:xfrm>
            <a:off x="10972800" y="6254496"/>
            <a:ext cx="609600" cy="268224"/>
          </a:xfrm>
          <a:prstGeom prst="rect">
            <a:avLst/>
          </a:prstGeom>
          <a:solidFill>
            <a:schemeClr val="bg2">
              <a:lumMod val="20000"/>
              <a:lumOff val="80000"/>
            </a:schemeClr>
          </a:solidFill>
        </p:spPr>
        <p:txBody>
          <a:bodyPr vert="horz" lIns="91440" tIns="45720" rIns="91440" bIns="45720" rtlCol="0" anchor="ctr"/>
          <a:lstStyle>
            <a:lvl1pPr algn="r">
              <a:defRPr sz="1333">
                <a:solidFill>
                  <a:schemeClr val="tx2"/>
                </a:solidFill>
              </a:defRPr>
            </a:lvl1pPr>
          </a:lstStyle>
          <a:p>
            <a:fld id="{8B9A2DF5-3641-49D0-8F14-85B1C28A2FB8}" type="slidenum">
              <a:rPr lang="en-US" smtClean="0"/>
              <a:pPr/>
              <a:t>‹Nr.›</a:t>
            </a:fld>
            <a:endParaRPr lang="en-US" dirty="0"/>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
        <p:nvSpPr>
          <p:cNvPr id="6" name="Picture Placeholder 3">
            <a:extLst>
              <a:ext uri="{FF2B5EF4-FFF2-40B4-BE49-F238E27FC236}">
                <a16:creationId xmlns:a16="http://schemas.microsoft.com/office/drawing/2014/main" id="{7A2AC07A-7CA9-4AE1-B06D-75E3324BF1A4}"/>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505540696"/>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1-1-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4022270306"/>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userDrawn="1">
  <p:cSld name="1-1-1-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81548857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1-1-1-L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73390486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userDrawn="1">
  <p:cSld name="1-1-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1634854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0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914400"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4076470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userDrawn="1">
  <p:cSld name="1-1-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0" name="Text Placeholder 3">
            <a:extLst>
              <a:ext uri="{FF2B5EF4-FFF2-40B4-BE49-F238E27FC236}">
                <a16:creationId xmlns:a16="http://schemas.microsoft.com/office/drawing/2014/main" id="{8484C7CB-D2DE-4D8E-AD6E-4A45FA1D0B0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11" name="Title 2">
            <a:extLst>
              <a:ext uri="{FF2B5EF4-FFF2-40B4-BE49-F238E27FC236}">
                <a16:creationId xmlns:a16="http://schemas.microsoft.com/office/drawing/2014/main" id="{223BB9D5-8F0A-4C87-AF31-81EB124419D3}"/>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2" name="Text Placeholder 3">
            <a:extLst>
              <a:ext uri="{FF2B5EF4-FFF2-40B4-BE49-F238E27FC236}">
                <a16:creationId xmlns:a16="http://schemas.microsoft.com/office/drawing/2014/main" id="{179CC0C9-06B3-48A5-BD12-0AF429117223}"/>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740584434"/>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userDrawn="1">
  <p:cSld name="CL-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339840" y="990600"/>
            <a:ext cx="4876800" cy="4876800"/>
          </a:xfrm>
          <a:prstGeom prst="roundRect">
            <a:avLst>
              <a:gd name="adj" fmla="val 31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23838521"/>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IML-Image-01-L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C582E34-45AC-46BF-8372-92FBB6191E38}"/>
              </a:ext>
            </a:extLst>
          </p:cNvPr>
          <p:cNvSpPr>
            <a:spLocks noGrp="1"/>
          </p:cNvSpPr>
          <p:nvPr>
            <p:ph type="pic" sz="quarter" idx="12"/>
          </p:nvPr>
        </p:nvSpPr>
        <p:spPr>
          <a:xfrm>
            <a:off x="6096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1" name="Picture Placeholder 3">
            <a:extLst>
              <a:ext uri="{FF2B5EF4-FFF2-40B4-BE49-F238E27FC236}">
                <a16:creationId xmlns:a16="http://schemas.microsoft.com/office/drawing/2014/main" id="{66997297-9A29-4E56-84A9-E69844C06DC4}"/>
              </a:ext>
            </a:extLst>
          </p:cNvPr>
          <p:cNvSpPr>
            <a:spLocks noGrp="1"/>
          </p:cNvSpPr>
          <p:nvPr>
            <p:ph type="pic" sz="quarter" idx="13"/>
          </p:nvPr>
        </p:nvSpPr>
        <p:spPr>
          <a:xfrm>
            <a:off x="60960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8" name="Title 1">
            <a:extLst>
              <a:ext uri="{FF2B5EF4-FFF2-40B4-BE49-F238E27FC236}">
                <a16:creationId xmlns:a16="http://schemas.microsoft.com/office/drawing/2014/main" id="{1DF71F00-E8FD-4130-A73B-7C83436C0D24}"/>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B13EDE2D-E00B-4784-8152-7CD08FA12643}"/>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40008759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IML-Image-02-Light">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2147929"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028685"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5586984"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7D3152E6-5B6E-FF9B-B99C-59E8993DA58B}"/>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B78C7388-BAB6-BD66-158D-8C6151834392}"/>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50930396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IML-Image-03-Light">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0AB8959D-88A4-4972-9276-40BC99DE39B2}"/>
              </a:ext>
            </a:extLst>
          </p:cNvPr>
          <p:cNvSpPr>
            <a:spLocks noGrp="1" noChangeAspect="1"/>
          </p:cNvSpPr>
          <p:nvPr>
            <p:ph type="pic" sz="quarter" idx="15"/>
          </p:nvPr>
        </p:nvSpPr>
        <p:spPr>
          <a:xfrm>
            <a:off x="6986016"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1389888"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784080"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4187952"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5866DECC-8E72-892E-10C5-FB0D52B3FB2E}"/>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F8084853-8A75-8FF4-22AB-85F5137A798E}"/>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16636980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userDrawn="1">
  <p:cSld name="PORTFOLIO-Image-01-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13620161"/>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PORTFOLIO-Image-05-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09600"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Picture Placeholder 3">
            <a:extLst>
              <a:ext uri="{FF2B5EF4-FFF2-40B4-BE49-F238E27FC236}">
                <a16:creationId xmlns:a16="http://schemas.microsoft.com/office/drawing/2014/main" id="{B21BCA39-ADFB-4BE6-9D20-13E8FADF99B0}"/>
              </a:ext>
            </a:extLst>
          </p:cNvPr>
          <p:cNvSpPr>
            <a:spLocks noGrp="1"/>
          </p:cNvSpPr>
          <p:nvPr>
            <p:ph type="pic" sz="quarter" idx="14"/>
          </p:nvPr>
        </p:nvSpPr>
        <p:spPr>
          <a:xfrm>
            <a:off x="9003792"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0B57B0E6-36B2-4E47-96C2-1EDF4BBE7946}"/>
              </a:ext>
            </a:extLst>
          </p:cNvPr>
          <p:cNvSpPr>
            <a:spLocks noGrp="1"/>
          </p:cNvSpPr>
          <p:nvPr>
            <p:ph type="pic" sz="quarter" idx="15"/>
          </p:nvPr>
        </p:nvSpPr>
        <p:spPr>
          <a:xfrm>
            <a:off x="3407664"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31BC7345-85E6-4338-92D9-E8AC45730E28}"/>
              </a:ext>
            </a:extLst>
          </p:cNvPr>
          <p:cNvSpPr>
            <a:spLocks noGrp="1"/>
          </p:cNvSpPr>
          <p:nvPr>
            <p:ph type="pic" sz="quarter" idx="16"/>
          </p:nvPr>
        </p:nvSpPr>
        <p:spPr>
          <a:xfrm>
            <a:off x="6205728"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70466901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userDrawn="1">
  <p:cSld name="DATA-Image-03-L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D6A1AF2-0E5E-C543-BCC9-497B3A3D32FC}"/>
              </a:ext>
            </a:extLst>
          </p:cNvPr>
          <p:cNvSpPr>
            <a:spLocks noGrp="1"/>
          </p:cNvSpPr>
          <p:nvPr>
            <p:ph type="pic" sz="quarter" idx="13"/>
          </p:nvPr>
        </p:nvSpPr>
        <p:spPr>
          <a:xfrm>
            <a:off x="4470654"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
        <p:nvSpPr>
          <p:cNvPr id="9" name="Picture Placeholder 3">
            <a:extLst>
              <a:ext uri="{FF2B5EF4-FFF2-40B4-BE49-F238E27FC236}">
                <a16:creationId xmlns:a16="http://schemas.microsoft.com/office/drawing/2014/main" id="{35FD3BED-494D-7C46-A085-4717BEA81D19}"/>
              </a:ext>
            </a:extLst>
          </p:cNvPr>
          <p:cNvSpPr>
            <a:spLocks noGrp="1"/>
          </p:cNvSpPr>
          <p:nvPr>
            <p:ph type="pic" sz="quarter" idx="14"/>
          </p:nvPr>
        </p:nvSpPr>
        <p:spPr>
          <a:xfrm>
            <a:off x="8331708"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46603510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userDrawn="1">
  <p:cSld name="DATA-Image-02-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E3198DC-382B-B047-809E-869BFCC20B1A}"/>
              </a:ext>
            </a:extLst>
          </p:cNvPr>
          <p:cNvSpPr>
            <a:spLocks noGrp="1"/>
          </p:cNvSpPr>
          <p:nvPr>
            <p:ph type="pic" sz="quarter" idx="10"/>
          </p:nvPr>
        </p:nvSpPr>
        <p:spPr>
          <a:xfrm>
            <a:off x="6807200" y="609600"/>
            <a:ext cx="4775200"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32459167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userDrawn="1">
  <p:cSld name="DATA-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7470987" y="609601"/>
            <a:ext cx="4068979"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427252272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Layout-05">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2969342"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95098002"/>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DATA-Image-08-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1" y="0"/>
            <a:ext cx="2639569" cy="6858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8162016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DATA-Image-07-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0" y="0"/>
            <a:ext cx="12191997" cy="3429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324626055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0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837746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0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685476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Layout-08">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5049209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Layout-09">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1824695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Layout-1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068000" y="0"/>
            <a:ext cx="405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075585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21AD14-CA27-748B-2209-36D47C273E67}"/>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887150AA-D1BD-41BD-B365-9DB3D1C265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CA6BC33-CCF8-3D28-5BFC-533AEDF3F9D5}"/>
              </a:ext>
            </a:extLst>
          </p:cNvPr>
          <p:cNvSpPr>
            <a:spLocks noGrp="1"/>
          </p:cNvSpPr>
          <p:nvPr>
            <p:ph type="dt" sz="half" idx="10"/>
          </p:nvPr>
        </p:nvSpPr>
        <p:spPr/>
        <p:txBody>
          <a:bodyPr/>
          <a:lstStyle/>
          <a:p>
            <a:fld id="{B2504447-A011-4CF6-8966-0ACD74AEA7CA}" type="datetimeFigureOut">
              <a:rPr lang="de-DE" smtClean="0"/>
              <a:t>21.04.2024</a:t>
            </a:fld>
            <a:endParaRPr lang="de-DE"/>
          </a:p>
        </p:txBody>
      </p:sp>
      <p:sp>
        <p:nvSpPr>
          <p:cNvPr id="5" name="Fußzeilenplatzhalter 4">
            <a:extLst>
              <a:ext uri="{FF2B5EF4-FFF2-40B4-BE49-F238E27FC236}">
                <a16:creationId xmlns:a16="http://schemas.microsoft.com/office/drawing/2014/main" id="{B7A096E7-C19A-B21E-26C2-BABEA5EA50B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0260AF9-5174-815C-6948-00A5BF86EC87}"/>
              </a:ext>
            </a:extLst>
          </p:cNvPr>
          <p:cNvSpPr>
            <a:spLocks noGrp="1"/>
          </p:cNvSpPr>
          <p:nvPr>
            <p:ph type="sldNum" sz="quarter" idx="12"/>
          </p:nvPr>
        </p:nvSpPr>
        <p:spPr/>
        <p:txBody>
          <a:bodyPr/>
          <a:lstStyle/>
          <a:p>
            <a:fld id="{BE5BFBD6-20D2-43CD-A548-3BCA3B1FC956}" type="slidenum">
              <a:rPr lang="de-DE" smtClean="0"/>
              <a:t>‹Nr.›</a:t>
            </a:fld>
            <a:endParaRPr lang="de-DE"/>
          </a:p>
        </p:txBody>
      </p:sp>
    </p:spTree>
    <p:extLst>
      <p:ext uri="{BB962C8B-B14F-4D97-AF65-F5344CB8AC3E}">
        <p14:creationId xmlns:p14="http://schemas.microsoft.com/office/powerpoint/2010/main" val="6983163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Layout-1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29625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Layout-12">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05600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2223216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Layout-13">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5352047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Layout-14">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60514263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Layout-15">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8790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3437409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Layout-1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9239074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Layout-1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42926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8484449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Layout-1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135323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Layout-19">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7358781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AGE-Layout-20">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342900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165166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4B48BD-6A81-5268-BE3F-C0EEAC6CC82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A98187C-FD0A-9C9B-2CBC-77155A62F3A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80B8082-C4C1-B8D3-5ED8-7C3363C401E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210F2A1-563B-00EA-56B6-1A56221F5397}"/>
              </a:ext>
            </a:extLst>
          </p:cNvPr>
          <p:cNvSpPr>
            <a:spLocks noGrp="1"/>
          </p:cNvSpPr>
          <p:nvPr>
            <p:ph type="dt" sz="half" idx="10"/>
          </p:nvPr>
        </p:nvSpPr>
        <p:spPr/>
        <p:txBody>
          <a:bodyPr/>
          <a:lstStyle/>
          <a:p>
            <a:fld id="{B2504447-A011-4CF6-8966-0ACD74AEA7CA}" type="datetimeFigureOut">
              <a:rPr lang="de-DE" smtClean="0"/>
              <a:t>21.04.2024</a:t>
            </a:fld>
            <a:endParaRPr lang="de-DE"/>
          </a:p>
        </p:txBody>
      </p:sp>
      <p:sp>
        <p:nvSpPr>
          <p:cNvPr id="6" name="Fußzeilenplatzhalter 5">
            <a:extLst>
              <a:ext uri="{FF2B5EF4-FFF2-40B4-BE49-F238E27FC236}">
                <a16:creationId xmlns:a16="http://schemas.microsoft.com/office/drawing/2014/main" id="{97B69201-6833-F86E-F5A7-F3C36C4F46D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907110D-CB74-17A7-DC11-EE2D4E8B1383}"/>
              </a:ext>
            </a:extLst>
          </p:cNvPr>
          <p:cNvSpPr>
            <a:spLocks noGrp="1"/>
          </p:cNvSpPr>
          <p:nvPr>
            <p:ph type="sldNum" sz="quarter" idx="12"/>
          </p:nvPr>
        </p:nvSpPr>
        <p:spPr/>
        <p:txBody>
          <a:bodyPr/>
          <a:lstStyle/>
          <a:p>
            <a:fld id="{BE5BFBD6-20D2-43CD-A548-3BCA3B1FC956}" type="slidenum">
              <a:rPr lang="de-DE" smtClean="0"/>
              <a:t>‹Nr.›</a:t>
            </a:fld>
            <a:endParaRPr lang="de-DE"/>
          </a:p>
        </p:txBody>
      </p:sp>
    </p:spTree>
    <p:extLst>
      <p:ext uri="{BB962C8B-B14F-4D97-AF65-F5344CB8AC3E}">
        <p14:creationId xmlns:p14="http://schemas.microsoft.com/office/powerpoint/2010/main" val="28901957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AGE-Layout-21">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17938181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AGE-Layout-22">
    <p:bg>
      <p:bgPr>
        <a:solidFill>
          <a:schemeClr val="tx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68966211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Layout-2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914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8704069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Layout-24">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4250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0048398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MAGE-Layout-25">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6096000" y="914400"/>
            <a:ext cx="5181600" cy="5029200"/>
          </a:xfrm>
          <a:prstGeom prst="roundRect">
            <a:avLst>
              <a:gd name="adj" fmla="val 0"/>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1486085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Layout-26">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sz="1867">
                <a:solidFill>
                  <a:schemeClr val="bg1"/>
                </a:solidFill>
              </a:defRPr>
            </a:lvl1pPr>
          </a:lstStyle>
          <a:p>
            <a:endParaRPr lang="uk-UA"/>
          </a:p>
        </p:txBody>
      </p:sp>
    </p:spTree>
    <p:extLst>
      <p:ext uri="{BB962C8B-B14F-4D97-AF65-F5344CB8AC3E}">
        <p14:creationId xmlns:p14="http://schemas.microsoft.com/office/powerpoint/2010/main" val="33509444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Layout-2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6230742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Layout-2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267620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Layout-29">
    <p:bg>
      <p:bgPr>
        <a:solidFill>
          <a:schemeClr val="tx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9144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1263078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Layout-30">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6522720"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4035552"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9632781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438174-7C67-BB0B-B221-53D8D260605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36FA2D3-0727-C79B-F1C4-617228BE97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653B5A0B-F640-F2C0-3666-AE703B8BC14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47AFA3F-9ADF-CC26-5229-11B498C2E1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FFFC15C-1A5F-AEEF-10B9-85D91A662BE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6689EE0C-6C64-454F-118B-6186D3EEDD7B}"/>
              </a:ext>
            </a:extLst>
          </p:cNvPr>
          <p:cNvSpPr>
            <a:spLocks noGrp="1"/>
          </p:cNvSpPr>
          <p:nvPr>
            <p:ph type="dt" sz="half" idx="10"/>
          </p:nvPr>
        </p:nvSpPr>
        <p:spPr/>
        <p:txBody>
          <a:bodyPr/>
          <a:lstStyle/>
          <a:p>
            <a:fld id="{B2504447-A011-4CF6-8966-0ACD74AEA7CA}" type="datetimeFigureOut">
              <a:rPr lang="de-DE" smtClean="0"/>
              <a:t>21.04.2024</a:t>
            </a:fld>
            <a:endParaRPr lang="de-DE"/>
          </a:p>
        </p:txBody>
      </p:sp>
      <p:sp>
        <p:nvSpPr>
          <p:cNvPr id="8" name="Fußzeilenplatzhalter 7">
            <a:extLst>
              <a:ext uri="{FF2B5EF4-FFF2-40B4-BE49-F238E27FC236}">
                <a16:creationId xmlns:a16="http://schemas.microsoft.com/office/drawing/2014/main" id="{81D8006D-0395-BA5A-47C2-FDD067DB4B79}"/>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D07455AE-371F-ECA3-2E74-B6733BCEB560}"/>
              </a:ext>
            </a:extLst>
          </p:cNvPr>
          <p:cNvSpPr>
            <a:spLocks noGrp="1"/>
          </p:cNvSpPr>
          <p:nvPr>
            <p:ph type="sldNum" sz="quarter" idx="12"/>
          </p:nvPr>
        </p:nvSpPr>
        <p:spPr/>
        <p:txBody>
          <a:bodyPr/>
          <a:lstStyle/>
          <a:p>
            <a:fld id="{BE5BFBD6-20D2-43CD-A548-3BCA3B1FC956}" type="slidenum">
              <a:rPr lang="de-DE" smtClean="0"/>
              <a:t>‹Nr.›</a:t>
            </a:fld>
            <a:endParaRPr lang="de-DE"/>
          </a:p>
        </p:txBody>
      </p:sp>
    </p:spTree>
    <p:extLst>
      <p:ext uri="{BB962C8B-B14F-4D97-AF65-F5344CB8AC3E}">
        <p14:creationId xmlns:p14="http://schemas.microsoft.com/office/powerpoint/2010/main" val="35339764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Layout-31">
    <p:bg>
      <p:bgPr>
        <a:solidFill>
          <a:schemeClr val="tx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3927933"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6484267"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9040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1371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9534547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Layout-32">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4450144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Layout-33">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259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427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91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259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427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91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259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427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413748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Layout-34">
    <p:bg>
      <p:bgPr>
        <a:solidFill>
          <a:schemeClr val="tx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3657600"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3657600"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259225"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59225"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061995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Layout-35">
    <p:bg>
      <p:bgPr>
        <a:solidFill>
          <a:schemeClr val="tx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4986454" y="1430453"/>
            <a:ext cx="1109547" cy="1109547"/>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4986454"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4986454"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64850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64850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64850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79836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79836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79836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94822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94822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94822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Tree>
    <p:extLst>
      <p:ext uri="{BB962C8B-B14F-4D97-AF65-F5344CB8AC3E}">
        <p14:creationId xmlns:p14="http://schemas.microsoft.com/office/powerpoint/2010/main" val="208199480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Layout-36">
    <p:bg>
      <p:bgPr>
        <a:solidFill>
          <a:schemeClr val="tx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3048001"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7944153"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4067034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Layout-37">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56304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91440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21168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315625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Layout-3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6139201"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231054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Layout-39">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914400" y="914400"/>
            <a:ext cx="6577781"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914400" y="3471598"/>
            <a:ext cx="6577781" cy="2472001"/>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8573120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Layout-40">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914400" y="914400"/>
            <a:ext cx="2568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3528000" y="3452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3528000" y="914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7442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A04D59-ED4C-9019-B5D2-635F61C0086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DAF48D9-A593-1FC4-9713-84E2D7C07A2D}"/>
              </a:ext>
            </a:extLst>
          </p:cNvPr>
          <p:cNvSpPr>
            <a:spLocks noGrp="1"/>
          </p:cNvSpPr>
          <p:nvPr>
            <p:ph type="dt" sz="half" idx="10"/>
          </p:nvPr>
        </p:nvSpPr>
        <p:spPr/>
        <p:txBody>
          <a:bodyPr/>
          <a:lstStyle/>
          <a:p>
            <a:fld id="{B2504447-A011-4CF6-8966-0ACD74AEA7CA}" type="datetimeFigureOut">
              <a:rPr lang="de-DE" smtClean="0"/>
              <a:t>21.04.2024</a:t>
            </a:fld>
            <a:endParaRPr lang="de-DE"/>
          </a:p>
        </p:txBody>
      </p:sp>
      <p:sp>
        <p:nvSpPr>
          <p:cNvPr id="4" name="Fußzeilenplatzhalter 3">
            <a:extLst>
              <a:ext uri="{FF2B5EF4-FFF2-40B4-BE49-F238E27FC236}">
                <a16:creationId xmlns:a16="http://schemas.microsoft.com/office/drawing/2014/main" id="{DBADD705-BC8B-C468-69D9-05BCC8F0BAED}"/>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BD8E508-A763-2263-DBF8-02A6D414D775}"/>
              </a:ext>
            </a:extLst>
          </p:cNvPr>
          <p:cNvSpPr>
            <a:spLocks noGrp="1"/>
          </p:cNvSpPr>
          <p:nvPr>
            <p:ph type="sldNum" sz="quarter" idx="12"/>
          </p:nvPr>
        </p:nvSpPr>
        <p:spPr/>
        <p:txBody>
          <a:bodyPr/>
          <a:lstStyle/>
          <a:p>
            <a:fld id="{BE5BFBD6-20D2-43CD-A548-3BCA3B1FC956}" type="slidenum">
              <a:rPr lang="de-DE" smtClean="0"/>
              <a:t>‹Nr.›</a:t>
            </a:fld>
            <a:endParaRPr lang="de-DE"/>
          </a:p>
        </p:txBody>
      </p:sp>
    </p:spTree>
    <p:extLst>
      <p:ext uri="{BB962C8B-B14F-4D97-AF65-F5344CB8AC3E}">
        <p14:creationId xmlns:p14="http://schemas.microsoft.com/office/powerpoint/2010/main" val="12644428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Layout-41">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914400" y="3452400"/>
            <a:ext cx="700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7965600" y="914400"/>
            <a:ext cx="3312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914399" y="914400"/>
            <a:ext cx="3487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4452000" y="914400"/>
            <a:ext cx="346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013491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Layout-42">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3429601" y="3452400"/>
            <a:ext cx="78480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914400" y="3452400"/>
            <a:ext cx="2515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914399" y="914400"/>
            <a:ext cx="5308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4564308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Layout-43">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914399" y="2456565"/>
            <a:ext cx="4216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5179199" y="914400"/>
            <a:ext cx="6098400" cy="4033365"/>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914399" y="914400"/>
            <a:ext cx="2097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3070799" y="914400"/>
            <a:ext cx="2049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3124846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Layout-4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7"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6139201" y="3471597"/>
            <a:ext cx="5138399" cy="2472003"/>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6139201" y="914400"/>
            <a:ext cx="5138399"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0" y="3471598"/>
            <a:ext cx="5138397" cy="2472002"/>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8062680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Layout-45">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7379462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Layout-4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914400" y="914400"/>
            <a:ext cx="11277600" cy="5943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5412941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Layout-4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6990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6959600" y="914400"/>
            <a:ext cx="20574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92202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94359015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Layout-4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1866340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Layout-49">
    <p:bg>
      <p:bgPr>
        <a:solidFill>
          <a:schemeClr val="tx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9144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43980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78816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6056769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Layout-5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584274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A114782-1D5A-2051-6641-F6E549358AEA}"/>
              </a:ext>
            </a:extLst>
          </p:cNvPr>
          <p:cNvSpPr>
            <a:spLocks noGrp="1"/>
          </p:cNvSpPr>
          <p:nvPr>
            <p:ph type="dt" sz="half" idx="10"/>
          </p:nvPr>
        </p:nvSpPr>
        <p:spPr/>
        <p:txBody>
          <a:bodyPr/>
          <a:lstStyle/>
          <a:p>
            <a:fld id="{B2504447-A011-4CF6-8966-0ACD74AEA7CA}" type="datetimeFigureOut">
              <a:rPr lang="de-DE" smtClean="0"/>
              <a:t>21.04.2024</a:t>
            </a:fld>
            <a:endParaRPr lang="de-DE"/>
          </a:p>
        </p:txBody>
      </p:sp>
      <p:sp>
        <p:nvSpPr>
          <p:cNvPr id="3" name="Fußzeilenplatzhalter 2">
            <a:extLst>
              <a:ext uri="{FF2B5EF4-FFF2-40B4-BE49-F238E27FC236}">
                <a16:creationId xmlns:a16="http://schemas.microsoft.com/office/drawing/2014/main" id="{A625B2AA-C4D7-1A22-CD13-49EEF53F60CB}"/>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C8AB536-8B9C-8A36-69DE-07FD67BA6F46}"/>
              </a:ext>
            </a:extLst>
          </p:cNvPr>
          <p:cNvSpPr>
            <a:spLocks noGrp="1"/>
          </p:cNvSpPr>
          <p:nvPr>
            <p:ph type="sldNum" sz="quarter" idx="12"/>
          </p:nvPr>
        </p:nvSpPr>
        <p:spPr/>
        <p:txBody>
          <a:bodyPr/>
          <a:lstStyle/>
          <a:p>
            <a:fld id="{BE5BFBD6-20D2-43CD-A548-3BCA3B1FC956}" type="slidenum">
              <a:rPr lang="de-DE" smtClean="0"/>
              <a:t>‹Nr.›</a:t>
            </a:fld>
            <a:endParaRPr lang="de-DE"/>
          </a:p>
        </p:txBody>
      </p:sp>
    </p:spTree>
    <p:extLst>
      <p:ext uri="{BB962C8B-B14F-4D97-AF65-F5344CB8AC3E}">
        <p14:creationId xmlns:p14="http://schemas.microsoft.com/office/powerpoint/2010/main" val="24914172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Layout-5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75259144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Layout-5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9144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43980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78816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6309815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Layout-53">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1" y="91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6860420" y="914400"/>
            <a:ext cx="4417181" cy="40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914401" y="295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8677048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IMAGE-Layout-54">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4267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61191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IMAGE-Layout-55">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0" y="0"/>
            <a:ext cx="12192000" cy="2870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5525111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IMAGE-Layout-5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518400" y="0"/>
            <a:ext cx="467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9092828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IMAGE-Layout-5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112000" y="1600200"/>
            <a:ext cx="3505200" cy="3657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84933211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2997200" y="1685925"/>
            <a:ext cx="6197600" cy="348615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1299724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IMAGE-Layout-5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1772305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IMAGE-Layout-6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2876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268D5B-D413-0FFC-9944-1811B2B45918}"/>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D11A15B-C023-57A8-1D94-67C2025382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06D0B0B1-1CE4-595C-B885-7EB9936B03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C4FCD9C-1556-41C8-DFAF-34B4EA645314}"/>
              </a:ext>
            </a:extLst>
          </p:cNvPr>
          <p:cNvSpPr>
            <a:spLocks noGrp="1"/>
          </p:cNvSpPr>
          <p:nvPr>
            <p:ph type="dt" sz="half" idx="10"/>
          </p:nvPr>
        </p:nvSpPr>
        <p:spPr/>
        <p:txBody>
          <a:bodyPr/>
          <a:lstStyle/>
          <a:p>
            <a:fld id="{B2504447-A011-4CF6-8966-0ACD74AEA7CA}" type="datetimeFigureOut">
              <a:rPr lang="de-DE" smtClean="0"/>
              <a:t>21.04.2024</a:t>
            </a:fld>
            <a:endParaRPr lang="de-DE"/>
          </a:p>
        </p:txBody>
      </p:sp>
      <p:sp>
        <p:nvSpPr>
          <p:cNvPr id="6" name="Fußzeilenplatzhalter 5">
            <a:extLst>
              <a:ext uri="{FF2B5EF4-FFF2-40B4-BE49-F238E27FC236}">
                <a16:creationId xmlns:a16="http://schemas.microsoft.com/office/drawing/2014/main" id="{D7671044-9CB0-D9F6-DC72-05A4A8847DF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13EEAE5-9F0A-FE32-7542-BA7FB7D26F32}"/>
              </a:ext>
            </a:extLst>
          </p:cNvPr>
          <p:cNvSpPr>
            <a:spLocks noGrp="1"/>
          </p:cNvSpPr>
          <p:nvPr>
            <p:ph type="sldNum" sz="quarter" idx="12"/>
          </p:nvPr>
        </p:nvSpPr>
        <p:spPr/>
        <p:txBody>
          <a:bodyPr/>
          <a:lstStyle/>
          <a:p>
            <a:fld id="{BE5BFBD6-20D2-43CD-A548-3BCA3B1FC956}" type="slidenum">
              <a:rPr lang="de-DE" smtClean="0"/>
              <a:t>‹Nr.›</a:t>
            </a:fld>
            <a:endParaRPr lang="de-DE"/>
          </a:p>
        </p:txBody>
      </p:sp>
    </p:spTree>
    <p:extLst>
      <p:ext uri="{BB962C8B-B14F-4D97-AF65-F5344CB8AC3E}">
        <p14:creationId xmlns:p14="http://schemas.microsoft.com/office/powerpoint/2010/main" val="272716647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IMAGE-Layout-6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049637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IMAGE-Layout-6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47539856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IMAGE-Layout-6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80000" y="479400"/>
            <a:ext cx="11232000" cy="5899200"/>
          </a:xfrm>
          <a:prstGeom prst="roundRect">
            <a:avLst>
              <a:gd name="adj" fmla="val 223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3384926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IMAGE-Layout-6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1549400"/>
            <a:ext cx="8331200" cy="5308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0985841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IMAGE-Layout-6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64008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9162595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IMAGE-Layout-6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0" y="0"/>
            <a:ext cx="7874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1995010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IMAGE-Layout-67">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5156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0602143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IMAGE-Layout-68">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029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8552193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IMAGE-Layout-69">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654800" y="0"/>
            <a:ext cx="5537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4472409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IMAGE-Layout-70">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689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8616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C8E768-BF10-AC67-3FAA-555B0B3644D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E00E66C-D2D5-9066-9E83-08A527B066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95DBEAD9-A06D-00AF-9947-148BC15A0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229DE3E-F2AA-15EF-BE11-7D236ECBCF86}"/>
              </a:ext>
            </a:extLst>
          </p:cNvPr>
          <p:cNvSpPr>
            <a:spLocks noGrp="1"/>
          </p:cNvSpPr>
          <p:nvPr>
            <p:ph type="dt" sz="half" idx="10"/>
          </p:nvPr>
        </p:nvSpPr>
        <p:spPr/>
        <p:txBody>
          <a:bodyPr/>
          <a:lstStyle/>
          <a:p>
            <a:fld id="{B2504447-A011-4CF6-8966-0ACD74AEA7CA}" type="datetimeFigureOut">
              <a:rPr lang="de-DE" smtClean="0"/>
              <a:t>21.04.2024</a:t>
            </a:fld>
            <a:endParaRPr lang="de-DE"/>
          </a:p>
        </p:txBody>
      </p:sp>
      <p:sp>
        <p:nvSpPr>
          <p:cNvPr id="6" name="Fußzeilenplatzhalter 5">
            <a:extLst>
              <a:ext uri="{FF2B5EF4-FFF2-40B4-BE49-F238E27FC236}">
                <a16:creationId xmlns:a16="http://schemas.microsoft.com/office/drawing/2014/main" id="{4C94A72F-AD7D-02D7-1C8A-7A9956D649B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0671A70-79BC-63A3-F877-1885669CEEF1}"/>
              </a:ext>
            </a:extLst>
          </p:cNvPr>
          <p:cNvSpPr>
            <a:spLocks noGrp="1"/>
          </p:cNvSpPr>
          <p:nvPr>
            <p:ph type="sldNum" sz="quarter" idx="12"/>
          </p:nvPr>
        </p:nvSpPr>
        <p:spPr/>
        <p:txBody>
          <a:bodyPr/>
          <a:lstStyle/>
          <a:p>
            <a:fld id="{BE5BFBD6-20D2-43CD-A548-3BCA3B1FC956}" type="slidenum">
              <a:rPr lang="de-DE" smtClean="0"/>
              <a:t>‹Nr.›</a:t>
            </a:fld>
            <a:endParaRPr lang="de-DE"/>
          </a:p>
        </p:txBody>
      </p:sp>
    </p:spTree>
    <p:extLst>
      <p:ext uri="{BB962C8B-B14F-4D97-AF65-F5344CB8AC3E}">
        <p14:creationId xmlns:p14="http://schemas.microsoft.com/office/powerpoint/2010/main" val="184239462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7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556000" y="433400"/>
            <a:ext cx="8175600" cy="5991200"/>
          </a:xfrm>
          <a:prstGeom prst="parallelogram">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40192467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IMAGE-Layout-7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2712839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IMAGE-Layout-7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2534086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IMAGE-Layout-7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978400" y="0"/>
            <a:ext cx="721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4054786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IMAGE-Layout-7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454400" y="0"/>
            <a:ext cx="873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7245337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IMAGE-Layout-7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7244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45912139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IMAGE-Layout-7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33678925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IMAGE-Layout-7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91239141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IMAGE-Layout-7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2805238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IMAGE-Layout-8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6473A6D7-DE33-354E-BEC6-4712BD5E04DE}"/>
              </a:ext>
            </a:extLst>
          </p:cNvPr>
          <p:cNvSpPr>
            <a:spLocks noGrp="1"/>
          </p:cNvSpPr>
          <p:nvPr>
            <p:ph type="pic" sz="quarter" idx="11"/>
          </p:nvPr>
        </p:nvSpPr>
        <p:spPr>
          <a:xfrm>
            <a:off x="609600" y="624840"/>
            <a:ext cx="7332000" cy="5608320"/>
          </a:xfrm>
          <a:prstGeom prst="roundRect">
            <a:avLst>
              <a:gd name="adj" fmla="val 0"/>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147446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205" Type="http://schemas.openxmlformats.org/officeDocument/2006/relationships/slideLayout" Target="../slideLayouts/slideLayout216.xml"/><Relationship Id="rId226" Type="http://schemas.openxmlformats.org/officeDocument/2006/relationships/slideLayout" Target="../slideLayouts/slideLayout23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16" Type="http://schemas.openxmlformats.org/officeDocument/2006/relationships/slideLayout" Target="../slideLayouts/slideLayout227.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206" Type="http://schemas.openxmlformats.org/officeDocument/2006/relationships/slideLayout" Target="../slideLayouts/slideLayout217.xml"/><Relationship Id="rId227" Type="http://schemas.openxmlformats.org/officeDocument/2006/relationships/slideLayout" Target="../slideLayouts/slideLayout238.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217" Type="http://schemas.openxmlformats.org/officeDocument/2006/relationships/slideLayout" Target="../slideLayouts/slideLayout228.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207" Type="http://schemas.openxmlformats.org/officeDocument/2006/relationships/slideLayout" Target="../slideLayouts/slideLayout218.xml"/><Relationship Id="rId228" Type="http://schemas.openxmlformats.org/officeDocument/2006/relationships/slideLayout" Target="../slideLayouts/slideLayout239.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18" Type="http://schemas.openxmlformats.org/officeDocument/2006/relationships/slideLayout" Target="../slideLayouts/slideLayout229.xml"/><Relationship Id="rId24" Type="http://schemas.openxmlformats.org/officeDocument/2006/relationships/slideLayout" Target="../slideLayouts/slideLayout35.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31" Type="http://schemas.openxmlformats.org/officeDocument/2006/relationships/slideLayout" Target="../slideLayouts/slideLayout142.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208" Type="http://schemas.openxmlformats.org/officeDocument/2006/relationships/slideLayout" Target="../slideLayouts/slideLayout219.xml"/><Relationship Id="rId229" Type="http://schemas.openxmlformats.org/officeDocument/2006/relationships/slideLayout" Target="../slideLayouts/slideLayout240.xml"/><Relationship Id="rId14" Type="http://schemas.openxmlformats.org/officeDocument/2006/relationships/slideLayout" Target="../slideLayouts/slideLayout25.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8" Type="http://schemas.openxmlformats.org/officeDocument/2006/relationships/slideLayout" Target="../slideLayouts/slideLayout19.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219" Type="http://schemas.openxmlformats.org/officeDocument/2006/relationships/slideLayout" Target="../slideLayouts/slideLayout230.xml"/><Relationship Id="rId230" Type="http://schemas.openxmlformats.org/officeDocument/2006/relationships/slideLayout" Target="../slideLayouts/slideLayout241.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209" Type="http://schemas.openxmlformats.org/officeDocument/2006/relationships/slideLayout" Target="../slideLayouts/slideLayout220.xml"/><Relationship Id="rId190" Type="http://schemas.openxmlformats.org/officeDocument/2006/relationships/slideLayout" Target="../slideLayouts/slideLayout201.xml"/><Relationship Id="rId204" Type="http://schemas.openxmlformats.org/officeDocument/2006/relationships/slideLayout" Target="../slideLayouts/slideLayout215.xml"/><Relationship Id="rId220" Type="http://schemas.openxmlformats.org/officeDocument/2006/relationships/slideLayout" Target="../slideLayouts/slideLayout231.xml"/><Relationship Id="rId225" Type="http://schemas.openxmlformats.org/officeDocument/2006/relationships/slideLayout" Target="../slideLayouts/slideLayout236.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10" Type="http://schemas.openxmlformats.org/officeDocument/2006/relationships/slideLayout" Target="../slideLayouts/slideLayout221.xml"/><Relationship Id="rId215" Type="http://schemas.openxmlformats.org/officeDocument/2006/relationships/slideLayout" Target="../slideLayouts/slideLayout226.xml"/><Relationship Id="rId26" Type="http://schemas.openxmlformats.org/officeDocument/2006/relationships/slideLayout" Target="../slideLayouts/slideLayout37.xml"/><Relationship Id="rId231" Type="http://schemas.openxmlformats.org/officeDocument/2006/relationships/theme" Target="../theme/theme2.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200" Type="http://schemas.openxmlformats.org/officeDocument/2006/relationships/slideLayout" Target="../slideLayouts/slideLayout211.xml"/><Relationship Id="rId16" Type="http://schemas.openxmlformats.org/officeDocument/2006/relationships/slideLayout" Target="../slideLayouts/slideLayout27.xml"/><Relationship Id="rId221" Type="http://schemas.openxmlformats.org/officeDocument/2006/relationships/slideLayout" Target="../slideLayouts/slideLayout232.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11" Type="http://schemas.openxmlformats.org/officeDocument/2006/relationships/slideLayout" Target="../slideLayouts/slideLayout222.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201" Type="http://schemas.openxmlformats.org/officeDocument/2006/relationships/slideLayout" Target="../slideLayouts/slideLayout212.xml"/><Relationship Id="rId222" Type="http://schemas.openxmlformats.org/officeDocument/2006/relationships/slideLayout" Target="../slideLayouts/slideLayout233.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12" Type="http://schemas.openxmlformats.org/officeDocument/2006/relationships/slideLayout" Target="../slideLayouts/slideLayout223.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202" Type="http://schemas.openxmlformats.org/officeDocument/2006/relationships/slideLayout" Target="../slideLayouts/slideLayout213.xml"/><Relationship Id="rId223" Type="http://schemas.openxmlformats.org/officeDocument/2006/relationships/slideLayout" Target="../slideLayouts/slideLayout23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13" Type="http://schemas.openxmlformats.org/officeDocument/2006/relationships/slideLayout" Target="../slideLayouts/slideLayout22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40" Type="http://schemas.openxmlformats.org/officeDocument/2006/relationships/slideLayout" Target="../slideLayouts/slideLayout51.xml"/><Relationship Id="rId115" Type="http://schemas.openxmlformats.org/officeDocument/2006/relationships/slideLayout" Target="../slideLayouts/slideLayout126.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9" Type="http://schemas.openxmlformats.org/officeDocument/2006/relationships/slideLayout" Target="../slideLayouts/slideLayout210.xml"/><Relationship Id="rId203" Type="http://schemas.openxmlformats.org/officeDocument/2006/relationships/slideLayout" Target="../slideLayouts/slideLayout214.xml"/><Relationship Id="rId19" Type="http://schemas.openxmlformats.org/officeDocument/2006/relationships/slideLayout" Target="../slideLayouts/slideLayout30.xml"/><Relationship Id="rId224" Type="http://schemas.openxmlformats.org/officeDocument/2006/relationships/slideLayout" Target="../slideLayouts/slideLayout235.xml"/><Relationship Id="rId30" Type="http://schemas.openxmlformats.org/officeDocument/2006/relationships/slideLayout" Target="../slideLayouts/slideLayout4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189" Type="http://schemas.openxmlformats.org/officeDocument/2006/relationships/slideLayout" Target="../slideLayouts/slideLayout200.xml"/><Relationship Id="rId3" Type="http://schemas.openxmlformats.org/officeDocument/2006/relationships/slideLayout" Target="../slideLayouts/slideLayout14.xml"/><Relationship Id="rId214"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8FE8088-170B-6586-4A85-9D4E018B26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A1E3542-60DA-4892-CA28-3E013ABFE2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CEC7BAE-48B4-BFE6-1FC2-BAABEFA3FA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504447-A011-4CF6-8966-0ACD74AEA7CA}" type="datetimeFigureOut">
              <a:rPr lang="de-DE" smtClean="0"/>
              <a:t>21.04.2024</a:t>
            </a:fld>
            <a:endParaRPr lang="de-DE"/>
          </a:p>
        </p:txBody>
      </p:sp>
      <p:sp>
        <p:nvSpPr>
          <p:cNvPr id="5" name="Fußzeilenplatzhalter 4">
            <a:extLst>
              <a:ext uri="{FF2B5EF4-FFF2-40B4-BE49-F238E27FC236}">
                <a16:creationId xmlns:a16="http://schemas.microsoft.com/office/drawing/2014/main" id="{FB590AEC-108D-688E-6AB6-EE91D03CD6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129FA632-87C7-DF3E-6347-7C00502242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E5BFBD6-20D2-43CD-A548-3BCA3B1FC956}" type="slidenum">
              <a:rPr lang="de-DE" smtClean="0"/>
              <a:t>‹Nr.›</a:t>
            </a:fld>
            <a:endParaRPr lang="de-DE"/>
          </a:p>
        </p:txBody>
      </p:sp>
    </p:spTree>
    <p:extLst>
      <p:ext uri="{BB962C8B-B14F-4D97-AF65-F5344CB8AC3E}">
        <p14:creationId xmlns:p14="http://schemas.microsoft.com/office/powerpoint/2010/main" val="799461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0006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 id="2147483859" r:id="rId199"/>
    <p:sldLayoutId id="2147483860" r:id="rId200"/>
    <p:sldLayoutId id="2147483861" r:id="rId201"/>
    <p:sldLayoutId id="2147483862" r:id="rId202"/>
    <p:sldLayoutId id="2147483863" r:id="rId203"/>
    <p:sldLayoutId id="2147483864" r:id="rId204"/>
    <p:sldLayoutId id="2147483865" r:id="rId205"/>
    <p:sldLayoutId id="2147483866" r:id="rId206"/>
    <p:sldLayoutId id="2147483867" r:id="rId207"/>
    <p:sldLayoutId id="2147483868" r:id="rId208"/>
    <p:sldLayoutId id="2147483869" r:id="rId209"/>
    <p:sldLayoutId id="2147483870" r:id="rId210"/>
    <p:sldLayoutId id="2147483871" r:id="rId211"/>
    <p:sldLayoutId id="2147483872" r:id="rId212"/>
    <p:sldLayoutId id="2147483873" r:id="rId213"/>
    <p:sldLayoutId id="2147483874" r:id="rId214"/>
    <p:sldLayoutId id="2147483875" r:id="rId215"/>
    <p:sldLayoutId id="2147483876" r:id="rId216"/>
    <p:sldLayoutId id="2147483877" r:id="rId217"/>
    <p:sldLayoutId id="2147483878" r:id="rId218"/>
    <p:sldLayoutId id="2147483879" r:id="rId219"/>
    <p:sldLayoutId id="2147483880" r:id="rId220"/>
    <p:sldLayoutId id="2147483881" r:id="rId221"/>
    <p:sldLayoutId id="2147483882" r:id="rId222"/>
    <p:sldLayoutId id="2147483883" r:id="rId223"/>
    <p:sldLayoutId id="2147483884" r:id="rId224"/>
    <p:sldLayoutId id="2147483885" r:id="rId225"/>
    <p:sldLayoutId id="2147483886" r:id="rId226"/>
    <p:sldLayoutId id="2147483887" r:id="rId227"/>
    <p:sldLayoutId id="2147483888" r:id="rId228"/>
    <p:sldLayoutId id="2147483889" r:id="rId229"/>
    <p:sldLayoutId id="2147483890" r:id="rId23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5.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5.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5.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5.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5.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5.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5.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1FD57414-E1D7-4B68-AE57-2C22A4B1A300}"/>
              </a:ext>
            </a:extLst>
          </p:cNvPr>
          <p:cNvSpPr txBox="1"/>
          <p:nvPr/>
        </p:nvSpPr>
        <p:spPr>
          <a:xfrm>
            <a:off x="1335531" y="2108200"/>
            <a:ext cx="5612248" cy="1939185"/>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Roboto Black" panose="02000000000000000000" pitchFamily="2" charset="0"/>
                <a:cs typeface="+mn-cs"/>
              </a:rPr>
              <a:t>Terraform</a:t>
            </a:r>
            <a:endParaRPr kumimoji="0" lang="de-DE" sz="1333" b="0" i="0" u="none" strike="noStrike" kern="1200" cap="none" spc="0" normalizeH="0" baseline="0" noProof="0" dirty="0">
              <a:ln>
                <a:noFill/>
              </a:ln>
              <a:solidFill>
                <a:srgbClr val="FFFFFF"/>
              </a:solidFill>
              <a:effectLst/>
              <a:uLnTx/>
              <a:uFillTx/>
              <a:latin typeface="Bebas Neue" panose="020B0606020202050201" pitchFamily="34" charset="0"/>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rPr>
              <a:t>Terraform für Fortgeschrittene</a:t>
            </a:r>
          </a:p>
        </p:txBody>
      </p:sp>
      <p:sp>
        <p:nvSpPr>
          <p:cNvPr id="5" name="TextBox 4">
            <a:extLst>
              <a:ext uri="{FF2B5EF4-FFF2-40B4-BE49-F238E27FC236}">
                <a16:creationId xmlns:a16="http://schemas.microsoft.com/office/drawing/2014/main" id="{827B051B-E820-4754-9C07-E245C0DA7850}"/>
              </a:ext>
            </a:extLst>
          </p:cNvPr>
          <p:cNvSpPr txBox="1"/>
          <p:nvPr/>
        </p:nvSpPr>
        <p:spPr>
          <a:xfrm>
            <a:off x="609600" y="6076279"/>
            <a:ext cx="2641600"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2F2F5"/>
                </a:solidFill>
                <a:effectLst/>
                <a:uLnTx/>
                <a:uFillTx/>
                <a:latin typeface="Source Sans Pro"/>
                <a:ea typeface="+mn-ea"/>
                <a:cs typeface="+mn-cs"/>
              </a:rPr>
              <a:t>© 2024 Ben Coepp Publishing</a:t>
            </a:r>
          </a:p>
        </p:txBody>
      </p:sp>
      <p:sp>
        <p:nvSpPr>
          <p:cNvPr id="6" name="TextBox 5">
            <a:extLst>
              <a:ext uri="{FF2B5EF4-FFF2-40B4-BE49-F238E27FC236}">
                <a16:creationId xmlns:a16="http://schemas.microsoft.com/office/drawing/2014/main" id="{771DBB7B-0480-4D69-AB1A-CBC77C7904BB}"/>
              </a:ext>
            </a:extLst>
          </p:cNvPr>
          <p:cNvSpPr txBox="1"/>
          <p:nvPr/>
        </p:nvSpPr>
        <p:spPr>
          <a:xfrm>
            <a:off x="609600" y="408258"/>
            <a:ext cx="1828800"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en-US" sz="2400" b="1" i="0" u="none" strike="noStrike" kern="1200" cap="none" spc="0" normalizeH="0" baseline="0" noProof="0" dirty="0">
              <a:ln>
                <a:noFill/>
              </a:ln>
              <a:solidFill>
                <a:srgbClr val="FFC955"/>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9E8B2DFD-0BD6-4013-8B00-B7D217A68CD6}"/>
              </a:ext>
            </a:extLst>
          </p:cNvPr>
          <p:cNvCxnSpPr>
            <a:cxnSpLocks/>
          </p:cNvCxnSpPr>
          <p:nvPr/>
        </p:nvCxnSpPr>
        <p:spPr>
          <a:xfrm>
            <a:off x="609600" y="6420523"/>
            <a:ext cx="299049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590D2E-BA9E-4B34-9BC6-3A57DB73BB8E}"/>
              </a:ext>
            </a:extLst>
          </p:cNvPr>
          <p:cNvSpPr>
            <a:spLocks noGrp="1"/>
          </p:cNvSpPr>
          <p:nvPr>
            <p:ph type="pic" sz="quarter" idx="11"/>
          </p:nvPr>
        </p:nvSpPr>
        <p:spPr>
          <a:xfrm flipH="1">
            <a:off x="7851649" y="-20531"/>
            <a:ext cx="4340351" cy="6858000"/>
          </a:xfrm>
        </p:spPr>
        <p:txBody>
          <a:bodyPr/>
          <a:lstStyle/>
          <a:p>
            <a:endParaRPr lang="de-DE"/>
          </a:p>
        </p:txBody>
      </p:sp>
    </p:spTree>
    <p:extLst>
      <p:ext uri="{BB962C8B-B14F-4D97-AF65-F5344CB8AC3E}">
        <p14:creationId xmlns:p14="http://schemas.microsoft.com/office/powerpoint/2010/main" val="107367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38DB883-97CC-C496-7F36-35D99C8C1D9D}"/>
              </a:ext>
            </a:extLst>
          </p:cNvPr>
          <p:cNvPicPr>
            <a:picLocks noChangeAspect="1"/>
          </p:cNvPicPr>
          <p:nvPr/>
        </p:nvPicPr>
        <p:blipFill>
          <a:blip r:embed="rId2"/>
          <a:stretch>
            <a:fillRect/>
          </a:stretch>
        </p:blipFill>
        <p:spPr>
          <a:xfrm>
            <a:off x="193431" y="567482"/>
            <a:ext cx="11805138" cy="5723036"/>
          </a:xfrm>
          <a:prstGeom prst="rect">
            <a:avLst/>
          </a:prstGeom>
        </p:spPr>
      </p:pic>
    </p:spTree>
    <p:extLst>
      <p:ext uri="{BB962C8B-B14F-4D97-AF65-F5344CB8AC3E}">
        <p14:creationId xmlns:p14="http://schemas.microsoft.com/office/powerpoint/2010/main" val="61219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3FA96F48-4F01-8929-1064-30F1CBE512E9}"/>
              </a:ext>
            </a:extLst>
          </p:cNvPr>
          <p:cNvPicPr>
            <a:picLocks noChangeAspect="1"/>
          </p:cNvPicPr>
          <p:nvPr/>
        </p:nvPicPr>
        <p:blipFill>
          <a:blip r:embed="rId2"/>
          <a:stretch>
            <a:fillRect/>
          </a:stretch>
        </p:blipFill>
        <p:spPr>
          <a:xfrm>
            <a:off x="362243" y="2143042"/>
            <a:ext cx="11467514" cy="2571915"/>
          </a:xfrm>
          <a:prstGeom prst="rect">
            <a:avLst/>
          </a:prstGeom>
        </p:spPr>
      </p:pic>
    </p:spTree>
    <p:extLst>
      <p:ext uri="{BB962C8B-B14F-4D97-AF65-F5344CB8AC3E}">
        <p14:creationId xmlns:p14="http://schemas.microsoft.com/office/powerpoint/2010/main" val="232134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F33CEFF-D445-2AA9-04B7-5B3EBF473E39}"/>
              </a:ext>
            </a:extLst>
          </p:cNvPr>
          <p:cNvPicPr>
            <a:picLocks noChangeAspect="1"/>
          </p:cNvPicPr>
          <p:nvPr/>
        </p:nvPicPr>
        <p:blipFill>
          <a:blip r:embed="rId2"/>
          <a:stretch>
            <a:fillRect/>
          </a:stretch>
        </p:blipFill>
        <p:spPr>
          <a:xfrm>
            <a:off x="249701" y="1882841"/>
            <a:ext cx="11692597" cy="3092317"/>
          </a:xfrm>
          <a:prstGeom prst="rect">
            <a:avLst/>
          </a:prstGeom>
        </p:spPr>
      </p:pic>
    </p:spTree>
    <p:extLst>
      <p:ext uri="{BB962C8B-B14F-4D97-AF65-F5344CB8AC3E}">
        <p14:creationId xmlns:p14="http://schemas.microsoft.com/office/powerpoint/2010/main" val="1053989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3E67573A-C1D5-76B9-82FE-851FEE94CC05}"/>
              </a:ext>
            </a:extLst>
          </p:cNvPr>
          <p:cNvPicPr>
            <a:picLocks noChangeAspect="1"/>
          </p:cNvPicPr>
          <p:nvPr/>
        </p:nvPicPr>
        <p:blipFill>
          <a:blip r:embed="rId2"/>
          <a:stretch>
            <a:fillRect/>
          </a:stretch>
        </p:blipFill>
        <p:spPr>
          <a:xfrm>
            <a:off x="270803" y="1135789"/>
            <a:ext cx="11650394" cy="4586421"/>
          </a:xfrm>
          <a:prstGeom prst="rect">
            <a:avLst/>
          </a:prstGeom>
        </p:spPr>
      </p:pic>
    </p:spTree>
    <p:extLst>
      <p:ext uri="{BB962C8B-B14F-4D97-AF65-F5344CB8AC3E}">
        <p14:creationId xmlns:p14="http://schemas.microsoft.com/office/powerpoint/2010/main" val="1672348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Behandlung von </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Dependencies</a:t>
            </a:r>
            <a:endParaRPr kumimoji="0" lang="de-DE" sz="4000" b="0" i="0" u="none" strike="noStrike" kern="1200" cap="none" spc="0" normalizeH="0" baseline="0" noProof="0" dirty="0">
              <a:ln>
                <a:noFill/>
              </a:ln>
              <a:solidFill>
                <a:srgbClr val="FFFFFF"/>
              </a:solidFill>
              <a:effectLst/>
              <a:uLnTx/>
              <a:uFillTx/>
              <a:latin typeface="Source Sans Pro Black"/>
              <a:ea typeface="+mn-ea"/>
              <a:cs typeface="+mn-cs"/>
            </a:endParaRP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1721757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2724251"/>
            <a:ext cx="6738730" cy="156966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Die Behandlung von Abhängigkeiten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Dependencies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in Terraform ist ein wichtiger Bestandteil beim Management und der Orchestrierung von Infrastrukturen.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4293911"/>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err="1">
                <a:gradFill>
                  <a:gsLst>
                    <a:gs pos="0">
                      <a:srgbClr val="8766D0"/>
                    </a:gs>
                    <a:gs pos="100000">
                      <a:srgbClr val="6C9FF4"/>
                    </a:gs>
                  </a:gsLst>
                  <a:lin ang="5400000" scaled="1"/>
                </a:gradFill>
                <a:latin typeface="Source Sans Pro Black"/>
              </a:rPr>
              <a:t>Dependencies</a:t>
            </a:r>
            <a:endPar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2006295"/>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104401575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22400" y="2290227"/>
            <a:ext cx="4775201" cy="230832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Recherche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Was für </a:t>
            </a:r>
            <a:r>
              <a:rPr kumimoji="0" lang="de-DE" sz="3600" b="1" i="0" u="none" strike="noStrike" kern="1200" cap="none" spc="0" normalizeH="0" baseline="0" noProof="0" dirty="0" err="1">
                <a:ln>
                  <a:noFill/>
                </a:ln>
                <a:solidFill>
                  <a:srgbClr val="FFFFFF"/>
                </a:solidFill>
                <a:effectLst/>
                <a:uLnTx/>
                <a:uFillTx/>
                <a:latin typeface="Source Sans Pro Black"/>
                <a:ea typeface="+mn-ea"/>
                <a:cs typeface="+mn-cs"/>
              </a:rPr>
              <a:t>Dependencies</a:t>
            </a: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 fallen Ihnen in Terraform den ein</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552526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B92FEA9-51B5-7226-187B-15B6B8C6FDB1}"/>
              </a:ext>
            </a:extLst>
          </p:cNvPr>
          <p:cNvPicPr>
            <a:picLocks noChangeAspect="1"/>
          </p:cNvPicPr>
          <p:nvPr/>
        </p:nvPicPr>
        <p:blipFill>
          <a:blip r:embed="rId2"/>
          <a:stretch>
            <a:fillRect/>
          </a:stretch>
        </p:blipFill>
        <p:spPr>
          <a:xfrm>
            <a:off x="172329" y="731017"/>
            <a:ext cx="11847342" cy="5395966"/>
          </a:xfrm>
          <a:prstGeom prst="rect">
            <a:avLst/>
          </a:prstGeom>
        </p:spPr>
      </p:pic>
    </p:spTree>
    <p:extLst>
      <p:ext uri="{BB962C8B-B14F-4D97-AF65-F5344CB8AC3E}">
        <p14:creationId xmlns:p14="http://schemas.microsoft.com/office/powerpoint/2010/main" val="30454334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F2BC653-1C27-B076-E5AD-55C2FFD30923}"/>
              </a:ext>
            </a:extLst>
          </p:cNvPr>
          <p:cNvPicPr>
            <a:picLocks noChangeAspect="1"/>
          </p:cNvPicPr>
          <p:nvPr/>
        </p:nvPicPr>
        <p:blipFill>
          <a:blip r:embed="rId2"/>
          <a:stretch>
            <a:fillRect/>
          </a:stretch>
        </p:blipFill>
        <p:spPr>
          <a:xfrm>
            <a:off x="168812" y="515574"/>
            <a:ext cx="11854375" cy="5826852"/>
          </a:xfrm>
          <a:prstGeom prst="rect">
            <a:avLst/>
          </a:prstGeom>
        </p:spPr>
      </p:pic>
    </p:spTree>
    <p:extLst>
      <p:ext uri="{BB962C8B-B14F-4D97-AF65-F5344CB8AC3E}">
        <p14:creationId xmlns:p14="http://schemas.microsoft.com/office/powerpoint/2010/main" val="2270239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1B1DFE58-6E44-07D1-BB38-F7D117500793}"/>
              </a:ext>
            </a:extLst>
          </p:cNvPr>
          <p:cNvPicPr>
            <a:picLocks noChangeAspect="1"/>
          </p:cNvPicPr>
          <p:nvPr/>
        </p:nvPicPr>
        <p:blipFill>
          <a:blip r:embed="rId2"/>
          <a:stretch>
            <a:fillRect/>
          </a:stretch>
        </p:blipFill>
        <p:spPr>
          <a:xfrm>
            <a:off x="168812" y="2068905"/>
            <a:ext cx="11854375" cy="2720189"/>
          </a:xfrm>
          <a:prstGeom prst="rect">
            <a:avLst/>
          </a:prstGeom>
        </p:spPr>
      </p:pic>
    </p:spTree>
    <p:extLst>
      <p:ext uri="{BB962C8B-B14F-4D97-AF65-F5344CB8AC3E}">
        <p14:creationId xmlns:p14="http://schemas.microsoft.com/office/powerpoint/2010/main" val="1394552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610E2F-1ABB-4BD0-A32D-836CC0B8ABB5}"/>
              </a:ext>
            </a:extLst>
          </p:cNvPr>
          <p:cNvSpPr>
            <a:spLocks noGrp="1"/>
          </p:cNvSpPr>
          <p:nvPr>
            <p:ph type="pic" sz="quarter" idx="10"/>
          </p:nvPr>
        </p:nvSpPr>
        <p:spPr/>
        <p:txBody>
          <a:bodyPr/>
          <a:lstStyle/>
          <a:p>
            <a:endParaRPr lang="de-DE" dirty="0"/>
          </a:p>
        </p:txBody>
      </p:sp>
      <p:sp>
        <p:nvSpPr>
          <p:cNvPr id="9" name="Freeform: Shape 8">
            <a:extLst>
              <a:ext uri="{FF2B5EF4-FFF2-40B4-BE49-F238E27FC236}">
                <a16:creationId xmlns:a16="http://schemas.microsoft.com/office/drawing/2014/main" id="{A109083D-E2F8-4D62-88DE-C70082648A7D}"/>
              </a:ext>
            </a:extLst>
          </p:cNvPr>
          <p:cNvSpPr/>
          <p:nvPr/>
        </p:nvSpPr>
        <p:spPr>
          <a:xfrm>
            <a:off x="0" y="0"/>
            <a:ext cx="2895600" cy="6858000"/>
          </a:xfrm>
          <a:custGeom>
            <a:avLst/>
            <a:gdLst>
              <a:gd name="connsiteX0" fmla="*/ 0 w 4343400"/>
              <a:gd name="connsiteY0" fmla="*/ 0 h 10287000"/>
              <a:gd name="connsiteX1" fmla="*/ 4343400 w 4343400"/>
              <a:gd name="connsiteY1" fmla="*/ 0 h 10287000"/>
              <a:gd name="connsiteX2" fmla="*/ 2057400 w 4343400"/>
              <a:gd name="connsiteY2" fmla="*/ 10287000 h 10287000"/>
              <a:gd name="connsiteX3" fmla="*/ 0 w 43434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4343400" h="10287000">
                <a:moveTo>
                  <a:pt x="0" y="0"/>
                </a:moveTo>
                <a:lnTo>
                  <a:pt x="4343400" y="0"/>
                </a:lnTo>
                <a:lnTo>
                  <a:pt x="2057400" y="10287000"/>
                </a:lnTo>
                <a:lnTo>
                  <a:pt x="0" y="1028700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3E334DF-B59D-46F2-B296-F211CF667F32}"/>
              </a:ext>
            </a:extLst>
          </p:cNvPr>
          <p:cNvSpPr txBox="1"/>
          <p:nvPr/>
        </p:nvSpPr>
        <p:spPr>
          <a:xfrm rot="16200000">
            <a:off x="-1417636" y="2342047"/>
            <a:ext cx="5165443" cy="1446550"/>
          </a:xfrm>
          <a:prstGeom prst="rect">
            <a:avLst/>
          </a:prstGeom>
          <a:noFill/>
          <a:effectLst>
            <a:outerShdw blurRad="63500" sx="102000" sy="102000" algn="ctr" rotWithShape="0">
              <a:schemeClr val="bg1">
                <a:alpha val="40000"/>
              </a:schemeClr>
            </a:outerShdw>
          </a:effectLst>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4400" b="0" i="0" u="none" strike="noStrike" kern="1200" cap="none" spc="0" normalizeH="0" baseline="0" noProof="0" dirty="0">
                <a:ln>
                  <a:noFill/>
                </a:ln>
                <a:solidFill>
                  <a:srgbClr val="FFFFFF"/>
                </a:solidFill>
                <a:effectLst/>
                <a:uLnTx/>
                <a:uFillTx/>
                <a:latin typeface="Source Sans Pro Black"/>
                <a:ea typeface="+mn-ea"/>
                <a:cs typeface="+mn-cs"/>
              </a:rPr>
              <a:t>Fortgeschrittene </a:t>
            </a:r>
            <a:r>
              <a:rPr kumimoji="0" lang="de-DE" sz="4400" b="0" i="0" u="none" strike="noStrike" kern="1200" cap="none" spc="0" normalizeH="0" baseline="0" noProof="0" dirty="0">
                <a:ln>
                  <a:noFill/>
                </a:ln>
                <a:solidFill>
                  <a:srgbClr val="FFC955"/>
                </a:solidFill>
                <a:effectLst/>
                <a:uLnTx/>
                <a:uFillTx/>
                <a:latin typeface="Source Sans Pro Black"/>
                <a:ea typeface="+mn-ea"/>
                <a:cs typeface="+mn-cs"/>
              </a:rPr>
              <a:t>Terraform</a:t>
            </a:r>
          </a:p>
        </p:txBody>
      </p:sp>
      <p:sp>
        <p:nvSpPr>
          <p:cNvPr id="68" name="TextBox 67">
            <a:extLst>
              <a:ext uri="{FF2B5EF4-FFF2-40B4-BE49-F238E27FC236}">
                <a16:creationId xmlns:a16="http://schemas.microsoft.com/office/drawing/2014/main" id="{410BF81A-DC00-4BEE-96D1-61632F0B67E4}"/>
              </a:ext>
            </a:extLst>
          </p:cNvPr>
          <p:cNvSpPr txBox="1"/>
          <p:nvPr/>
        </p:nvSpPr>
        <p:spPr>
          <a:xfrm>
            <a:off x="7467600" y="1269018"/>
            <a:ext cx="3810001" cy="3046411"/>
          </a:xfrm>
          <a:prstGeom prst="rect">
            <a:avLst/>
          </a:prstGeom>
          <a:noFill/>
        </p:spPr>
        <p:txBody>
          <a:bodyPr wrap="square" rtlCol="0">
            <a:spAutoFit/>
          </a:bodyPr>
          <a:lstStyle/>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Remote </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Backends</a:t>
            </a: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 – Voreinstellungen</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Remote </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Backends</a:t>
            </a: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 - Konfigurieren in Terraform</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Behandlung von </a:t>
            </a:r>
            <a:r>
              <a:rPr kumimoji="0" lang="de-DE" sz="21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Dependencies</a:t>
            </a:r>
            <a:endPar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Count</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Multiple Variable Files</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Terraform-Import</a:t>
            </a:r>
          </a:p>
        </p:txBody>
      </p:sp>
      <p:cxnSp>
        <p:nvCxnSpPr>
          <p:cNvPr id="69" name="Straight Connector 68">
            <a:extLst>
              <a:ext uri="{FF2B5EF4-FFF2-40B4-BE49-F238E27FC236}">
                <a16:creationId xmlns:a16="http://schemas.microsoft.com/office/drawing/2014/main" id="{3BFFDCEB-84AF-4EE8-A609-BB926F90B79B}"/>
              </a:ext>
            </a:extLst>
          </p:cNvPr>
          <p:cNvCxnSpPr>
            <a:cxnSpLocks/>
          </p:cNvCxnSpPr>
          <p:nvPr/>
        </p:nvCxnSpPr>
        <p:spPr>
          <a:xfrm>
            <a:off x="5759449" y="5588981"/>
            <a:ext cx="551815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8432E4E-F536-4AF0-AA67-DA587EA3E023}"/>
              </a:ext>
            </a:extLst>
          </p:cNvPr>
          <p:cNvSpPr txBox="1"/>
          <p:nvPr/>
        </p:nvSpPr>
        <p:spPr>
          <a:xfrm>
            <a:off x="7213601" y="5054600"/>
            <a:ext cx="4064000" cy="42056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133" b="0" i="1"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von</a:t>
            </a:r>
            <a:r>
              <a:rPr kumimoji="0" lang="de-DE" sz="2133" b="0" i="1" u="none" strike="noStrike" kern="1200" cap="none" spc="0" normalizeH="0" baseline="0" noProof="0" dirty="0">
                <a:ln>
                  <a:noFill/>
                </a:ln>
                <a:solidFill>
                  <a:srgbClr val="FFFFFF"/>
                </a:solidFill>
                <a:effectLst/>
                <a:uLnTx/>
                <a:uFillTx/>
                <a:latin typeface="Source Sans Pro Black"/>
                <a:ea typeface="Source Sans Pro Black" panose="020B0803030403020204" pitchFamily="34" charset="0"/>
                <a:cs typeface="+mn-cs"/>
              </a:rPr>
              <a:t> </a:t>
            </a:r>
            <a:r>
              <a:rPr kumimoji="0" lang="de-DE" sz="2133" b="0" i="1" u="none" strike="noStrike" kern="1200" cap="none" spc="0" normalizeH="0" baseline="0" noProof="0" dirty="0">
                <a:ln>
                  <a:noFill/>
                </a:ln>
                <a:solidFill>
                  <a:srgbClr val="FFC955"/>
                </a:solidFill>
                <a:effectLst/>
                <a:uLnTx/>
                <a:uFillTx/>
                <a:latin typeface="Source Sans Pro"/>
                <a:ea typeface="Source Sans Pro Black" panose="020B0803030403020204" pitchFamily="34" charset="0"/>
                <a:cs typeface="+mn-cs"/>
              </a:rPr>
              <a:t>Ben Cöppicus</a:t>
            </a:r>
          </a:p>
        </p:txBody>
      </p:sp>
      <p:sp>
        <p:nvSpPr>
          <p:cNvPr id="72" name="TextBox 71">
            <a:extLst>
              <a:ext uri="{FF2B5EF4-FFF2-40B4-BE49-F238E27FC236}">
                <a16:creationId xmlns:a16="http://schemas.microsoft.com/office/drawing/2014/main" id="{A8A56C5D-A638-42A1-BC23-1FFA8EAFFCC2}"/>
              </a:ext>
            </a:extLst>
          </p:cNvPr>
          <p:cNvSpPr txBox="1"/>
          <p:nvPr/>
        </p:nvSpPr>
        <p:spPr>
          <a:xfrm>
            <a:off x="6654801" y="5746214"/>
            <a:ext cx="4622800" cy="29745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
                <a:srgbClr val="FFC955"/>
              </a:buClr>
              <a:buSzTx/>
              <a:buFontTx/>
              <a:buNone/>
              <a:tabLst/>
              <a:defRPr/>
            </a:pPr>
            <a:r>
              <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20.04.2024 @ </a:t>
            </a:r>
            <a:r>
              <a:rPr kumimoji="0" lang="de-DE" sz="13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BenCoeppPublishing</a:t>
            </a:r>
            <a:endPar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spTree>
    <p:extLst>
      <p:ext uri="{BB962C8B-B14F-4D97-AF65-F5344CB8AC3E}">
        <p14:creationId xmlns:p14="http://schemas.microsoft.com/office/powerpoint/2010/main" val="1743839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Count</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22962222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2724251"/>
            <a:ext cx="6738730" cy="267765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In Terraform ist die Option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count</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ein sehr nützliches Werkzeug, um die Anzahl der Instanzen eines Ressourcen-Blocks zu steuern. Damit kannst du auf effiziente Weise mehrere Instanzen einer Ressource aus einem einzigen Ressourcen-Block heraus erstellen, ohne diesen mehrfach kopieren zu müssen.</a:t>
            </a:r>
          </a:p>
          <a:p>
            <a:pPr marL="0" marR="0" lvl="0" indent="0" algn="r" defTabSz="914446" rtl="0" eaLnBrk="1" fontAlgn="auto" latinLnBrk="0" hangingPunct="1">
              <a:lnSpc>
                <a:spcPct val="100000"/>
              </a:lnSpc>
              <a:spcBef>
                <a:spcPts val="0"/>
              </a:spcBef>
              <a:spcAft>
                <a:spcPts val="0"/>
              </a:spcAft>
              <a:buClrTx/>
              <a:buSzTx/>
              <a:buFontTx/>
              <a:buNone/>
              <a:tabLst/>
              <a:defRPr/>
            </a:pPr>
            <a:endParaRPr kumimoji="0" lang="de-DE" sz="2400" b="0" i="1" u="none" strike="noStrike" kern="1200" cap="none" spc="0" normalizeH="0" baseline="0" noProof="0" dirty="0">
              <a:ln>
                <a:noFill/>
              </a:ln>
              <a:solidFill>
                <a:srgbClr val="B6B6BD"/>
              </a:solidFill>
              <a:effectLst/>
              <a:uLnTx/>
              <a:uFillTx/>
              <a:latin typeface="Source Sans Pro"/>
              <a:ea typeface="+mn-ea"/>
              <a:cs typeface="+mn-cs"/>
            </a:endParaRP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4986408"/>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Count</a:t>
            </a:r>
            <a:endPar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2006295"/>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199504759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CCD6540-772D-2AD6-FA2A-8FB176230B0D}"/>
              </a:ext>
            </a:extLst>
          </p:cNvPr>
          <p:cNvPicPr>
            <a:picLocks noChangeAspect="1"/>
          </p:cNvPicPr>
          <p:nvPr/>
        </p:nvPicPr>
        <p:blipFill>
          <a:blip r:embed="rId2"/>
          <a:stretch>
            <a:fillRect/>
          </a:stretch>
        </p:blipFill>
        <p:spPr>
          <a:xfrm>
            <a:off x="235634" y="2457180"/>
            <a:ext cx="11720732" cy="1943639"/>
          </a:xfrm>
          <a:prstGeom prst="rect">
            <a:avLst/>
          </a:prstGeom>
        </p:spPr>
      </p:pic>
    </p:spTree>
    <p:extLst>
      <p:ext uri="{BB962C8B-B14F-4D97-AF65-F5344CB8AC3E}">
        <p14:creationId xmlns:p14="http://schemas.microsoft.com/office/powerpoint/2010/main" val="2094945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4705910-9B36-0876-C785-C2B9445A675D}"/>
              </a:ext>
            </a:extLst>
          </p:cNvPr>
          <p:cNvPicPr>
            <a:picLocks noChangeAspect="1"/>
          </p:cNvPicPr>
          <p:nvPr/>
        </p:nvPicPr>
        <p:blipFill>
          <a:blip r:embed="rId2"/>
          <a:stretch>
            <a:fillRect/>
          </a:stretch>
        </p:blipFill>
        <p:spPr>
          <a:xfrm>
            <a:off x="193431" y="724723"/>
            <a:ext cx="11805138" cy="5408553"/>
          </a:xfrm>
          <a:prstGeom prst="rect">
            <a:avLst/>
          </a:prstGeom>
        </p:spPr>
      </p:pic>
    </p:spTree>
    <p:extLst>
      <p:ext uri="{BB962C8B-B14F-4D97-AF65-F5344CB8AC3E}">
        <p14:creationId xmlns:p14="http://schemas.microsoft.com/office/powerpoint/2010/main" val="1090534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3BD58E27-9993-92D3-65C0-68C1739532C2}"/>
              </a:ext>
            </a:extLst>
          </p:cNvPr>
          <p:cNvPicPr>
            <a:picLocks noChangeAspect="1"/>
          </p:cNvPicPr>
          <p:nvPr/>
        </p:nvPicPr>
        <p:blipFill>
          <a:blip r:embed="rId2"/>
          <a:stretch>
            <a:fillRect/>
          </a:stretch>
        </p:blipFill>
        <p:spPr>
          <a:xfrm>
            <a:off x="211015" y="1353905"/>
            <a:ext cx="11769969" cy="4150190"/>
          </a:xfrm>
          <a:prstGeom prst="rect">
            <a:avLst/>
          </a:prstGeom>
        </p:spPr>
      </p:pic>
    </p:spTree>
    <p:extLst>
      <p:ext uri="{BB962C8B-B14F-4D97-AF65-F5344CB8AC3E}">
        <p14:creationId xmlns:p14="http://schemas.microsoft.com/office/powerpoint/2010/main" val="3850094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817CCC1-7B12-1ECC-90FD-AE4421E725D3}"/>
              </a:ext>
            </a:extLst>
          </p:cNvPr>
          <p:cNvPicPr>
            <a:picLocks noChangeAspect="1"/>
          </p:cNvPicPr>
          <p:nvPr/>
        </p:nvPicPr>
        <p:blipFill>
          <a:blip r:embed="rId2"/>
          <a:stretch>
            <a:fillRect/>
          </a:stretch>
        </p:blipFill>
        <p:spPr>
          <a:xfrm>
            <a:off x="263769" y="1720937"/>
            <a:ext cx="11664462" cy="3416125"/>
          </a:xfrm>
          <a:prstGeom prst="rect">
            <a:avLst/>
          </a:prstGeom>
        </p:spPr>
      </p:pic>
    </p:spTree>
    <p:extLst>
      <p:ext uri="{BB962C8B-B14F-4D97-AF65-F5344CB8AC3E}">
        <p14:creationId xmlns:p14="http://schemas.microsoft.com/office/powerpoint/2010/main" val="1986796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926483"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Multiple Variable Files</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41730952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17707" y="1888428"/>
            <a:ext cx="6738730" cy="341632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Multiple Variable Files in Terraform sind einfach Dateien, die Variablendefinitionen enthalten und typischerweise die Erweiterung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tfvars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oder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tfvars.json</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haben. Diese Dateien können benutzerdefinierte Werte für die Variablen speichern, die in deinen Terraform-Konfigurationen verwendet werden. Jede Datei kann für spezifische Anwendungsfälle oder Umgebungen angepasst werden.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182837" y="5304748"/>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Multiple Variable Files</a:t>
            </a:r>
            <a:endPar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45237" y="1170472"/>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370163444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9F9DCBE-2571-3746-5A4F-7DAAD4AB6FF9}"/>
              </a:ext>
            </a:extLst>
          </p:cNvPr>
          <p:cNvPicPr>
            <a:picLocks noChangeAspect="1"/>
          </p:cNvPicPr>
          <p:nvPr/>
        </p:nvPicPr>
        <p:blipFill>
          <a:blip r:embed="rId2"/>
          <a:stretch>
            <a:fillRect/>
          </a:stretch>
        </p:blipFill>
        <p:spPr>
          <a:xfrm>
            <a:off x="291904" y="1269673"/>
            <a:ext cx="11608191" cy="4318653"/>
          </a:xfrm>
          <a:prstGeom prst="rect">
            <a:avLst/>
          </a:prstGeom>
        </p:spPr>
      </p:pic>
    </p:spTree>
    <p:extLst>
      <p:ext uri="{BB962C8B-B14F-4D97-AF65-F5344CB8AC3E}">
        <p14:creationId xmlns:p14="http://schemas.microsoft.com/office/powerpoint/2010/main" val="1003141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1CF4FD4-8DF0-B0FA-F2D1-4CF38A22C13A}"/>
              </a:ext>
            </a:extLst>
          </p:cNvPr>
          <p:cNvPicPr>
            <a:picLocks noChangeAspect="1"/>
          </p:cNvPicPr>
          <p:nvPr/>
        </p:nvPicPr>
        <p:blipFill>
          <a:blip r:embed="rId2"/>
          <a:stretch>
            <a:fillRect/>
          </a:stretch>
        </p:blipFill>
        <p:spPr>
          <a:xfrm>
            <a:off x="161778" y="1065814"/>
            <a:ext cx="11868443" cy="4726372"/>
          </a:xfrm>
          <a:prstGeom prst="rect">
            <a:avLst/>
          </a:prstGeom>
        </p:spPr>
      </p:pic>
    </p:spTree>
    <p:extLst>
      <p:ext uri="{BB962C8B-B14F-4D97-AF65-F5344CB8AC3E}">
        <p14:creationId xmlns:p14="http://schemas.microsoft.com/office/powerpoint/2010/main" val="33904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Remote </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Backends</a:t>
            </a: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 - Voreinstellungen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2544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EA8EBF41-EA9E-6CBF-3039-2E7F2C491836}"/>
              </a:ext>
            </a:extLst>
          </p:cNvPr>
          <p:cNvPicPr>
            <a:picLocks noChangeAspect="1"/>
          </p:cNvPicPr>
          <p:nvPr/>
        </p:nvPicPr>
        <p:blipFill>
          <a:blip r:embed="rId2"/>
          <a:stretch>
            <a:fillRect/>
          </a:stretch>
        </p:blipFill>
        <p:spPr>
          <a:xfrm>
            <a:off x="158261" y="1597105"/>
            <a:ext cx="11875477" cy="3663790"/>
          </a:xfrm>
          <a:prstGeom prst="rect">
            <a:avLst/>
          </a:prstGeom>
        </p:spPr>
      </p:pic>
    </p:spTree>
    <p:extLst>
      <p:ext uri="{BB962C8B-B14F-4D97-AF65-F5344CB8AC3E}">
        <p14:creationId xmlns:p14="http://schemas.microsoft.com/office/powerpoint/2010/main" val="863581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71AC39C1-A9CE-6D16-9045-A49EEB6FF908}"/>
              </a:ext>
            </a:extLst>
          </p:cNvPr>
          <p:cNvPicPr>
            <a:picLocks noChangeAspect="1"/>
          </p:cNvPicPr>
          <p:nvPr/>
        </p:nvPicPr>
        <p:blipFill>
          <a:blip r:embed="rId2"/>
          <a:stretch>
            <a:fillRect/>
          </a:stretch>
        </p:blipFill>
        <p:spPr>
          <a:xfrm>
            <a:off x="196947" y="1711412"/>
            <a:ext cx="11798105" cy="3435176"/>
          </a:xfrm>
          <a:prstGeom prst="rect">
            <a:avLst/>
          </a:prstGeom>
        </p:spPr>
      </p:pic>
    </p:spTree>
    <p:extLst>
      <p:ext uri="{BB962C8B-B14F-4D97-AF65-F5344CB8AC3E}">
        <p14:creationId xmlns:p14="http://schemas.microsoft.com/office/powerpoint/2010/main" val="2194422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926483"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Terraform-Import</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5377878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17707" y="2257760"/>
            <a:ext cx="6738730" cy="3046988"/>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Terraform Import ist ein nützliches Feature in Terraform, das es ermöglicht, bereits bestehende Ressourcen in die Verwaltung von Terraform zu übernehmen. Dies ist besonders wichtig in Szenarien, in denen Ressourcen manuell oder durch andere Tools außerhalb von Terraform erstellt wurden und du sie nun in deine Terraform-Infrastruktur-Konfiguration einbinden möchtest.</a:t>
            </a:r>
          </a:p>
        </p:txBody>
      </p:sp>
      <p:sp>
        <p:nvSpPr>
          <p:cNvPr id="9" name="TextBox 8">
            <a:extLst>
              <a:ext uri="{FF2B5EF4-FFF2-40B4-BE49-F238E27FC236}">
                <a16:creationId xmlns:a16="http://schemas.microsoft.com/office/drawing/2014/main" id="{E7B99E75-A942-4785-87F6-968B84719648}"/>
              </a:ext>
            </a:extLst>
          </p:cNvPr>
          <p:cNvSpPr txBox="1"/>
          <p:nvPr/>
        </p:nvSpPr>
        <p:spPr>
          <a:xfrm>
            <a:off x="2182837" y="5304748"/>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Terraform-Import</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45237" y="1539804"/>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356191899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17707" y="2257760"/>
            <a:ext cx="6738730" cy="2677656"/>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Der Hauptzweck von Terraform Import besteht darin, eine bestehende Infrastruktur in den Zustandsspeicher von Terraform zu bringen, sodass Terraform zukünftige Änderungen an dieser Infrastruktur verwalten kann. Importierte Ressourcen können dann durch Terraform-Konfigurationen gesteuert und modifiziert werden.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182837" y="4935416"/>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2933" dirty="0">
                <a:gradFill>
                  <a:gsLst>
                    <a:gs pos="0">
                      <a:srgbClr val="8766D0"/>
                    </a:gs>
                    <a:gs pos="100000">
                      <a:srgbClr val="6C9FF4"/>
                    </a:gs>
                  </a:gsLst>
                  <a:lin ang="5400000" scaled="1"/>
                </a:gradFill>
                <a:latin typeface="Source Sans Pro Black"/>
              </a:rPr>
              <a:t>Hauptzweck</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45237" y="1539804"/>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355236721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BCB7375-33AB-36FC-DA2C-86A2279C1C7F}"/>
              </a:ext>
            </a:extLst>
          </p:cNvPr>
          <p:cNvPicPr>
            <a:picLocks noChangeAspect="1"/>
          </p:cNvPicPr>
          <p:nvPr/>
        </p:nvPicPr>
        <p:blipFill>
          <a:blip r:embed="rId2"/>
          <a:stretch>
            <a:fillRect/>
          </a:stretch>
        </p:blipFill>
        <p:spPr>
          <a:xfrm>
            <a:off x="246184" y="801294"/>
            <a:ext cx="11699631" cy="5255411"/>
          </a:xfrm>
          <a:prstGeom prst="rect">
            <a:avLst/>
          </a:prstGeom>
        </p:spPr>
      </p:pic>
    </p:spTree>
    <p:extLst>
      <p:ext uri="{BB962C8B-B14F-4D97-AF65-F5344CB8AC3E}">
        <p14:creationId xmlns:p14="http://schemas.microsoft.com/office/powerpoint/2010/main" val="2692219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40FE9B1-58E8-D09F-325A-D748D084E91E}"/>
              </a:ext>
            </a:extLst>
          </p:cNvPr>
          <p:cNvPicPr>
            <a:picLocks noChangeAspect="1"/>
          </p:cNvPicPr>
          <p:nvPr/>
        </p:nvPicPr>
        <p:blipFill>
          <a:blip r:embed="rId2"/>
          <a:stretch>
            <a:fillRect/>
          </a:stretch>
        </p:blipFill>
        <p:spPr>
          <a:xfrm>
            <a:off x="260252" y="1592910"/>
            <a:ext cx="11671495" cy="3672179"/>
          </a:xfrm>
          <a:prstGeom prst="rect">
            <a:avLst/>
          </a:prstGeom>
        </p:spPr>
      </p:pic>
    </p:spTree>
    <p:extLst>
      <p:ext uri="{BB962C8B-B14F-4D97-AF65-F5344CB8AC3E}">
        <p14:creationId xmlns:p14="http://schemas.microsoft.com/office/powerpoint/2010/main" val="37320450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B5A8693-1271-0C6C-C098-2FF8C33B973D}"/>
              </a:ext>
            </a:extLst>
          </p:cNvPr>
          <p:cNvPicPr>
            <a:picLocks noChangeAspect="1"/>
          </p:cNvPicPr>
          <p:nvPr/>
        </p:nvPicPr>
        <p:blipFill>
          <a:blip r:embed="rId2"/>
          <a:stretch>
            <a:fillRect/>
          </a:stretch>
        </p:blipFill>
        <p:spPr>
          <a:xfrm>
            <a:off x="147711" y="1555289"/>
            <a:ext cx="11896578" cy="3747422"/>
          </a:xfrm>
          <a:prstGeom prst="rect">
            <a:avLst/>
          </a:prstGeom>
        </p:spPr>
      </p:pic>
    </p:spTree>
    <p:extLst>
      <p:ext uri="{BB962C8B-B14F-4D97-AF65-F5344CB8AC3E}">
        <p14:creationId xmlns:p14="http://schemas.microsoft.com/office/powerpoint/2010/main" val="3613557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5A18A75-7236-6B21-F3EF-5871A10C9CE5}"/>
              </a:ext>
            </a:extLst>
          </p:cNvPr>
          <p:cNvPicPr>
            <a:picLocks noChangeAspect="1"/>
          </p:cNvPicPr>
          <p:nvPr/>
        </p:nvPicPr>
        <p:blipFill>
          <a:blip r:embed="rId2"/>
          <a:stretch>
            <a:fillRect/>
          </a:stretch>
        </p:blipFill>
        <p:spPr>
          <a:xfrm>
            <a:off x="274320" y="1802568"/>
            <a:ext cx="11643360" cy="3252864"/>
          </a:xfrm>
          <a:prstGeom prst="rect">
            <a:avLst/>
          </a:prstGeom>
        </p:spPr>
      </p:pic>
    </p:spTree>
    <p:extLst>
      <p:ext uri="{BB962C8B-B14F-4D97-AF65-F5344CB8AC3E}">
        <p14:creationId xmlns:p14="http://schemas.microsoft.com/office/powerpoint/2010/main" val="397445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8470" y="2063069"/>
            <a:ext cx="6738730" cy="378565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Remote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Backends</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in Terraform sind Konfigurationen, die es ermöglichen, den Zustand (State) eines Terraform-Projekts sicher und effizient in einer entfernten Speicherlösung zu verwalten. Dies ist besonders nützlich in Teams oder in automatisierten Umgebungen, da es eine zentrale Speicherung des Zustands ermöglicht und Probleme mit dem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Zustandslocking</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und der Konsistenz verhindert.</a:t>
            </a:r>
          </a:p>
          <a:p>
            <a:pPr marL="0" marR="0" lvl="0" indent="0" algn="r" defTabSz="914446" rtl="0" eaLnBrk="1" fontAlgn="auto" latinLnBrk="0" hangingPunct="1">
              <a:lnSpc>
                <a:spcPct val="100000"/>
              </a:lnSpc>
              <a:spcBef>
                <a:spcPts val="0"/>
              </a:spcBef>
              <a:spcAft>
                <a:spcPts val="0"/>
              </a:spcAft>
              <a:buClrTx/>
              <a:buSzTx/>
              <a:buFontTx/>
              <a:buNone/>
              <a:tabLst/>
              <a:defRPr/>
            </a:pPr>
            <a:endParaRPr kumimoji="0" lang="de-DE" sz="2400" b="0" i="1" u="none" strike="noStrike" kern="1200" cap="none" spc="0" normalizeH="0" baseline="0" noProof="0" dirty="0">
              <a:ln>
                <a:noFill/>
              </a:ln>
              <a:solidFill>
                <a:srgbClr val="B6B6BD"/>
              </a:solidFill>
              <a:effectLst/>
              <a:uLnTx/>
              <a:uFillTx/>
              <a:latin typeface="Source Sans Pro"/>
              <a:ea typeface="+mn-ea"/>
              <a:cs typeface="+mn-cs"/>
            </a:endParaRPr>
          </a:p>
        </p:txBody>
      </p:sp>
      <p:sp>
        <p:nvSpPr>
          <p:cNvPr id="9" name="TextBox 8">
            <a:extLst>
              <a:ext uri="{FF2B5EF4-FFF2-40B4-BE49-F238E27FC236}">
                <a16:creationId xmlns:a16="http://schemas.microsoft.com/office/drawing/2014/main" id="{E7B99E75-A942-4785-87F6-968B84719648}"/>
              </a:ext>
            </a:extLst>
          </p:cNvPr>
          <p:cNvSpPr txBox="1"/>
          <p:nvPr/>
        </p:nvSpPr>
        <p:spPr>
          <a:xfrm>
            <a:off x="2133600" y="5433222"/>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Remote </a:t>
            </a:r>
            <a:r>
              <a:rPr kumimoji="0" lang="de-DE" sz="2933" b="0" i="0" u="none" strike="noStrike" kern="1200" cap="none" spc="0" normalizeH="0" baseline="0" noProof="0" dirty="0" err="1">
                <a:ln>
                  <a:noFill/>
                </a:ln>
                <a:gradFill>
                  <a:gsLst>
                    <a:gs pos="0">
                      <a:srgbClr val="8766D0"/>
                    </a:gs>
                    <a:gs pos="100000">
                      <a:srgbClr val="6C9FF4"/>
                    </a:gs>
                  </a:gsLst>
                  <a:lin ang="5400000" scaled="1"/>
                </a:gradFill>
                <a:effectLst/>
                <a:uLnTx/>
                <a:uFillTx/>
                <a:latin typeface="Source Sans Pro Black"/>
                <a:ea typeface="+mn-ea"/>
                <a:cs typeface="+mn-cs"/>
              </a:rPr>
              <a:t>Backends</a:t>
            </a:r>
            <a:endPar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096000" y="1345113"/>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201721088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BD193F4-2D07-1090-1A41-1AA83CE8568B}"/>
              </a:ext>
            </a:extLst>
          </p:cNvPr>
          <p:cNvPicPr>
            <a:picLocks noChangeAspect="1"/>
          </p:cNvPicPr>
          <p:nvPr/>
        </p:nvPicPr>
        <p:blipFill>
          <a:blip r:embed="rId2"/>
          <a:stretch>
            <a:fillRect/>
          </a:stretch>
        </p:blipFill>
        <p:spPr>
          <a:xfrm>
            <a:off x="341141" y="664368"/>
            <a:ext cx="11509717" cy="5529264"/>
          </a:xfrm>
          <a:prstGeom prst="rect">
            <a:avLst/>
          </a:prstGeom>
        </p:spPr>
      </p:pic>
    </p:spTree>
    <p:extLst>
      <p:ext uri="{BB962C8B-B14F-4D97-AF65-F5344CB8AC3E}">
        <p14:creationId xmlns:p14="http://schemas.microsoft.com/office/powerpoint/2010/main" val="115977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6D415B99-998B-FF46-BCEB-F2D96F4A5973}"/>
              </a:ext>
            </a:extLst>
          </p:cNvPr>
          <p:cNvSpPr txBox="1"/>
          <p:nvPr/>
        </p:nvSpPr>
        <p:spPr>
          <a:xfrm>
            <a:off x="1422400" y="2290227"/>
            <a:ext cx="4775201" cy="286232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B6B6BD"/>
                </a:solidFill>
                <a:effectLst/>
                <a:uLnTx/>
                <a:uFillTx/>
                <a:latin typeface="Source Sans Pro"/>
                <a:ea typeface="+mn-ea"/>
                <a:cs typeface="+mn-cs"/>
              </a:rPr>
              <a:t>Recherche Aufgabe</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3600" b="1" i="0" u="none" strike="noStrike" kern="1200" cap="none" spc="0" normalizeH="0" baseline="0" noProof="0" dirty="0">
                <a:ln>
                  <a:noFill/>
                </a:ln>
                <a:solidFill>
                  <a:srgbClr val="FFFFFF"/>
                </a:solidFill>
                <a:effectLst/>
                <a:uLnTx/>
                <a:uFillTx/>
                <a:latin typeface="Source Sans Pro Black"/>
                <a:ea typeface="+mn-ea"/>
                <a:cs typeface="+mn-cs"/>
              </a:rPr>
              <a:t>Schauen Sie welche Lösungen zum Remote Speichern Sie finden</a:t>
            </a:r>
          </a:p>
        </p:txBody>
      </p:sp>
      <p:sp>
        <p:nvSpPr>
          <p:cNvPr id="2" name="Oval 1">
            <a:extLst>
              <a:ext uri="{FF2B5EF4-FFF2-40B4-BE49-F238E27FC236}">
                <a16:creationId xmlns:a16="http://schemas.microsoft.com/office/drawing/2014/main" id="{E5454B15-01F0-D149-B4D7-3EB7782D1709}"/>
              </a:ext>
            </a:extLst>
          </p:cNvPr>
          <p:cNvSpPr/>
          <p:nvPr/>
        </p:nvSpPr>
        <p:spPr>
          <a:xfrm>
            <a:off x="7010400" y="2057400"/>
            <a:ext cx="2743200" cy="2743200"/>
          </a:xfrm>
          <a:prstGeom prst="ellipse">
            <a:avLst/>
          </a:pr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en-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17" name="TextBox 16">
            <a:extLst>
              <a:ext uri="{FF2B5EF4-FFF2-40B4-BE49-F238E27FC236}">
                <a16:creationId xmlns:a16="http://schemas.microsoft.com/office/drawing/2014/main" id="{CCCDB8E6-E786-9547-AA89-EF86BE4DBCA4}"/>
              </a:ext>
            </a:extLst>
          </p:cNvPr>
          <p:cNvSpPr txBox="1"/>
          <p:nvPr/>
        </p:nvSpPr>
        <p:spPr>
          <a:xfrm>
            <a:off x="7264400" y="2172246"/>
            <a:ext cx="2235200" cy="2544414"/>
          </a:xfrm>
          <a:prstGeom prst="rect">
            <a:avLst/>
          </a:prstGeom>
          <a:noFill/>
        </p:spPr>
        <p:txBody>
          <a:bodyPr wrap="square" rtlCol="0">
            <a:spAutoFit/>
          </a:bodyPr>
          <a:lstStyle/>
          <a:p>
            <a:pPr marL="0" marR="0" lvl="0" indent="0" algn="ctr" defTabSz="914446" rtl="0" eaLnBrk="1" fontAlgn="auto" latinLnBrk="0" hangingPunct="1">
              <a:lnSpc>
                <a:spcPct val="100000"/>
              </a:lnSpc>
              <a:spcBef>
                <a:spcPts val="0"/>
              </a:spcBef>
              <a:spcAft>
                <a:spcPts val="0"/>
              </a:spcAft>
              <a:buClrTx/>
              <a:buSzTx/>
              <a:buFontTx/>
              <a:buNone/>
              <a:tabLst/>
              <a:defRPr/>
            </a:pPr>
            <a:r>
              <a:rPr kumimoji="0" lang="en-US"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rPr>
              <a:t>?</a:t>
            </a:r>
            <a:endParaRPr kumimoji="0" lang="uk-UA" sz="15934" b="1" i="0" u="none" strike="noStrike" kern="1200" cap="none" spc="0" normalizeH="0" baseline="0" noProof="0" dirty="0">
              <a:ln>
                <a:noFill/>
              </a:ln>
              <a:solidFill>
                <a:srgbClr val="FFFFFF"/>
              </a:solidFill>
              <a:effectLst/>
              <a:uLnTx/>
              <a:uFillTx/>
              <a:latin typeface="Montserrat" panose="00000500000000000000" pitchFamily="2" charset="0"/>
              <a:ea typeface="+mn-ea"/>
              <a:cs typeface="+mn-cs"/>
            </a:endParaRPr>
          </a:p>
        </p:txBody>
      </p:sp>
    </p:spTree>
    <p:extLst>
      <p:ext uri="{BB962C8B-B14F-4D97-AF65-F5344CB8AC3E}">
        <p14:creationId xmlns:p14="http://schemas.microsoft.com/office/powerpoint/2010/main" val="3516871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B1AD2DF-C2DD-33C2-1172-1D96B1181DCC}"/>
              </a:ext>
            </a:extLst>
          </p:cNvPr>
          <p:cNvPicPr>
            <a:picLocks noChangeAspect="1"/>
          </p:cNvPicPr>
          <p:nvPr/>
        </p:nvPicPr>
        <p:blipFill>
          <a:blip r:embed="rId2"/>
          <a:stretch>
            <a:fillRect/>
          </a:stretch>
        </p:blipFill>
        <p:spPr>
          <a:xfrm>
            <a:off x="320040" y="1676169"/>
            <a:ext cx="11551920" cy="3505661"/>
          </a:xfrm>
          <a:prstGeom prst="rect">
            <a:avLst/>
          </a:prstGeom>
        </p:spPr>
      </p:pic>
    </p:spTree>
    <p:extLst>
      <p:ext uri="{BB962C8B-B14F-4D97-AF65-F5344CB8AC3E}">
        <p14:creationId xmlns:p14="http://schemas.microsoft.com/office/powerpoint/2010/main" val="230612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459504"/>
            <a:ext cx="5664200" cy="1938992"/>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Remote </a:t>
            </a:r>
            <a:r>
              <a:rPr kumimoji="0" lang="de-DE" sz="4000" b="0" i="0" u="none" strike="noStrike" kern="1200" cap="none" spc="0" normalizeH="0" baseline="0" noProof="0" dirty="0" err="1">
                <a:ln>
                  <a:noFill/>
                </a:ln>
                <a:solidFill>
                  <a:srgbClr val="FFFFFF"/>
                </a:solidFill>
                <a:effectLst/>
                <a:uLnTx/>
                <a:uFillTx/>
                <a:latin typeface="Source Sans Pro Black"/>
                <a:ea typeface="+mn-ea"/>
                <a:cs typeface="+mn-cs"/>
              </a:rPr>
              <a:t>Backends</a:t>
            </a: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 - Konfigurieren in Terraform</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15409395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A82D830-A52B-4BA8-CD75-3464C52378BE}"/>
              </a:ext>
            </a:extLst>
          </p:cNvPr>
          <p:cNvPicPr>
            <a:picLocks noChangeAspect="1"/>
          </p:cNvPicPr>
          <p:nvPr/>
        </p:nvPicPr>
        <p:blipFill>
          <a:blip r:embed="rId2"/>
          <a:stretch>
            <a:fillRect/>
          </a:stretch>
        </p:blipFill>
        <p:spPr>
          <a:xfrm>
            <a:off x="196947" y="924612"/>
            <a:ext cx="11798105" cy="5008776"/>
          </a:xfrm>
          <a:prstGeom prst="rect">
            <a:avLst/>
          </a:prstGeom>
        </p:spPr>
      </p:pic>
    </p:spTree>
    <p:extLst>
      <p:ext uri="{BB962C8B-B14F-4D97-AF65-F5344CB8AC3E}">
        <p14:creationId xmlns:p14="http://schemas.microsoft.com/office/powerpoint/2010/main" val="391496044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GENARAL LAYOUTS">
  <a:themeElements>
    <a:clrScheme name="VIVID21-00-Default">
      <a:dk1>
        <a:srgbClr val="171C30"/>
      </a:dk1>
      <a:lt1>
        <a:srgbClr val="FFFFFF"/>
      </a:lt1>
      <a:dk2>
        <a:srgbClr val="B6B6BD"/>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ce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371</Words>
  <Application>Microsoft Office PowerPoint</Application>
  <PresentationFormat>Breitbild</PresentationFormat>
  <Paragraphs>51</Paragraphs>
  <Slides>38</Slides>
  <Notes>2</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38</vt:i4>
      </vt:variant>
    </vt:vector>
  </HeadingPairs>
  <TitlesOfParts>
    <vt:vector size="48" baseType="lpstr">
      <vt:lpstr>Aptos</vt:lpstr>
      <vt:lpstr>Aptos Display</vt:lpstr>
      <vt:lpstr>Arial</vt:lpstr>
      <vt:lpstr>Bebas Neue</vt:lpstr>
      <vt:lpstr>Calibri</vt:lpstr>
      <vt:lpstr>Montserrat</vt:lpstr>
      <vt:lpstr>Source Sans Pro</vt:lpstr>
      <vt:lpstr>Source Sans Pro Black</vt:lpstr>
      <vt:lpstr>Office</vt:lpstr>
      <vt:lpstr>GENARAL LAYOUTS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Cöppicus</dc:creator>
  <cp:lastModifiedBy>Ben Cöppicus</cp:lastModifiedBy>
  <cp:revision>7</cp:revision>
  <dcterms:created xsi:type="dcterms:W3CDTF">2024-04-20T14:46:34Z</dcterms:created>
  <dcterms:modified xsi:type="dcterms:W3CDTF">2024-04-21T09:44:18Z</dcterms:modified>
</cp:coreProperties>
</file>