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3"/>
  </p:notesMasterIdLst>
  <p:sldIdLst>
    <p:sldId id="4932" r:id="rId3"/>
    <p:sldId id="4687" r:id="rId4"/>
    <p:sldId id="4698" r:id="rId5"/>
    <p:sldId id="7905" r:id="rId6"/>
    <p:sldId id="7906" r:id="rId7"/>
    <p:sldId id="7907" r:id="rId8"/>
    <p:sldId id="7902" r:id="rId9"/>
    <p:sldId id="4933" r:id="rId10"/>
    <p:sldId id="7908" r:id="rId11"/>
    <p:sldId id="7909" r:id="rId12"/>
    <p:sldId id="7910" r:id="rId13"/>
    <p:sldId id="7911" r:id="rId14"/>
    <p:sldId id="7912" r:id="rId15"/>
    <p:sldId id="4934" r:id="rId16"/>
    <p:sldId id="7913" r:id="rId17"/>
    <p:sldId id="7914" r:id="rId18"/>
    <p:sldId id="7915" r:id="rId19"/>
    <p:sldId id="7916" r:id="rId20"/>
    <p:sldId id="7917" r:id="rId21"/>
    <p:sldId id="7918" r:id="rId22"/>
    <p:sldId id="4935" r:id="rId23"/>
    <p:sldId id="7919" r:id="rId24"/>
    <p:sldId id="4936" r:id="rId25"/>
    <p:sldId id="7920" r:id="rId26"/>
    <p:sldId id="7921" r:id="rId27"/>
    <p:sldId id="7922" r:id="rId28"/>
    <p:sldId id="7923" r:id="rId29"/>
    <p:sldId id="7924" r:id="rId30"/>
    <p:sldId id="4938" r:id="rId31"/>
    <p:sldId id="7925" r:id="rId32"/>
    <p:sldId id="7926" r:id="rId33"/>
    <p:sldId id="7927" r:id="rId34"/>
    <p:sldId id="7928" r:id="rId35"/>
    <p:sldId id="7929" r:id="rId36"/>
    <p:sldId id="4939" r:id="rId37"/>
    <p:sldId id="7930" r:id="rId38"/>
    <p:sldId id="7931" r:id="rId39"/>
    <p:sldId id="7932" r:id="rId40"/>
    <p:sldId id="7933" r:id="rId41"/>
    <p:sldId id="7934" r:id="rId4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91"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453A7-49BE-4A09-90A8-D4499133C10B}" type="datetimeFigureOut">
              <a:rPr lang="de-DE" smtClean="0"/>
              <a:t>21.04.2024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86F05E-8BAF-4D33-AEA1-1E6AEFBCC8F9}" type="slidenum">
              <a:rPr lang="de-DE" smtClean="0"/>
              <a:t>‹Nr.›</a:t>
            </a:fld>
            <a:endParaRPr lang="de-DE"/>
          </a:p>
        </p:txBody>
      </p:sp>
    </p:spTree>
    <p:extLst>
      <p:ext uri="{BB962C8B-B14F-4D97-AF65-F5344CB8AC3E}">
        <p14:creationId xmlns:p14="http://schemas.microsoft.com/office/powerpoint/2010/main" val="4096114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Für Datenbanken oder unterschiedliche Systemtypen um eine klare und eindeutige </a:t>
            </a:r>
            <a:r>
              <a:rPr lang="de-DE" dirty="0" err="1"/>
              <a:t>unterscheidung</a:t>
            </a:r>
            <a:r>
              <a:rPr lang="de-DE" dirty="0"/>
              <a:t> zu erwirken</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4944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4944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2EFED6-7DBC-4522-106C-08DB1E094B2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53DD2F2-45DF-D06E-3C61-7525543E0C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F9EE513-9319-13AE-23AE-9BC73A5E94D6}"/>
              </a:ext>
            </a:extLst>
          </p:cNvPr>
          <p:cNvSpPr>
            <a:spLocks noGrp="1"/>
          </p:cNvSpPr>
          <p:nvPr>
            <p:ph type="dt" sz="half" idx="10"/>
          </p:nvPr>
        </p:nvSpPr>
        <p:spPr/>
        <p:txBody>
          <a:bodyPr/>
          <a:lstStyle/>
          <a:p>
            <a:fld id="{9CF72646-3C76-4E2B-BD88-4C1D0D1F2FCC}" type="datetimeFigureOut">
              <a:rPr lang="de-DE" smtClean="0"/>
              <a:t>21.04.2024</a:t>
            </a:fld>
            <a:endParaRPr lang="de-DE"/>
          </a:p>
        </p:txBody>
      </p:sp>
      <p:sp>
        <p:nvSpPr>
          <p:cNvPr id="5" name="Fußzeilenplatzhalter 4">
            <a:extLst>
              <a:ext uri="{FF2B5EF4-FFF2-40B4-BE49-F238E27FC236}">
                <a16:creationId xmlns:a16="http://schemas.microsoft.com/office/drawing/2014/main" id="{246CBDA5-DEA3-A0B0-E215-DD517C8A05D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F04CCFA-9CA6-9B83-5EDD-C78FE75073B4}"/>
              </a:ext>
            </a:extLst>
          </p:cNvPr>
          <p:cNvSpPr>
            <a:spLocks noGrp="1"/>
          </p:cNvSpPr>
          <p:nvPr>
            <p:ph type="sldNum" sz="quarter" idx="12"/>
          </p:nvPr>
        </p:nvSpPr>
        <p:spPr/>
        <p:txBody>
          <a:bodyPr/>
          <a:lstStyle/>
          <a:p>
            <a:fld id="{DFE5AEE0-D675-453B-ABE3-F6C0F3DB8B5F}" type="slidenum">
              <a:rPr lang="de-DE" smtClean="0"/>
              <a:t>‹Nr.›</a:t>
            </a:fld>
            <a:endParaRPr lang="de-DE"/>
          </a:p>
        </p:txBody>
      </p:sp>
    </p:spTree>
    <p:extLst>
      <p:ext uri="{BB962C8B-B14F-4D97-AF65-F5344CB8AC3E}">
        <p14:creationId xmlns:p14="http://schemas.microsoft.com/office/powerpoint/2010/main" val="785733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C508E0-5A74-056C-5565-B26034897B17}"/>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0818971-643E-5A9A-9B01-8F7CCA2524F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B7126DF-939E-6F66-59D7-BC336984E331}"/>
              </a:ext>
            </a:extLst>
          </p:cNvPr>
          <p:cNvSpPr>
            <a:spLocks noGrp="1"/>
          </p:cNvSpPr>
          <p:nvPr>
            <p:ph type="dt" sz="half" idx="10"/>
          </p:nvPr>
        </p:nvSpPr>
        <p:spPr/>
        <p:txBody>
          <a:bodyPr/>
          <a:lstStyle/>
          <a:p>
            <a:fld id="{9CF72646-3C76-4E2B-BD88-4C1D0D1F2FCC}" type="datetimeFigureOut">
              <a:rPr lang="de-DE" smtClean="0"/>
              <a:t>21.04.2024</a:t>
            </a:fld>
            <a:endParaRPr lang="de-DE"/>
          </a:p>
        </p:txBody>
      </p:sp>
      <p:sp>
        <p:nvSpPr>
          <p:cNvPr id="5" name="Fußzeilenplatzhalter 4">
            <a:extLst>
              <a:ext uri="{FF2B5EF4-FFF2-40B4-BE49-F238E27FC236}">
                <a16:creationId xmlns:a16="http://schemas.microsoft.com/office/drawing/2014/main" id="{CAD7F319-C32F-46AF-89A3-2DF7468CAC2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1B5DBB9-EBEC-FB44-5178-ABB3EC5BCC94}"/>
              </a:ext>
            </a:extLst>
          </p:cNvPr>
          <p:cNvSpPr>
            <a:spLocks noGrp="1"/>
          </p:cNvSpPr>
          <p:nvPr>
            <p:ph type="sldNum" sz="quarter" idx="12"/>
          </p:nvPr>
        </p:nvSpPr>
        <p:spPr/>
        <p:txBody>
          <a:bodyPr/>
          <a:lstStyle/>
          <a:p>
            <a:fld id="{DFE5AEE0-D675-453B-ABE3-F6C0F3DB8B5F}" type="slidenum">
              <a:rPr lang="de-DE" smtClean="0"/>
              <a:t>‹Nr.›</a:t>
            </a:fld>
            <a:endParaRPr lang="de-DE"/>
          </a:p>
        </p:txBody>
      </p:sp>
    </p:spTree>
    <p:extLst>
      <p:ext uri="{BB962C8B-B14F-4D97-AF65-F5344CB8AC3E}">
        <p14:creationId xmlns:p14="http://schemas.microsoft.com/office/powerpoint/2010/main" val="415392737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IMAGE-Layout-81">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9129121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userDrawn="1">
  <p:cSld name="IMAGE-Layout-8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054234F-206C-4002-95BE-53DC4A1649FB}"/>
              </a:ext>
            </a:extLst>
          </p:cNvPr>
          <p:cNvSpPr>
            <a:spLocks noGrp="1"/>
          </p:cNvSpPr>
          <p:nvPr>
            <p:ph type="pic" sz="quarter" idx="11"/>
          </p:nvPr>
        </p:nvSpPr>
        <p:spPr>
          <a:xfrm>
            <a:off x="81360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94822941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IMAGE-Layout-83">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3272315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userDrawn="1">
  <p:cSld name="IMAGE-Layout-8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97031400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IMAGE-Layout-8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3808113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userDrawn="1">
  <p:cSld name="IMAGE-Layout-8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9526431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IMAGE-Layout-87">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609600" y="627888"/>
            <a:ext cx="10972800" cy="280416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0657963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IMAGE-Layout-8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85722933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userDrawn="1">
  <p:cSld name="IMAGE-Layout-8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9960715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userDrawn="1">
  <p:cSld name="IMAGE-Layout-9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828800" y="2133600"/>
            <a:ext cx="2590800" cy="2590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520401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9F153F3-D21C-8956-ADD6-2306B6D31700}"/>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319C887C-3076-90E7-A814-DE9D0550BF9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556664B-928A-3320-DCB9-46EFADDFEE49}"/>
              </a:ext>
            </a:extLst>
          </p:cNvPr>
          <p:cNvSpPr>
            <a:spLocks noGrp="1"/>
          </p:cNvSpPr>
          <p:nvPr>
            <p:ph type="dt" sz="half" idx="10"/>
          </p:nvPr>
        </p:nvSpPr>
        <p:spPr/>
        <p:txBody>
          <a:bodyPr/>
          <a:lstStyle/>
          <a:p>
            <a:fld id="{9CF72646-3C76-4E2B-BD88-4C1D0D1F2FCC}" type="datetimeFigureOut">
              <a:rPr lang="de-DE" smtClean="0"/>
              <a:t>21.04.2024</a:t>
            </a:fld>
            <a:endParaRPr lang="de-DE"/>
          </a:p>
        </p:txBody>
      </p:sp>
      <p:sp>
        <p:nvSpPr>
          <p:cNvPr id="5" name="Fußzeilenplatzhalter 4">
            <a:extLst>
              <a:ext uri="{FF2B5EF4-FFF2-40B4-BE49-F238E27FC236}">
                <a16:creationId xmlns:a16="http://schemas.microsoft.com/office/drawing/2014/main" id="{A6A97378-788D-5825-F68E-E717C3A4DCB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090D2EC-E5FA-2F2B-F487-B414DDFFCA94}"/>
              </a:ext>
            </a:extLst>
          </p:cNvPr>
          <p:cNvSpPr>
            <a:spLocks noGrp="1"/>
          </p:cNvSpPr>
          <p:nvPr>
            <p:ph type="sldNum" sz="quarter" idx="12"/>
          </p:nvPr>
        </p:nvSpPr>
        <p:spPr/>
        <p:txBody>
          <a:bodyPr/>
          <a:lstStyle/>
          <a:p>
            <a:fld id="{DFE5AEE0-D675-453B-ABE3-F6C0F3DB8B5F}" type="slidenum">
              <a:rPr lang="de-DE" smtClean="0"/>
              <a:t>‹Nr.›</a:t>
            </a:fld>
            <a:endParaRPr lang="de-DE"/>
          </a:p>
        </p:txBody>
      </p:sp>
    </p:spTree>
    <p:extLst>
      <p:ext uri="{BB962C8B-B14F-4D97-AF65-F5344CB8AC3E}">
        <p14:creationId xmlns:p14="http://schemas.microsoft.com/office/powerpoint/2010/main" val="290845890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IMAGE-Layout-91">
    <p:spTree>
      <p:nvGrpSpPr>
        <p:cNvPr id="1" name=""/>
        <p:cNvGrpSpPr/>
        <p:nvPr/>
      </p:nvGrpSpPr>
      <p:grpSpPr>
        <a:xfrm>
          <a:off x="0" y="0"/>
          <a:ext cx="0" cy="0"/>
          <a:chOff x="0" y="0"/>
          <a:chExt cx="0" cy="0"/>
        </a:xfrm>
      </p:grpSpPr>
      <p:sp>
        <p:nvSpPr>
          <p:cNvPr id="11" name="Picture Placeholder 5"/>
          <p:cNvSpPr>
            <a:spLocks noGrp="1"/>
          </p:cNvSpPr>
          <p:nvPr>
            <p:ph type="pic" sz="quarter" idx="11"/>
          </p:nvPr>
        </p:nvSpPr>
        <p:spPr>
          <a:xfrm>
            <a:off x="4876800" y="993648"/>
            <a:ext cx="2438400" cy="24384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5125325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userDrawn="1">
  <p:cSld name="IMAGE-Layout-92">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7772400"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03538026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IMAGE-Layout-93">
    <p:spTree>
      <p:nvGrpSpPr>
        <p:cNvPr id="1" name=""/>
        <p:cNvGrpSpPr/>
        <p:nvPr/>
      </p:nvGrpSpPr>
      <p:grpSpPr>
        <a:xfrm>
          <a:off x="0" y="0"/>
          <a:ext cx="0" cy="0"/>
          <a:chOff x="0" y="0"/>
          <a:chExt cx="0" cy="0"/>
        </a:xfrm>
      </p:grpSpPr>
      <p:sp>
        <p:nvSpPr>
          <p:cNvPr id="45" name="Picture Placeholder 2">
            <a:extLst>
              <a:ext uri="{FF2B5EF4-FFF2-40B4-BE49-F238E27FC236}">
                <a16:creationId xmlns:a16="http://schemas.microsoft.com/office/drawing/2014/main" id="{128F5896-9AFD-42E8-BB51-39D5D95DA270}"/>
              </a:ext>
            </a:extLst>
          </p:cNvPr>
          <p:cNvSpPr>
            <a:spLocks noGrp="1"/>
          </p:cNvSpPr>
          <p:nvPr>
            <p:ph type="pic" sz="quarter" idx="11"/>
          </p:nvPr>
        </p:nvSpPr>
        <p:spPr>
          <a:xfrm flipH="1">
            <a:off x="7851649"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6384206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IMAGE-Layout-9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8984830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userDrawn="1">
  <p:cSld name="IMAGE-Layout-95">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9FEC6B68-FA2A-4755-9330-C8332671BDE0}"/>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Picture Placeholder 2">
            <a:extLst>
              <a:ext uri="{FF2B5EF4-FFF2-40B4-BE49-F238E27FC236}">
                <a16:creationId xmlns:a16="http://schemas.microsoft.com/office/drawing/2014/main" id="{172DC03B-E2AF-40E5-9057-345DBC7818A6}"/>
              </a:ext>
            </a:extLst>
          </p:cNvPr>
          <p:cNvSpPr>
            <a:spLocks noGrp="1"/>
          </p:cNvSpPr>
          <p:nvPr>
            <p:ph type="pic" sz="quarter" idx="11"/>
          </p:nvPr>
        </p:nvSpPr>
        <p:spPr>
          <a:xfrm>
            <a:off x="6732965" y="1700596"/>
            <a:ext cx="4328160" cy="4328160"/>
          </a:xfrm>
          <a:prstGeom prst="ellipse">
            <a:avLst/>
          </a:prstGeom>
          <a:solidFill>
            <a:schemeClr val="bg2">
              <a:lumMod val="25000"/>
            </a:schemeClr>
          </a:solidFill>
          <a:ln w="88900">
            <a:solidFill>
              <a:schemeClr val="bg1"/>
            </a:solidFill>
          </a:ln>
          <a:effectLst/>
        </p:spPr>
        <p:txBody>
          <a:bodyPr/>
          <a:lstStyle>
            <a:lvl1pPr>
              <a:defRPr>
                <a:solidFill>
                  <a:schemeClr val="bg1"/>
                </a:solidFill>
              </a:defRPr>
            </a:lvl1pPr>
          </a:lstStyle>
          <a:p>
            <a:endParaRPr lang="uk-UA" dirty="0"/>
          </a:p>
        </p:txBody>
      </p:sp>
    </p:spTree>
    <p:extLst>
      <p:ext uri="{BB962C8B-B14F-4D97-AF65-F5344CB8AC3E}">
        <p14:creationId xmlns:p14="http://schemas.microsoft.com/office/powerpoint/2010/main" val="24102320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userDrawn="1">
  <p:cSld name="IMAGE-Layout-96">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1347B36-C170-4594-A4B8-DA33EA32E6AA}"/>
              </a:ext>
            </a:extLst>
          </p:cNvPr>
          <p:cNvSpPr>
            <a:spLocks noGrp="1"/>
          </p:cNvSpPr>
          <p:nvPr>
            <p:ph type="pic" sz="quarter" idx="10"/>
          </p:nvPr>
        </p:nvSpPr>
        <p:spPr>
          <a:xfrm>
            <a:off x="0" y="3543300"/>
            <a:ext cx="12192000" cy="3314700"/>
          </a:xfrm>
          <a:custGeom>
            <a:avLst/>
            <a:gdLst>
              <a:gd name="connsiteX0" fmla="*/ 0 w 18288000"/>
              <a:gd name="connsiteY0" fmla="*/ 0 h 4972050"/>
              <a:gd name="connsiteX1" fmla="*/ 431800 w 18288000"/>
              <a:gd name="connsiteY1" fmla="*/ 91500 h 4972050"/>
              <a:gd name="connsiteX2" fmla="*/ 2616200 w 18288000"/>
              <a:gd name="connsiteY2" fmla="*/ 737175 h 4972050"/>
              <a:gd name="connsiteX3" fmla="*/ 5219700 w 18288000"/>
              <a:gd name="connsiteY3" fmla="*/ 1657350 h 4972050"/>
              <a:gd name="connsiteX4" fmla="*/ 7835900 w 18288000"/>
              <a:gd name="connsiteY4" fmla="*/ 1013400 h 4972050"/>
              <a:gd name="connsiteX5" fmla="*/ 10452100 w 18288000"/>
              <a:gd name="connsiteY5" fmla="*/ 1657350 h 4972050"/>
              <a:gd name="connsiteX6" fmla="*/ 13068300 w 18288000"/>
              <a:gd name="connsiteY6" fmla="*/ 2762250 h 4972050"/>
              <a:gd name="connsiteX7" fmla="*/ 15671800 w 18288000"/>
              <a:gd name="connsiteY7" fmla="*/ 3223201 h 4972050"/>
              <a:gd name="connsiteX8" fmla="*/ 17852390 w 18288000"/>
              <a:gd name="connsiteY8" fmla="*/ 1565850 h 4972050"/>
              <a:gd name="connsiteX9" fmla="*/ 18288000 w 18288000"/>
              <a:gd name="connsiteY9" fmla="*/ 1104900 h 4972050"/>
              <a:gd name="connsiteX10" fmla="*/ 18288000 w 18288000"/>
              <a:gd name="connsiteY10" fmla="*/ 4972050 h 4972050"/>
              <a:gd name="connsiteX11" fmla="*/ 17856200 w 18288000"/>
              <a:gd name="connsiteY11" fmla="*/ 4972050 h 4972050"/>
              <a:gd name="connsiteX12" fmla="*/ 17670608 w 18288000"/>
              <a:gd name="connsiteY12" fmla="*/ 4972050 h 4972050"/>
              <a:gd name="connsiteX13" fmla="*/ 17450416 w 18288000"/>
              <a:gd name="connsiteY13" fmla="*/ 4972050 h 4972050"/>
              <a:gd name="connsiteX14" fmla="*/ 17200426 w 18288000"/>
              <a:gd name="connsiteY14" fmla="*/ 4972050 h 4972050"/>
              <a:gd name="connsiteX15" fmla="*/ 16925448 w 18288000"/>
              <a:gd name="connsiteY15" fmla="*/ 4972050 h 4972050"/>
              <a:gd name="connsiteX16" fmla="*/ 16630290 w 18288000"/>
              <a:gd name="connsiteY16" fmla="*/ 4972050 h 4972050"/>
              <a:gd name="connsiteX17" fmla="*/ 16319758 w 18288000"/>
              <a:gd name="connsiteY17" fmla="*/ 4972050 h 4972050"/>
              <a:gd name="connsiteX18" fmla="*/ 15671800 w 18288000"/>
              <a:gd name="connsiteY18" fmla="*/ 4972050 h 4972050"/>
              <a:gd name="connsiteX19" fmla="*/ 14370526 w 18288000"/>
              <a:gd name="connsiteY19" fmla="*/ 4972050 h 4972050"/>
              <a:gd name="connsiteX20" fmla="*/ 13068300 w 18288000"/>
              <a:gd name="connsiteY20" fmla="*/ 4972050 h 4972050"/>
              <a:gd name="connsiteX21" fmla="*/ 10452100 w 18288000"/>
              <a:gd name="connsiteY21" fmla="*/ 4972050 h 4972050"/>
              <a:gd name="connsiteX22" fmla="*/ 7835900 w 18288000"/>
              <a:gd name="connsiteY22" fmla="*/ 4972050 h 4972050"/>
              <a:gd name="connsiteX23" fmla="*/ 6532563 w 18288000"/>
              <a:gd name="connsiteY23" fmla="*/ 4972050 h 4972050"/>
              <a:gd name="connsiteX24" fmla="*/ 5219700 w 18288000"/>
              <a:gd name="connsiteY24" fmla="*/ 4972050 h 4972050"/>
              <a:gd name="connsiteX25" fmla="*/ 2616200 w 18288000"/>
              <a:gd name="connsiteY25" fmla="*/ 4972050 h 4972050"/>
              <a:gd name="connsiteX26" fmla="*/ 1967052 w 18288000"/>
              <a:gd name="connsiteY26" fmla="*/ 4972050 h 4972050"/>
              <a:gd name="connsiteX27" fmla="*/ 1656013 w 18288000"/>
              <a:gd name="connsiteY27" fmla="*/ 4972050 h 4972050"/>
              <a:gd name="connsiteX28" fmla="*/ 1360647 w 18288000"/>
              <a:gd name="connsiteY28" fmla="*/ 4972050 h 4972050"/>
              <a:gd name="connsiteX29" fmla="*/ 1085937 w 18288000"/>
              <a:gd name="connsiteY29" fmla="*/ 4972050 h 4972050"/>
              <a:gd name="connsiteX30" fmla="*/ 836871 w 18288000"/>
              <a:gd name="connsiteY30" fmla="*/ 4972050 h 4972050"/>
              <a:gd name="connsiteX31" fmla="*/ 618433 w 18288000"/>
              <a:gd name="connsiteY31" fmla="*/ 4972050 h 4972050"/>
              <a:gd name="connsiteX32" fmla="*/ 435610 w 18288000"/>
              <a:gd name="connsiteY32" fmla="*/ 4972050 h 4972050"/>
              <a:gd name="connsiteX33" fmla="*/ 0 w 18288000"/>
              <a:gd name="connsiteY33" fmla="*/ 4972050 h 497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8288000" h="4972050">
                <a:moveTo>
                  <a:pt x="0" y="0"/>
                </a:moveTo>
                <a:lnTo>
                  <a:pt x="431800" y="91500"/>
                </a:lnTo>
                <a:cubicBezTo>
                  <a:pt x="876300" y="189905"/>
                  <a:pt x="1741170" y="362545"/>
                  <a:pt x="2616200" y="737175"/>
                </a:cubicBezTo>
                <a:cubicBezTo>
                  <a:pt x="3479801" y="1104900"/>
                  <a:pt x="4354830" y="1657350"/>
                  <a:pt x="5219700" y="1657350"/>
                </a:cubicBezTo>
                <a:cubicBezTo>
                  <a:pt x="6096000" y="1657350"/>
                  <a:pt x="6967221" y="1104900"/>
                  <a:pt x="7835900" y="1013400"/>
                </a:cubicBezTo>
                <a:cubicBezTo>
                  <a:pt x="8712200" y="914995"/>
                  <a:pt x="9579610" y="1294805"/>
                  <a:pt x="10452100" y="1657350"/>
                </a:cubicBezTo>
                <a:cubicBezTo>
                  <a:pt x="11315700" y="2019895"/>
                  <a:pt x="12192000" y="2399705"/>
                  <a:pt x="13068300" y="2762250"/>
                </a:cubicBezTo>
                <a:cubicBezTo>
                  <a:pt x="13931900" y="3124795"/>
                  <a:pt x="14804390" y="3504605"/>
                  <a:pt x="15671800" y="3223201"/>
                </a:cubicBezTo>
                <a:cubicBezTo>
                  <a:pt x="16548100" y="2952155"/>
                  <a:pt x="17416780" y="2019895"/>
                  <a:pt x="17852390" y="1565850"/>
                </a:cubicBezTo>
                <a:lnTo>
                  <a:pt x="18288000" y="1104900"/>
                </a:lnTo>
                <a:lnTo>
                  <a:pt x="18288000" y="4972050"/>
                </a:lnTo>
                <a:lnTo>
                  <a:pt x="17856200" y="4972050"/>
                </a:lnTo>
                <a:lnTo>
                  <a:pt x="17670608" y="4972050"/>
                </a:lnTo>
                <a:lnTo>
                  <a:pt x="17450416" y="4972050"/>
                </a:lnTo>
                <a:lnTo>
                  <a:pt x="17200426" y="4972050"/>
                </a:lnTo>
                <a:lnTo>
                  <a:pt x="16925448" y="4972050"/>
                </a:lnTo>
                <a:lnTo>
                  <a:pt x="16630290" y="4972050"/>
                </a:lnTo>
                <a:lnTo>
                  <a:pt x="16319758" y="4972050"/>
                </a:lnTo>
                <a:lnTo>
                  <a:pt x="15671800" y="4972050"/>
                </a:lnTo>
                <a:lnTo>
                  <a:pt x="14370526" y="4972050"/>
                </a:lnTo>
                <a:lnTo>
                  <a:pt x="13068300" y="4972050"/>
                </a:lnTo>
                <a:lnTo>
                  <a:pt x="10452100" y="4972050"/>
                </a:lnTo>
                <a:lnTo>
                  <a:pt x="7835900" y="4972050"/>
                </a:lnTo>
                <a:lnTo>
                  <a:pt x="6532563" y="4972050"/>
                </a:lnTo>
                <a:lnTo>
                  <a:pt x="5219700" y="4972050"/>
                </a:lnTo>
                <a:lnTo>
                  <a:pt x="2616200" y="4972050"/>
                </a:lnTo>
                <a:lnTo>
                  <a:pt x="1967052" y="4972050"/>
                </a:lnTo>
                <a:lnTo>
                  <a:pt x="1656013" y="4972050"/>
                </a:lnTo>
                <a:lnTo>
                  <a:pt x="1360647" y="4972050"/>
                </a:lnTo>
                <a:lnTo>
                  <a:pt x="1085937" y="4972050"/>
                </a:lnTo>
                <a:lnTo>
                  <a:pt x="836871" y="4972050"/>
                </a:lnTo>
                <a:lnTo>
                  <a:pt x="618433" y="4972050"/>
                </a:lnTo>
                <a:lnTo>
                  <a:pt x="435610" y="4972050"/>
                </a:lnTo>
                <a:lnTo>
                  <a:pt x="0" y="4972050"/>
                </a:lnTo>
                <a:close/>
              </a:path>
            </a:pathLst>
          </a:cu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0841088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IMAGE-Layout-9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003821" y="0"/>
            <a:ext cx="318817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Title 4">
            <a:extLst>
              <a:ext uri="{FF2B5EF4-FFF2-40B4-BE49-F238E27FC236}">
                <a16:creationId xmlns:a16="http://schemas.microsoft.com/office/drawing/2014/main" id="{FB5268E0-107A-4C2A-AE10-D7A100ECE33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168925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userDrawn="1">
  <p:cSld name="IMAGE-Layout-9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096000" y="627888"/>
            <a:ext cx="5486400" cy="560832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61377999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userDrawn="1">
  <p:cSld name="IMAGE-Layout-100">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2438400" y="1603248"/>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9059042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userDrawn="1">
  <p:cSld name="IMAGE-Layout-101">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6918960"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1">
            <a:extLst>
              <a:ext uri="{FF2B5EF4-FFF2-40B4-BE49-F238E27FC236}">
                <a16:creationId xmlns:a16="http://schemas.microsoft.com/office/drawing/2014/main" id="{46991B3E-5992-4C30-9C53-3AB54D37F872}"/>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7" name="Text Placeholder 4">
            <a:extLst>
              <a:ext uri="{FF2B5EF4-FFF2-40B4-BE49-F238E27FC236}">
                <a16:creationId xmlns:a16="http://schemas.microsoft.com/office/drawing/2014/main" id="{1BCF9BE1-EC04-4B8E-9B3A-8527507F7250}"/>
              </a:ext>
            </a:extLst>
          </p:cNvPr>
          <p:cNvSpPr>
            <a:spLocks noGrp="1"/>
          </p:cNvSpPr>
          <p:nvPr>
            <p:ph type="body" sz="quarter" idx="10" hasCustomPrompt="1"/>
          </p:nvPr>
        </p:nvSpPr>
        <p:spPr>
          <a:xfrm>
            <a:off x="3073400" y="396240"/>
            <a:ext cx="6045200" cy="355601"/>
          </a:xfrm>
          <a:prstGeom prst="rect">
            <a:avLst/>
          </a:prstGeom>
        </p:spPr>
        <p:txBody>
          <a:bodyPr anchor="ctr"/>
          <a:lstStyle>
            <a:lvl1pPr marL="0" indent="0" algn="ctr">
              <a:buNone/>
              <a:defRPr lang="en-UA" sz="1867" kern="1200" spc="333" dirty="0">
                <a:solidFill>
                  <a:schemeClr val="tx2"/>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266716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548396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userDrawn="1">
  <p:cSld name="IMAGE-Layout-102">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1194817"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0212913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userDrawn="1">
  <p:cSld name="IMAGE-Layout-103">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19814AC4-74A4-493C-B3E1-FA832232AFFE}"/>
              </a:ext>
            </a:extLst>
          </p:cNvPr>
          <p:cNvSpPr>
            <a:spLocks noGrp="1"/>
          </p:cNvSpPr>
          <p:nvPr>
            <p:ph type="pic" sz="quarter" idx="13"/>
          </p:nvPr>
        </p:nvSpPr>
        <p:spPr>
          <a:xfrm>
            <a:off x="2184403" y="391938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CF8F8440-C5A5-4AF8-8F8A-3BA5B158F99F}"/>
              </a:ext>
            </a:extLst>
          </p:cNvPr>
          <p:cNvSpPr>
            <a:spLocks noGrp="1"/>
          </p:cNvSpPr>
          <p:nvPr>
            <p:ph type="pic" sz="quarter" idx="12"/>
          </p:nvPr>
        </p:nvSpPr>
        <p:spPr>
          <a:xfrm>
            <a:off x="6918960" y="112753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2248477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userDrawn="1">
  <p:cSld name="IMAGE-Layout-10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20CF65-F5F8-4E58-88D4-96A7FF8EDE3F}"/>
              </a:ext>
            </a:extLst>
          </p:cNvPr>
          <p:cNvSpPr>
            <a:spLocks noGrp="1"/>
          </p:cNvSpPr>
          <p:nvPr>
            <p:ph type="pic" sz="quarter" idx="11"/>
          </p:nvPr>
        </p:nvSpPr>
        <p:spPr>
          <a:xfrm>
            <a:off x="6096000"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1712954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IMAGE-Layout-105">
    <p:spTree>
      <p:nvGrpSpPr>
        <p:cNvPr id="1" name=""/>
        <p:cNvGrpSpPr/>
        <p:nvPr/>
      </p:nvGrpSpPr>
      <p:grpSpPr>
        <a:xfrm>
          <a:off x="0" y="0"/>
          <a:ext cx="0" cy="0"/>
          <a:chOff x="0" y="0"/>
          <a:chExt cx="0" cy="0"/>
        </a:xfrm>
      </p:grpSpPr>
      <p:sp>
        <p:nvSpPr>
          <p:cNvPr id="11" name="Picture Placeholder 12"/>
          <p:cNvSpPr>
            <a:spLocks noGrp="1"/>
          </p:cNvSpPr>
          <p:nvPr>
            <p:ph type="pic" sz="quarter" idx="11"/>
          </p:nvPr>
        </p:nvSpPr>
        <p:spPr>
          <a:xfrm>
            <a:off x="1688592" y="1675384"/>
            <a:ext cx="1804416" cy="1804416"/>
          </a:xfrm>
          <a:prstGeom prst="roundRect">
            <a:avLst>
              <a:gd name="adj" fmla="val 89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1F63D903-2C79-4845-B9F0-F48F4CAC910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13010174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IMAGE-Layout-106">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2DB4F3EC-6FA6-4607-B645-7D3F2258AE21}"/>
              </a:ext>
            </a:extLst>
          </p:cNvPr>
          <p:cNvSpPr>
            <a:spLocks noGrp="1"/>
          </p:cNvSpPr>
          <p:nvPr>
            <p:ph type="pic" sz="quarter" idx="12"/>
          </p:nvPr>
        </p:nvSpPr>
        <p:spPr>
          <a:xfrm>
            <a:off x="52061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2">
            <a:extLst>
              <a:ext uri="{FF2B5EF4-FFF2-40B4-BE49-F238E27FC236}">
                <a16:creationId xmlns:a16="http://schemas.microsoft.com/office/drawing/2014/main" id="{896841DE-F57D-4FFA-B2B4-844AE25D7DD8}"/>
              </a:ext>
            </a:extLst>
          </p:cNvPr>
          <p:cNvSpPr>
            <a:spLocks noGrp="1"/>
          </p:cNvSpPr>
          <p:nvPr>
            <p:ph type="pic" sz="quarter" idx="13"/>
          </p:nvPr>
        </p:nvSpPr>
        <p:spPr>
          <a:xfrm>
            <a:off x="84332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A96FD531-41C1-429F-981E-C03DFE4D2EA5}"/>
              </a:ext>
            </a:extLst>
          </p:cNvPr>
          <p:cNvSpPr>
            <a:spLocks noGrp="1"/>
          </p:cNvSpPr>
          <p:nvPr>
            <p:ph type="pic" sz="quarter" idx="11"/>
          </p:nvPr>
        </p:nvSpPr>
        <p:spPr>
          <a:xfrm>
            <a:off x="19789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155702717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userDrawn="1">
  <p:cSld name="IMAGE-Layout-108">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599"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4092451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IMAGE-Layout-109">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2182368" y="1752600"/>
            <a:ext cx="963168" cy="96316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12"/>
          <p:cNvSpPr>
            <a:spLocks noGrp="1"/>
          </p:cNvSpPr>
          <p:nvPr>
            <p:ph type="pic" sz="quarter" idx="12"/>
          </p:nvPr>
        </p:nvSpPr>
        <p:spPr>
          <a:xfrm>
            <a:off x="9186672" y="3752088"/>
            <a:ext cx="963168" cy="963168"/>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40895BE1-F501-4DA6-BAC7-1628FD1F775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45422995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IMAGE-Layout-110">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853184"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2"/>
          <p:cNvSpPr>
            <a:spLocks noGrp="1"/>
          </p:cNvSpPr>
          <p:nvPr>
            <p:ph type="pic" sz="quarter" idx="12"/>
          </p:nvPr>
        </p:nvSpPr>
        <p:spPr>
          <a:xfrm>
            <a:off x="6742176"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23153593-CEED-43D7-8481-1C18D9F0B67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22542433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IMAGE-Layout-111">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773936" y="1432560"/>
            <a:ext cx="1828800" cy="1828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8095E9E-7213-4071-833B-F76EE6B46E6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56394042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IMAGE-Layout-112">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573647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4800" dirty="0">
                <a:gradFill>
                  <a:gsLst>
                    <a:gs pos="75000">
                      <a:schemeClr val="accent4"/>
                    </a:gs>
                    <a:gs pos="25000">
                      <a:schemeClr val="accent2"/>
                    </a:gs>
                    <a:gs pos="100000">
                      <a:schemeClr val="accent5"/>
                    </a:gs>
                    <a:gs pos="50000">
                      <a:schemeClr val="accent3"/>
                    </a:gs>
                    <a:gs pos="1000">
                      <a:schemeClr val="accent1"/>
                    </a:gs>
                  </a:gsLst>
                  <a:lin ang="9000000" scaled="0"/>
                </a:gradFill>
                <a:ea typeface="+mn-ea"/>
                <a:cs typeface="+mn-cs"/>
              </a:defRPr>
            </a:lvl1pPr>
          </a:lstStyle>
          <a:p>
            <a:pPr lvl="0" algn="ctr"/>
            <a:r>
              <a:rPr lang="en-US" dirty="0"/>
              <a:t>BREAKER TITLE</a:t>
            </a:r>
          </a:p>
        </p:txBody>
      </p:sp>
    </p:spTree>
    <p:extLst>
      <p:ext uri="{BB962C8B-B14F-4D97-AF65-F5344CB8AC3E}">
        <p14:creationId xmlns:p14="http://schemas.microsoft.com/office/powerpoint/2010/main" val="225956576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userDrawn="1">
  <p:cSld name="IMAGE-Layout-11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6213783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userDrawn="1">
  <p:cSld name="IMAGE-Layout-114">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07546306-BB2E-C745-BE62-0F61AFAAA161}"/>
              </a:ext>
            </a:extLst>
          </p:cNvPr>
          <p:cNvSpPr>
            <a:spLocks noGrp="1"/>
          </p:cNvSpPr>
          <p:nvPr>
            <p:ph type="title" hasCustomPrompt="1"/>
          </p:nvPr>
        </p:nvSpPr>
        <p:spPr>
          <a:xfrm>
            <a:off x="1079500" y="1596153"/>
            <a:ext cx="10033000" cy="609600"/>
          </a:xfrm>
          <a:prstGeom prst="rect">
            <a:avLst/>
          </a:prstGeom>
        </p:spPr>
        <p:txBody>
          <a:bodyPr anchor="ctr"/>
          <a:lstStyle>
            <a:lvl1pPr marL="0" algn="ctr"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E2C02C6C-381F-CE48-B1C7-45378DCAA986}"/>
              </a:ext>
            </a:extLst>
          </p:cNvPr>
          <p:cNvSpPr>
            <a:spLocks noGrp="1"/>
          </p:cNvSpPr>
          <p:nvPr>
            <p:ph type="body" sz="quarter" idx="12" hasCustomPrompt="1"/>
          </p:nvPr>
        </p:nvSpPr>
        <p:spPr>
          <a:xfrm>
            <a:off x="1079500" y="1218201"/>
            <a:ext cx="10033000" cy="355601"/>
          </a:xfrm>
          <a:prstGeom prst="rect">
            <a:avLst/>
          </a:prstGeom>
        </p:spPr>
        <p:txBody>
          <a:bodyPr anchor="ctr"/>
          <a:lstStyle>
            <a:lvl1pPr marL="0" indent="0" algn="ctr">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59547842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IMAGE-Layout-11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937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Title 1">
            <a:extLst>
              <a:ext uri="{FF2B5EF4-FFF2-40B4-BE49-F238E27FC236}">
                <a16:creationId xmlns:a16="http://schemas.microsoft.com/office/drawing/2014/main" id="{5153F44B-F8DD-4AF0-9746-A6E6D1B4BA7C}"/>
              </a:ext>
            </a:extLst>
          </p:cNvPr>
          <p:cNvSpPr>
            <a:spLocks noGrp="1"/>
          </p:cNvSpPr>
          <p:nvPr>
            <p:ph type="title" hasCustomPrompt="1"/>
          </p:nvPr>
        </p:nvSpPr>
        <p:spPr>
          <a:xfrm>
            <a:off x="1371600" y="1521149"/>
            <a:ext cx="9499600" cy="609600"/>
          </a:xfrm>
          <a:prstGeom prst="rect">
            <a:avLst/>
          </a:prstGeom>
        </p:spPr>
        <p:txBody>
          <a:bodyPr anchor="ctr"/>
          <a:lstStyle>
            <a:lvl1pPr marL="0" algn="l"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6" name="Text Placeholder 4">
            <a:extLst>
              <a:ext uri="{FF2B5EF4-FFF2-40B4-BE49-F238E27FC236}">
                <a16:creationId xmlns:a16="http://schemas.microsoft.com/office/drawing/2014/main" id="{FC0693EC-ECEC-45D9-A0CD-3062924AC7BA}"/>
              </a:ext>
            </a:extLst>
          </p:cNvPr>
          <p:cNvSpPr>
            <a:spLocks noGrp="1"/>
          </p:cNvSpPr>
          <p:nvPr>
            <p:ph type="body" sz="quarter" idx="11" hasCustomPrompt="1"/>
          </p:nvPr>
        </p:nvSpPr>
        <p:spPr>
          <a:xfrm>
            <a:off x="1371600" y="1143197"/>
            <a:ext cx="9499600" cy="355601"/>
          </a:xfrm>
          <a:prstGeom prst="rect">
            <a:avLst/>
          </a:prstGeom>
        </p:spPr>
        <p:txBody>
          <a:bodyPr anchor="ctr"/>
          <a:lstStyle>
            <a:lvl1pPr marL="0" indent="0" algn="l">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00999543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IMAGE-Layout-116">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867" kern="1200" spc="333" dirty="0">
                <a:solidFill>
                  <a:schemeClr val="accent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20670056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userDrawn="1">
  <p:cSld name="IMAGE-Layout-117">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99176967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userDrawn="1">
  <p:cSld name="IMAGE-Layout-11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oundRect">
            <a:avLst>
              <a:gd name="adj" fmla="val 355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1652942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userDrawn="1">
  <p:cSld name="IMAGE-Layout-11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627888"/>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92020084"/>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userDrawn="1">
  <p:cSld name="IMAGE-Layout-120">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609600" y="627888"/>
            <a:ext cx="6858000" cy="5614416"/>
          </a:xfrm>
          <a:prstGeom prst="roundRect">
            <a:avLst>
              <a:gd name="adj" fmla="val 3569"/>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516078897"/>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IMAGE-Layout-121">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52848" y="2254207"/>
            <a:ext cx="2346960" cy="234696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Title 4">
            <a:extLst>
              <a:ext uri="{FF2B5EF4-FFF2-40B4-BE49-F238E27FC236}">
                <a16:creationId xmlns:a16="http://schemas.microsoft.com/office/drawing/2014/main" id="{C9614C9E-3D8C-47CB-8BCB-66D98B2EC01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22900378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IMAGE-Layout-122">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905000" y="1622701"/>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905000" y="3711299"/>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10F5D02-55ED-4EA4-B7B3-347E951403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263699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7200">
                <a:gradFill>
                  <a:gsLst>
                    <a:gs pos="25000">
                      <a:schemeClr val="accent2"/>
                    </a:gs>
                    <a:gs pos="75000">
                      <a:schemeClr val="accent4"/>
                    </a:gs>
                    <a:gs pos="50000">
                      <a:schemeClr val="accent3"/>
                    </a:gs>
                    <a:gs pos="0">
                      <a:schemeClr val="accent1"/>
                    </a:gs>
                    <a:gs pos="100000">
                      <a:schemeClr val="accent5"/>
                    </a:gs>
                  </a:gsLst>
                  <a:lin ang="8100000" scaled="0"/>
                </a:gradFill>
                <a:ea typeface="+mn-ea"/>
                <a:cs typeface="+mn-cs"/>
              </a:defRPr>
            </a:lvl1pPr>
          </a:lstStyle>
          <a:p>
            <a:pPr marL="0" lvl="0" indent="0" algn="ctr">
              <a:spcBef>
                <a:spcPts val="1000"/>
              </a:spcBef>
              <a:buFont typeface="Arial" panose="020B0604020202020204" pitchFamily="34" charset="0"/>
            </a:pPr>
            <a:r>
              <a:rPr lang="en-US" dirty="0"/>
              <a:t>BREAKER TITLE</a:t>
            </a:r>
          </a:p>
        </p:txBody>
      </p:sp>
    </p:spTree>
    <p:extLst>
      <p:ext uri="{BB962C8B-B14F-4D97-AF65-F5344CB8AC3E}">
        <p14:creationId xmlns:p14="http://schemas.microsoft.com/office/powerpoint/2010/main" val="912398037"/>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IMAGE-Layout-123">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6EDA7AB7-33DF-BD46-AB8B-02E37949E421}"/>
              </a:ext>
            </a:extLst>
          </p:cNvPr>
          <p:cNvSpPr>
            <a:spLocks noGrp="1" noChangeAspect="1"/>
          </p:cNvSpPr>
          <p:nvPr>
            <p:ph type="pic" sz="quarter" idx="13"/>
          </p:nvPr>
        </p:nvSpPr>
        <p:spPr>
          <a:xfrm>
            <a:off x="1165693" y="2801874"/>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16B7D76E-9414-3045-81FD-7BEF4A9AEA78}"/>
              </a:ext>
            </a:extLst>
          </p:cNvPr>
          <p:cNvSpPr>
            <a:spLocks noGrp="1" noChangeAspect="1"/>
          </p:cNvSpPr>
          <p:nvPr>
            <p:ph type="pic" sz="quarter" idx="14"/>
          </p:nvPr>
        </p:nvSpPr>
        <p:spPr>
          <a:xfrm>
            <a:off x="1165693" y="4356033"/>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165693" y="1246192"/>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B903F16-A6BA-4DF7-ABFF-05463A2A300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08181589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IMAGE-Layout-124">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2520293"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AD3264B4-0A33-0F42-B162-461C536D5376}"/>
              </a:ext>
            </a:extLst>
          </p:cNvPr>
          <p:cNvSpPr>
            <a:spLocks noGrp="1" noChangeAspect="1"/>
          </p:cNvSpPr>
          <p:nvPr>
            <p:ph type="pic" sz="quarter" idx="12"/>
          </p:nvPr>
        </p:nvSpPr>
        <p:spPr>
          <a:xfrm>
            <a:off x="7337259"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582B724-2DE7-4DD8-8B83-2D7CA97BFCC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54188318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IMAGE-Layout-125">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87160"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0D1B728-F65B-1049-A423-4018D50F1E2D}"/>
              </a:ext>
            </a:extLst>
          </p:cNvPr>
          <p:cNvSpPr>
            <a:spLocks noGrp="1" noChangeAspect="1"/>
          </p:cNvSpPr>
          <p:nvPr>
            <p:ph type="pic" sz="quarter" idx="12"/>
          </p:nvPr>
        </p:nvSpPr>
        <p:spPr>
          <a:xfrm>
            <a:off x="51394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2">
            <a:extLst>
              <a:ext uri="{FF2B5EF4-FFF2-40B4-BE49-F238E27FC236}">
                <a16:creationId xmlns:a16="http://schemas.microsoft.com/office/drawing/2014/main" id="{2E925699-281D-D34C-8E74-602EA1212DED}"/>
              </a:ext>
            </a:extLst>
          </p:cNvPr>
          <p:cNvSpPr>
            <a:spLocks noGrp="1" noChangeAspect="1"/>
          </p:cNvSpPr>
          <p:nvPr>
            <p:ph type="pic" sz="quarter" idx="13"/>
          </p:nvPr>
        </p:nvSpPr>
        <p:spPr>
          <a:xfrm>
            <a:off x="85291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79620E3-E26D-468F-A5AA-E9B9AE5E97F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13297641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IMAGE-Layout-126">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2B1CD80-073E-FC48-97A5-FEE449811055}"/>
              </a:ext>
            </a:extLst>
          </p:cNvPr>
          <p:cNvSpPr>
            <a:spLocks noGrp="1" noChangeAspect="1"/>
          </p:cNvSpPr>
          <p:nvPr>
            <p:ph type="pic" sz="quarter" idx="11"/>
          </p:nvPr>
        </p:nvSpPr>
        <p:spPr>
          <a:xfrm>
            <a:off x="116787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3461EC8E-8C72-EE43-B452-AB416A04E632}"/>
              </a:ext>
            </a:extLst>
          </p:cNvPr>
          <p:cNvSpPr>
            <a:spLocks noGrp="1" noChangeAspect="1"/>
          </p:cNvSpPr>
          <p:nvPr>
            <p:ph type="pic" sz="quarter" idx="12"/>
          </p:nvPr>
        </p:nvSpPr>
        <p:spPr>
          <a:xfrm>
            <a:off x="384369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2754217B-17E2-0C41-BF2A-2295F77DD588}"/>
              </a:ext>
            </a:extLst>
          </p:cNvPr>
          <p:cNvSpPr>
            <a:spLocks noGrp="1" noChangeAspect="1"/>
          </p:cNvSpPr>
          <p:nvPr>
            <p:ph type="pic" sz="quarter" idx="13"/>
          </p:nvPr>
        </p:nvSpPr>
        <p:spPr>
          <a:xfrm>
            <a:off x="6519510"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2">
            <a:extLst>
              <a:ext uri="{FF2B5EF4-FFF2-40B4-BE49-F238E27FC236}">
                <a16:creationId xmlns:a16="http://schemas.microsoft.com/office/drawing/2014/main" id="{6A1C50D3-A699-074D-961E-9E2391BED581}"/>
              </a:ext>
            </a:extLst>
          </p:cNvPr>
          <p:cNvSpPr>
            <a:spLocks noGrp="1" noChangeAspect="1"/>
          </p:cNvSpPr>
          <p:nvPr>
            <p:ph type="pic" sz="quarter" idx="14"/>
          </p:nvPr>
        </p:nvSpPr>
        <p:spPr>
          <a:xfrm>
            <a:off x="9195329"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Title 4">
            <a:extLst>
              <a:ext uri="{FF2B5EF4-FFF2-40B4-BE49-F238E27FC236}">
                <a16:creationId xmlns:a16="http://schemas.microsoft.com/office/drawing/2014/main" id="{A160751B-E67B-4E08-9503-4B1526F252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52632702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IMAGE-Layout-127">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7217D4CB-A698-D74A-A732-CB04DCE47B70}"/>
              </a:ext>
            </a:extLst>
          </p:cNvPr>
          <p:cNvSpPr>
            <a:spLocks noGrp="1" noChangeAspect="1"/>
          </p:cNvSpPr>
          <p:nvPr>
            <p:ph type="pic" sz="quarter" idx="13"/>
          </p:nvPr>
        </p:nvSpPr>
        <p:spPr>
          <a:xfrm>
            <a:off x="1473661"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2">
            <a:extLst>
              <a:ext uri="{FF2B5EF4-FFF2-40B4-BE49-F238E27FC236}">
                <a16:creationId xmlns:a16="http://schemas.microsoft.com/office/drawing/2014/main" id="{A0A7330D-6470-8E48-AB41-17C032110911}"/>
              </a:ext>
            </a:extLst>
          </p:cNvPr>
          <p:cNvSpPr>
            <a:spLocks noGrp="1" noChangeAspect="1"/>
          </p:cNvSpPr>
          <p:nvPr>
            <p:ph type="pic" sz="quarter" idx="14"/>
          </p:nvPr>
        </p:nvSpPr>
        <p:spPr>
          <a:xfrm>
            <a:off x="6463790"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2">
            <a:extLst>
              <a:ext uri="{FF2B5EF4-FFF2-40B4-BE49-F238E27FC236}">
                <a16:creationId xmlns:a16="http://schemas.microsoft.com/office/drawing/2014/main" id="{D340C943-4790-9348-93AD-9486360732E2}"/>
              </a:ext>
            </a:extLst>
          </p:cNvPr>
          <p:cNvSpPr>
            <a:spLocks noGrp="1" noChangeAspect="1"/>
          </p:cNvSpPr>
          <p:nvPr>
            <p:ph type="pic" sz="quarter" idx="15"/>
          </p:nvPr>
        </p:nvSpPr>
        <p:spPr>
          <a:xfrm>
            <a:off x="6463790"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473661"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Title 4">
            <a:extLst>
              <a:ext uri="{FF2B5EF4-FFF2-40B4-BE49-F238E27FC236}">
                <a16:creationId xmlns:a16="http://schemas.microsoft.com/office/drawing/2014/main" id="{7E9D3BE8-D975-43CB-A997-BE76A4E2420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00099711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IMAGE-Layout-128">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331383DF-C87E-DD43-9830-5DB32A4F8CAA}"/>
              </a:ext>
            </a:extLst>
          </p:cNvPr>
          <p:cNvSpPr>
            <a:spLocks noGrp="1" noChangeAspect="1"/>
          </p:cNvSpPr>
          <p:nvPr>
            <p:ph type="pic" sz="quarter" idx="13"/>
          </p:nvPr>
        </p:nvSpPr>
        <p:spPr>
          <a:xfrm>
            <a:off x="55833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2">
            <a:extLst>
              <a:ext uri="{FF2B5EF4-FFF2-40B4-BE49-F238E27FC236}">
                <a16:creationId xmlns:a16="http://schemas.microsoft.com/office/drawing/2014/main" id="{30162CC3-F132-3B46-BD96-27CA8DA6B91C}"/>
              </a:ext>
            </a:extLst>
          </p:cNvPr>
          <p:cNvSpPr>
            <a:spLocks noGrp="1" noChangeAspect="1"/>
          </p:cNvSpPr>
          <p:nvPr>
            <p:ph type="pic" sz="quarter" idx="14"/>
          </p:nvPr>
        </p:nvSpPr>
        <p:spPr>
          <a:xfrm>
            <a:off x="2144268"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9" name="Picture Placeholder 2">
            <a:extLst>
              <a:ext uri="{FF2B5EF4-FFF2-40B4-BE49-F238E27FC236}">
                <a16:creationId xmlns:a16="http://schemas.microsoft.com/office/drawing/2014/main" id="{0656FEB2-C81F-E94C-9846-796BCD57E2B0}"/>
              </a:ext>
            </a:extLst>
          </p:cNvPr>
          <p:cNvSpPr>
            <a:spLocks noGrp="1" noChangeAspect="1"/>
          </p:cNvSpPr>
          <p:nvPr>
            <p:ph type="pic" sz="quarter" idx="15"/>
          </p:nvPr>
        </p:nvSpPr>
        <p:spPr>
          <a:xfrm>
            <a:off x="90250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0" name="Picture Placeholder 2">
            <a:extLst>
              <a:ext uri="{FF2B5EF4-FFF2-40B4-BE49-F238E27FC236}">
                <a16:creationId xmlns:a16="http://schemas.microsoft.com/office/drawing/2014/main" id="{FF4EDF61-F78B-F943-94CD-411CA8869611}"/>
              </a:ext>
            </a:extLst>
          </p:cNvPr>
          <p:cNvSpPr>
            <a:spLocks noGrp="1" noChangeAspect="1"/>
          </p:cNvSpPr>
          <p:nvPr>
            <p:ph type="pic" sz="quarter" idx="16"/>
          </p:nvPr>
        </p:nvSpPr>
        <p:spPr>
          <a:xfrm>
            <a:off x="55833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90250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2144268"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Title 4">
            <a:extLst>
              <a:ext uri="{FF2B5EF4-FFF2-40B4-BE49-F238E27FC236}">
                <a16:creationId xmlns:a16="http://schemas.microsoft.com/office/drawing/2014/main" id="{D42FB4DC-934D-4FE9-9A83-83D37D452D0E}"/>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99939548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IMAGE-Layout-129">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6900510"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2">
            <a:extLst>
              <a:ext uri="{FF2B5EF4-FFF2-40B4-BE49-F238E27FC236}">
                <a16:creationId xmlns:a16="http://schemas.microsoft.com/office/drawing/2014/main" id="{DE330097-3475-7242-98BA-D3B965F36BDF}"/>
              </a:ext>
            </a:extLst>
          </p:cNvPr>
          <p:cNvSpPr>
            <a:spLocks noGrp="1" noChangeAspect="1"/>
          </p:cNvSpPr>
          <p:nvPr>
            <p:ph type="pic" sz="quarter" idx="18"/>
          </p:nvPr>
        </p:nvSpPr>
        <p:spPr>
          <a:xfrm>
            <a:off x="9576329"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3" name="Picture Placeholder 2">
            <a:extLst>
              <a:ext uri="{FF2B5EF4-FFF2-40B4-BE49-F238E27FC236}">
                <a16:creationId xmlns:a16="http://schemas.microsoft.com/office/drawing/2014/main" id="{CAAC40CD-44BD-C140-9CB1-D471FB8A579A}"/>
              </a:ext>
            </a:extLst>
          </p:cNvPr>
          <p:cNvSpPr>
            <a:spLocks noGrp="1" noChangeAspect="1"/>
          </p:cNvSpPr>
          <p:nvPr>
            <p:ph type="pic" sz="quarter" idx="19"/>
          </p:nvPr>
        </p:nvSpPr>
        <p:spPr>
          <a:xfrm>
            <a:off x="154887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2">
            <a:extLst>
              <a:ext uri="{FF2B5EF4-FFF2-40B4-BE49-F238E27FC236}">
                <a16:creationId xmlns:a16="http://schemas.microsoft.com/office/drawing/2014/main" id="{DB63F645-ED6B-1F4A-BED8-C1048B88523B}"/>
              </a:ext>
            </a:extLst>
          </p:cNvPr>
          <p:cNvSpPr>
            <a:spLocks noGrp="1" noChangeAspect="1"/>
          </p:cNvSpPr>
          <p:nvPr>
            <p:ph type="pic" sz="quarter" idx="20"/>
          </p:nvPr>
        </p:nvSpPr>
        <p:spPr>
          <a:xfrm>
            <a:off x="9576329"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2">
            <a:extLst>
              <a:ext uri="{FF2B5EF4-FFF2-40B4-BE49-F238E27FC236}">
                <a16:creationId xmlns:a16="http://schemas.microsoft.com/office/drawing/2014/main" id="{F50003B9-5949-F246-9F41-71D7880A258A}"/>
              </a:ext>
            </a:extLst>
          </p:cNvPr>
          <p:cNvSpPr>
            <a:spLocks noGrp="1" noChangeAspect="1"/>
          </p:cNvSpPr>
          <p:nvPr>
            <p:ph type="pic" sz="quarter" idx="21"/>
          </p:nvPr>
        </p:nvSpPr>
        <p:spPr>
          <a:xfrm>
            <a:off x="6900510"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2">
            <a:extLst>
              <a:ext uri="{FF2B5EF4-FFF2-40B4-BE49-F238E27FC236}">
                <a16:creationId xmlns:a16="http://schemas.microsoft.com/office/drawing/2014/main" id="{940D2A28-1E97-6840-9116-AD07E695925B}"/>
              </a:ext>
            </a:extLst>
          </p:cNvPr>
          <p:cNvSpPr>
            <a:spLocks noGrp="1" noChangeAspect="1"/>
          </p:cNvSpPr>
          <p:nvPr>
            <p:ph type="pic" sz="quarter" idx="22"/>
          </p:nvPr>
        </p:nvSpPr>
        <p:spPr>
          <a:xfrm>
            <a:off x="422469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2">
            <a:extLst>
              <a:ext uri="{FF2B5EF4-FFF2-40B4-BE49-F238E27FC236}">
                <a16:creationId xmlns:a16="http://schemas.microsoft.com/office/drawing/2014/main" id="{40628154-7FF5-BE49-899F-752D83B9F256}"/>
              </a:ext>
            </a:extLst>
          </p:cNvPr>
          <p:cNvSpPr>
            <a:spLocks noGrp="1" noChangeAspect="1"/>
          </p:cNvSpPr>
          <p:nvPr>
            <p:ph type="pic" sz="quarter" idx="23"/>
          </p:nvPr>
        </p:nvSpPr>
        <p:spPr>
          <a:xfrm>
            <a:off x="154887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2">
            <a:extLst>
              <a:ext uri="{FF2B5EF4-FFF2-40B4-BE49-F238E27FC236}">
                <a16:creationId xmlns:a16="http://schemas.microsoft.com/office/drawing/2014/main" id="{1BFBA4F4-63D3-1E4D-9452-31982FB2B824}"/>
              </a:ext>
            </a:extLst>
          </p:cNvPr>
          <p:cNvSpPr>
            <a:spLocks noGrp="1" noChangeAspect="1"/>
          </p:cNvSpPr>
          <p:nvPr>
            <p:ph type="pic" sz="quarter" idx="24"/>
          </p:nvPr>
        </p:nvSpPr>
        <p:spPr>
          <a:xfrm>
            <a:off x="422469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A729D0A4-DE0B-4E0A-B74E-23B15CDEA4C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7691916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IMAGE-Layout-130">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07AAEAE-A954-4785-B8AF-9A56B9FDD189}"/>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3355953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IMAGE-Layout-131">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7315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5" name="Title 4">
            <a:extLst>
              <a:ext uri="{FF2B5EF4-FFF2-40B4-BE49-F238E27FC236}">
                <a16:creationId xmlns:a16="http://schemas.microsoft.com/office/drawing/2014/main" id="{0F0710C5-3491-4F0E-BDCE-ED53142EB6C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82384909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userDrawn="1">
  <p:cSld name="IMAGE-Layout-13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97937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R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F67B5C-981D-4EB5-9AD9-A7105E565435}"/>
              </a:ext>
            </a:extLst>
          </p:cNvPr>
          <p:cNvSpPr/>
          <p:nvPr userDrawn="1"/>
        </p:nvSpPr>
        <p:spPr>
          <a:xfrm>
            <a:off x="0" y="3429000"/>
            <a:ext cx="12192000" cy="3429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625125"/>
          </a:xfrm>
          <a:prstGeom prst="rect">
            <a:avLst/>
          </a:prstGeom>
          <a:noFill/>
        </p:spPr>
        <p:txBody>
          <a:bodyPr wrap="square" rtlCol="0">
            <a:spAutoFit/>
          </a:bodyPr>
          <a:lstStyle>
            <a:lvl1pPr algn="ctr">
              <a:defRPr lang="en-US" sz="11067" dirty="0">
                <a:gradFill>
                  <a:gsLst>
                    <a:gs pos="100000">
                      <a:schemeClr val="accent4"/>
                    </a:gs>
                    <a:gs pos="66000">
                      <a:schemeClr val="accent3"/>
                    </a:gs>
                    <a:gs pos="33000">
                      <a:schemeClr val="accent2"/>
                    </a:gs>
                    <a:gs pos="1000">
                      <a:schemeClr val="accent1"/>
                    </a:gs>
                  </a:gsLst>
                  <a:lin ang="9000000" scaled="0"/>
                </a:gradFill>
                <a:ea typeface="+mn-ea"/>
                <a:cs typeface="+mn-cs"/>
              </a:defRPr>
            </a:lvl1pPr>
          </a:lstStyle>
          <a:p>
            <a:pPr marL="0" lvl="0" algn="ctr"/>
            <a:r>
              <a:rPr lang="en-US" dirty="0"/>
              <a:t>SECTION TITLE</a:t>
            </a:r>
          </a:p>
        </p:txBody>
      </p:sp>
    </p:spTree>
    <p:extLst>
      <p:ext uri="{BB962C8B-B14F-4D97-AF65-F5344CB8AC3E}">
        <p14:creationId xmlns:p14="http://schemas.microsoft.com/office/powerpoint/2010/main" val="51451527"/>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IMAGE-Layout-13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9970569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userDrawn="1">
  <p:cSld name="IMAGE-Layout-1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3556000"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57889338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IMAGE-Layout-135">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C3F6C063-08F3-1546-91BE-0C6417D3C600}"/>
              </a:ext>
            </a:extLst>
          </p:cNvPr>
          <p:cNvSpPr>
            <a:spLocks noGrp="1"/>
          </p:cNvSpPr>
          <p:nvPr>
            <p:ph type="pic" sz="quarter" idx="11"/>
          </p:nvPr>
        </p:nvSpPr>
        <p:spPr>
          <a:xfrm>
            <a:off x="1131825" y="1600200"/>
            <a:ext cx="6437376" cy="3657600"/>
          </a:xfrm>
          <a:prstGeom prst="rect">
            <a:avLst/>
          </a:prstGeom>
          <a:solidFill>
            <a:schemeClr val="bg2">
              <a:lumMod val="25000"/>
            </a:schemeClr>
          </a:solidFill>
          <a:effectLst>
            <a:outerShdw blurRad="635000" dist="254000" dir="8100000" algn="tl" rotWithShape="0">
              <a:prstClr val="black">
                <a:alpha val="40000"/>
              </a:prstClr>
            </a:outerShdw>
          </a:effectLst>
          <a:scene3d>
            <a:camera prst="perspectiveLeft" fov="1800000">
              <a:rot lat="0" lon="19800000" rev="0"/>
            </a:camera>
            <a:lightRig rig="threePt" dir="t"/>
          </a:scene3d>
        </p:spPr>
        <p:txBody>
          <a:bodyPr/>
          <a:lstStyle>
            <a:lvl1pPr>
              <a:defRPr>
                <a:solidFill>
                  <a:schemeClr val="bg1"/>
                </a:solidFill>
              </a:defRPr>
            </a:lvl1pPr>
          </a:lstStyle>
          <a:p>
            <a:endParaRPr lang="en-US" dirty="0"/>
          </a:p>
        </p:txBody>
      </p:sp>
      <p:sp>
        <p:nvSpPr>
          <p:cNvPr id="5" name="Title 4">
            <a:extLst>
              <a:ext uri="{FF2B5EF4-FFF2-40B4-BE49-F238E27FC236}">
                <a16:creationId xmlns:a16="http://schemas.microsoft.com/office/drawing/2014/main" id="{B18FADB5-BBC6-48B8-BAD5-05E17CCF08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08937600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IMAGE-Layout-136">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622799" y="1618488"/>
            <a:ext cx="6437376" cy="3657600"/>
          </a:xfrm>
          <a:prstGeom prst="rect">
            <a:avLst/>
          </a:prstGeom>
          <a:solidFill>
            <a:schemeClr val="bg2">
              <a:lumMod val="25000"/>
            </a:schemeClr>
          </a:solidFill>
          <a:effectLst>
            <a:outerShdw blurRad="635000" dist="254000" dir="2700000" algn="tl" rotWithShape="0">
              <a:prstClr val="black">
                <a:alpha val="40000"/>
              </a:prstClr>
            </a:outerShdw>
          </a:effectLst>
          <a:scene3d>
            <a:camera prst="perspectiveLeft" fov="1800000">
              <a:rot lat="0" lon="1800000" rev="0"/>
            </a:camera>
            <a:lightRig rig="threePt" dir="t"/>
          </a:scene3d>
        </p:spPr>
        <p:txBody>
          <a:bodyPr/>
          <a:lstStyle>
            <a:lvl1pPr>
              <a:defRPr>
                <a:solidFill>
                  <a:schemeClr val="bg1"/>
                </a:solidFill>
              </a:defRPr>
            </a:lvl1pPr>
          </a:lstStyle>
          <a:p>
            <a:endParaRPr lang="en-US" dirty="0"/>
          </a:p>
        </p:txBody>
      </p:sp>
      <p:sp>
        <p:nvSpPr>
          <p:cNvPr id="4" name="Title 4">
            <a:extLst>
              <a:ext uri="{FF2B5EF4-FFF2-40B4-BE49-F238E27FC236}">
                <a16:creationId xmlns:a16="http://schemas.microsoft.com/office/drawing/2014/main" id="{0A104048-5402-45D2-9482-F49ACFEF33D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26285835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IMAGE-Layout-137">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6E47E6BA-2686-48D6-A506-1873E70E2635}"/>
              </a:ext>
            </a:extLst>
          </p:cNvPr>
          <p:cNvSpPr>
            <a:spLocks noGrp="1"/>
          </p:cNvSpPr>
          <p:nvPr>
            <p:ph type="pic" sz="quarter" idx="11"/>
          </p:nvPr>
        </p:nvSpPr>
        <p:spPr>
          <a:xfrm>
            <a:off x="914400" y="1295400"/>
            <a:ext cx="4267200" cy="4267200"/>
          </a:xfrm>
          <a:prstGeom prst="roundRect">
            <a:avLst>
              <a:gd name="adj" fmla="val 506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87571E55-D3A1-479B-9E8A-3662F061B42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925777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IMAGE-Layout-138">
    <p:spTree>
      <p:nvGrpSpPr>
        <p:cNvPr id="1" name=""/>
        <p:cNvGrpSpPr/>
        <p:nvPr/>
      </p:nvGrpSpPr>
      <p:grpSpPr>
        <a:xfrm>
          <a:off x="0" y="0"/>
          <a:ext cx="0" cy="0"/>
          <a:chOff x="0" y="0"/>
          <a:chExt cx="0" cy="0"/>
        </a:xfrm>
      </p:grpSpPr>
      <p:sp>
        <p:nvSpPr>
          <p:cNvPr id="3" name="Picture Placeholder 2"/>
          <p:cNvSpPr>
            <a:spLocks noGrp="1" noChangeAspect="1"/>
          </p:cNvSpPr>
          <p:nvPr>
            <p:ph type="pic" sz="quarter" idx="11"/>
          </p:nvPr>
        </p:nvSpPr>
        <p:spPr>
          <a:xfrm>
            <a:off x="7010400" y="1295400"/>
            <a:ext cx="4267200" cy="4267200"/>
          </a:xfrm>
          <a:prstGeom prst="roundRect">
            <a:avLst>
              <a:gd name="adj" fmla="val 4762"/>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Title 4">
            <a:extLst>
              <a:ext uri="{FF2B5EF4-FFF2-40B4-BE49-F238E27FC236}">
                <a16:creationId xmlns:a16="http://schemas.microsoft.com/office/drawing/2014/main" id="{19D240D1-01A3-480D-8E3F-3E310C16BE2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28493056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userDrawn="1">
  <p:cSld name="IMAGE-Layout-139">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3091939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userDrawn="1">
  <p:cSld name="IMAGE-Layout-140">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06908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7942865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userDrawn="1">
  <p:cSld name="IMAGE-Layout-14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119630508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userDrawn="1">
  <p:cSld name="IMAGE-Layout-14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38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90445299"/>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FAULT-1">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040563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userDrawn="1">
  <p:cSld name="IMAGE-Layout-143">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1" y="0"/>
            <a:ext cx="9905999"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07464669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userDrawn="1">
  <p:cSld name="IMAGE-Layout-14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85851068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userDrawn="1">
  <p:cSld name="IMAGE-Layout-145">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22219469"/>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userDrawn="1">
  <p:cSld name="IMAGE-Layout-146">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919093"/>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userDrawn="1">
  <p:cSld name="IMAGE-Layout-147">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ADB39397-71E6-4819-B00B-7887732586A7}"/>
              </a:ext>
            </a:extLst>
          </p:cNvPr>
          <p:cNvSpPr>
            <a:spLocks noGrp="1"/>
          </p:cNvSpPr>
          <p:nvPr>
            <p:ph type="pic" sz="quarter" idx="15"/>
          </p:nvPr>
        </p:nvSpPr>
        <p:spPr>
          <a:xfrm>
            <a:off x="18288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07257842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userDrawn="1">
  <p:cSld name="IMAGE-Layout-148">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70600" y="-19558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31463887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userDrawn="1">
  <p:cSld name="IMAGE-Layout-149">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1066800" y="13970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1532547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IMAGE-Layout-150">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9144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5"/>
          <p:cNvSpPr>
            <a:spLocks noGrp="1"/>
          </p:cNvSpPr>
          <p:nvPr>
            <p:ph type="pic" sz="quarter" idx="12"/>
          </p:nvPr>
        </p:nvSpPr>
        <p:spPr>
          <a:xfrm>
            <a:off x="4575175"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20" name="Picture Placeholder 5"/>
          <p:cNvSpPr>
            <a:spLocks noGrp="1"/>
          </p:cNvSpPr>
          <p:nvPr>
            <p:ph type="pic" sz="quarter" idx="13"/>
          </p:nvPr>
        </p:nvSpPr>
        <p:spPr>
          <a:xfrm>
            <a:off x="82296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Title 4">
            <a:extLst>
              <a:ext uri="{FF2B5EF4-FFF2-40B4-BE49-F238E27FC236}">
                <a16:creationId xmlns:a16="http://schemas.microsoft.com/office/drawing/2014/main" id="{22BF8193-0CDD-4864-9D8F-6BF6C418305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65632273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MOCKUP-Layout-0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2341880"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15756123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MOCKUP-Layout-02">
    <p:bg>
      <p:bgPr>
        <a:solidFill>
          <a:schemeClr val="tx1"/>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716800" y="2025000"/>
            <a:ext cx="6052800" cy="2808000"/>
          </a:xfrm>
          <a:prstGeom prst="rect">
            <a:avLst/>
          </a:prstGeom>
          <a:solidFill>
            <a:schemeClr val="accent1"/>
          </a:solidFill>
          <a:scene3d>
            <a:camera prst="perspectiveLeft" fov="1800000">
              <a:rot lat="0" lon="1800000" rev="0"/>
            </a:camera>
            <a:lightRig rig="threePt" dir="t"/>
          </a:scene3d>
        </p:spPr>
        <p:txBody>
          <a:bodyPr/>
          <a:lstStyle/>
          <a:p>
            <a:endParaRPr lang="en-US" dirty="0"/>
          </a:p>
        </p:txBody>
      </p:sp>
    </p:spTree>
    <p:extLst>
      <p:ext uri="{BB962C8B-B14F-4D97-AF65-F5344CB8AC3E}">
        <p14:creationId xmlns:p14="http://schemas.microsoft.com/office/powerpoint/2010/main" val="3986259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FAULT-2">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6E02EB8-4CBB-4C97-AC85-6BAEE43B152F}"/>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10363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68894558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MOCKUP-Layout-03">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633440" y="2143760"/>
            <a:ext cx="5571067" cy="25908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404397870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MOCKUP-Layout-04">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0907" y="1593427"/>
            <a:ext cx="1679787" cy="3626273"/>
          </a:xfrm>
          <a:prstGeom prst="rect">
            <a:avLst/>
          </a:prstGeom>
          <a:solidFill>
            <a:schemeClr val="accent1"/>
          </a:solidFill>
          <a:scene3d>
            <a:camera prst="perspectiveRigh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283520919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MOCKUP-Layout-0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256107"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158626522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MOCKUP-Layout-06">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8348441" y="1593427"/>
            <a:ext cx="1679787" cy="3626273"/>
          </a:xfrm>
          <a:prstGeom prst="rect">
            <a:avLst/>
          </a:prstGeom>
          <a:solidFill>
            <a:schemeClr val="accent1"/>
          </a:solidFill>
          <a:scene3d>
            <a:camera prst="perspectiveLef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379728503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MOCKUP-Layout-0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751555F-A749-4DD4-A2C9-97141F2B95C0}"/>
              </a:ext>
            </a:extLst>
          </p:cNvPr>
          <p:cNvSpPr>
            <a:spLocks noGrp="1"/>
          </p:cNvSpPr>
          <p:nvPr>
            <p:ph type="pic" sz="quarter" idx="10"/>
          </p:nvPr>
        </p:nvSpPr>
        <p:spPr>
          <a:xfrm rot="20280000">
            <a:off x="2973600" y="1454400"/>
            <a:ext cx="1464000" cy="3806400"/>
          </a:xfrm>
          <a:prstGeom prst="roundRect">
            <a:avLst>
              <a:gd name="adj" fmla="val 4833"/>
            </a:avLst>
          </a:prstGeom>
          <a:ln>
            <a:noFill/>
          </a:ln>
          <a:scene3d>
            <a:camera prst="perspectiveHeroicExtremeRightFacing" fov="4800000">
              <a:rot lat="449632" lon="20136784" rev="239998"/>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800">
                <a:solidFill>
                  <a:schemeClr val="lt1"/>
                </a:solidFill>
              </a:defRPr>
            </a:lvl1pPr>
          </a:lstStyle>
          <a:p>
            <a:pPr marL="0" lvl="0" algn="ctr"/>
            <a:endParaRPr lang="en-US"/>
          </a:p>
        </p:txBody>
      </p:sp>
    </p:spTree>
    <p:extLst>
      <p:ext uri="{BB962C8B-B14F-4D97-AF65-F5344CB8AC3E}">
        <p14:creationId xmlns:p14="http://schemas.microsoft.com/office/powerpoint/2010/main" val="88303456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MOCKUP-Layout-08">
    <p:bg>
      <p:bgPr>
        <a:solidFill>
          <a:schemeClr val="tx1"/>
        </a:solidFill>
        <a:effectLst/>
      </p:bgPr>
    </p:bg>
    <p:spTree>
      <p:nvGrpSpPr>
        <p:cNvPr id="1" name=""/>
        <p:cNvGrpSpPr/>
        <p:nvPr/>
      </p:nvGrpSpPr>
      <p:grpSpPr>
        <a:xfrm>
          <a:off x="0" y="0"/>
          <a:ext cx="0" cy="0"/>
          <a:chOff x="0" y="0"/>
          <a:chExt cx="0" cy="0"/>
        </a:xfrm>
      </p:grpSpPr>
      <p:sp>
        <p:nvSpPr>
          <p:cNvPr id="17" name="Picture Placeholder 5">
            <a:extLst>
              <a:ext uri="{FF2B5EF4-FFF2-40B4-BE49-F238E27FC236}">
                <a16:creationId xmlns:a16="http://schemas.microsoft.com/office/drawing/2014/main" id="{3605473E-2685-4DD2-B159-832979DD71B7}"/>
              </a:ext>
            </a:extLst>
          </p:cNvPr>
          <p:cNvSpPr>
            <a:spLocks noGrp="1"/>
          </p:cNvSpPr>
          <p:nvPr>
            <p:ph type="pic" sz="quarter" idx="13"/>
          </p:nvPr>
        </p:nvSpPr>
        <p:spPr>
          <a:xfrm>
            <a:off x="3976800" y="2119200"/>
            <a:ext cx="1383792" cy="2473967"/>
          </a:xfrm>
          <a:prstGeom prst="rect">
            <a:avLst/>
          </a:prstGeom>
          <a:solidFill>
            <a:schemeClr val="accent1"/>
          </a:solidFill>
        </p:spPr>
        <p:txBody>
          <a:bodyPr/>
          <a:lstStyle>
            <a:lvl1pPr>
              <a:defRPr sz="1333"/>
            </a:lvl1pPr>
          </a:lstStyle>
          <a:p>
            <a:endParaRPr lang="uk-UA"/>
          </a:p>
        </p:txBody>
      </p:sp>
      <p:sp>
        <p:nvSpPr>
          <p:cNvPr id="18" name="Picture Placeholder 5">
            <a:extLst>
              <a:ext uri="{FF2B5EF4-FFF2-40B4-BE49-F238E27FC236}">
                <a16:creationId xmlns:a16="http://schemas.microsoft.com/office/drawing/2014/main" id="{0148B9DC-A940-406F-8289-9160A7A1D229}"/>
              </a:ext>
            </a:extLst>
          </p:cNvPr>
          <p:cNvSpPr>
            <a:spLocks noGrp="1"/>
          </p:cNvSpPr>
          <p:nvPr>
            <p:ph type="pic" sz="quarter" idx="12"/>
          </p:nvPr>
        </p:nvSpPr>
        <p:spPr>
          <a:xfrm>
            <a:off x="1593600" y="2119200"/>
            <a:ext cx="1383792" cy="2473967"/>
          </a:xfrm>
          <a:prstGeom prst="rect">
            <a:avLst/>
          </a:prstGeom>
          <a:solidFill>
            <a:schemeClr val="accent1"/>
          </a:solidFill>
        </p:spPr>
        <p:txBody>
          <a:bodyPr/>
          <a:lstStyle>
            <a:lvl1pPr>
              <a:defRPr sz="1333"/>
            </a:lvl1pPr>
          </a:lstStyle>
          <a:p>
            <a:endParaRPr lang="uk-UA"/>
          </a:p>
        </p:txBody>
      </p:sp>
      <p:sp>
        <p:nvSpPr>
          <p:cNvPr id="19" name="Picture Placeholder 5">
            <a:extLst>
              <a:ext uri="{FF2B5EF4-FFF2-40B4-BE49-F238E27FC236}">
                <a16:creationId xmlns:a16="http://schemas.microsoft.com/office/drawing/2014/main" id="{58BAED62-30A9-452C-B3E4-5A4C68AFA176}"/>
              </a:ext>
            </a:extLst>
          </p:cNvPr>
          <p:cNvSpPr>
            <a:spLocks noGrp="1"/>
          </p:cNvSpPr>
          <p:nvPr>
            <p:ph type="pic" sz="quarter" idx="11"/>
          </p:nvPr>
        </p:nvSpPr>
        <p:spPr>
          <a:xfrm>
            <a:off x="2661600" y="1924800"/>
            <a:ext cx="1615440" cy="2877312"/>
          </a:xfrm>
          <a:prstGeom prst="rect">
            <a:avLst/>
          </a:prstGeom>
          <a:solidFill>
            <a:schemeClr val="accent1"/>
          </a:solidFill>
        </p:spPr>
        <p:txBody>
          <a:bodyPr/>
          <a:lstStyle>
            <a:lvl1pPr>
              <a:defRPr sz="1333"/>
            </a:lvl1pPr>
          </a:lstStyle>
          <a:p>
            <a:endParaRPr lang="uk-UA"/>
          </a:p>
        </p:txBody>
      </p:sp>
    </p:spTree>
    <p:extLst>
      <p:ext uri="{BB962C8B-B14F-4D97-AF65-F5344CB8AC3E}">
        <p14:creationId xmlns:p14="http://schemas.microsoft.com/office/powerpoint/2010/main" val="379070307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MOCKUP-Layout-09">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5357320" y="2875184"/>
            <a:ext cx="2621280" cy="4701273"/>
          </a:xfrm>
          <a:prstGeom prst="rect">
            <a:avLst/>
          </a:prstGeom>
          <a:solidFill>
            <a:schemeClr val="accent1"/>
          </a:solidFill>
        </p:spPr>
        <p:txBody>
          <a:bodyPr/>
          <a:lstStyle/>
          <a:p>
            <a:endParaRPr lang="uk-UA" dirty="0"/>
          </a:p>
        </p:txBody>
      </p:sp>
      <p:sp>
        <p:nvSpPr>
          <p:cNvPr id="3" name="Picture Placeholder 2"/>
          <p:cNvSpPr>
            <a:spLocks noGrp="1"/>
          </p:cNvSpPr>
          <p:nvPr>
            <p:ph type="pic" sz="quarter" idx="11"/>
          </p:nvPr>
        </p:nvSpPr>
        <p:spPr>
          <a:xfrm>
            <a:off x="9970540" y="2875184"/>
            <a:ext cx="2621280" cy="4701273"/>
          </a:xfrm>
          <a:prstGeom prst="rect">
            <a:avLst/>
          </a:prstGeom>
          <a:solidFill>
            <a:schemeClr val="accent1"/>
          </a:solidFill>
        </p:spPr>
        <p:txBody>
          <a:bodyPr/>
          <a:lstStyle/>
          <a:p>
            <a:endParaRPr lang="uk-UA"/>
          </a:p>
        </p:txBody>
      </p:sp>
      <p:sp>
        <p:nvSpPr>
          <p:cNvPr id="4" name="Picture Placeholder 2"/>
          <p:cNvSpPr>
            <a:spLocks noGrp="1"/>
          </p:cNvSpPr>
          <p:nvPr>
            <p:ph type="pic" sz="quarter" idx="12"/>
          </p:nvPr>
        </p:nvSpPr>
        <p:spPr>
          <a:xfrm>
            <a:off x="7424928" y="2468880"/>
            <a:ext cx="3072384" cy="54376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52427904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MOCKUP-Layout-1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BCB33D3-7FC6-4DC2-95EB-12F4AD78CA33}"/>
              </a:ext>
            </a:extLst>
          </p:cNvPr>
          <p:cNvSpPr>
            <a:spLocks noGrp="1"/>
          </p:cNvSpPr>
          <p:nvPr>
            <p:ph type="pic" sz="quarter" idx="10"/>
          </p:nvPr>
        </p:nvSpPr>
        <p:spPr>
          <a:xfrm rot="1560000">
            <a:off x="6746400" y="861600"/>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9" name="Picture Placeholder 2">
            <a:extLst>
              <a:ext uri="{FF2B5EF4-FFF2-40B4-BE49-F238E27FC236}">
                <a16:creationId xmlns:a16="http://schemas.microsoft.com/office/drawing/2014/main" id="{AA503DBF-31C9-46D2-A64C-C4773F440192}"/>
              </a:ext>
            </a:extLst>
          </p:cNvPr>
          <p:cNvSpPr>
            <a:spLocks noGrp="1"/>
          </p:cNvSpPr>
          <p:nvPr>
            <p:ph type="pic" sz="quarter" idx="11"/>
          </p:nvPr>
        </p:nvSpPr>
        <p:spPr>
          <a:xfrm rot="1560000">
            <a:off x="10056879" y="-286059"/>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0" name="Picture Placeholder 2">
            <a:extLst>
              <a:ext uri="{FF2B5EF4-FFF2-40B4-BE49-F238E27FC236}">
                <a16:creationId xmlns:a16="http://schemas.microsoft.com/office/drawing/2014/main" id="{F9F14B78-D072-4B88-9606-DAB6CF65255A}"/>
              </a:ext>
            </a:extLst>
          </p:cNvPr>
          <p:cNvSpPr>
            <a:spLocks noGrp="1"/>
          </p:cNvSpPr>
          <p:nvPr>
            <p:ph type="pic" sz="quarter" idx="12"/>
          </p:nvPr>
        </p:nvSpPr>
        <p:spPr>
          <a:xfrm rot="1560000">
            <a:off x="7970110" y="3972324"/>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2" name="Picture Placeholder 2">
            <a:extLst>
              <a:ext uri="{FF2B5EF4-FFF2-40B4-BE49-F238E27FC236}">
                <a16:creationId xmlns:a16="http://schemas.microsoft.com/office/drawing/2014/main" id="{92133701-B06D-438C-AF1A-FD2E103A9D7F}"/>
              </a:ext>
            </a:extLst>
          </p:cNvPr>
          <p:cNvSpPr>
            <a:spLocks noGrp="1"/>
          </p:cNvSpPr>
          <p:nvPr>
            <p:ph type="pic" sz="quarter" idx="13"/>
          </p:nvPr>
        </p:nvSpPr>
        <p:spPr>
          <a:xfrm rot="1560000">
            <a:off x="10835229" y="3724358"/>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Tree>
    <p:extLst>
      <p:ext uri="{BB962C8B-B14F-4D97-AF65-F5344CB8AC3E}">
        <p14:creationId xmlns:p14="http://schemas.microsoft.com/office/powerpoint/2010/main" val="136989077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MOCKUP-Layout-1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4808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4808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4808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4808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316017167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MOCKUP-Layout-12">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6510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6510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6510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6510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167206345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FAULT-3">
    <p:bg>
      <p:bgPr>
        <a:solidFill>
          <a:schemeClr val="tx1"/>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147E30C-C464-44C9-84B9-C651C1BC1DF9}"/>
              </a:ext>
            </a:extLst>
          </p:cNvPr>
          <p:cNvSpPr/>
          <p:nvPr userDrawn="1"/>
        </p:nvSpPr>
        <p:spPr>
          <a:xfrm rot="10800000" flipH="1" flipV="1">
            <a:off x="0" y="6426198"/>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Rounded Corners 6">
            <a:extLst>
              <a:ext uri="{FF2B5EF4-FFF2-40B4-BE49-F238E27FC236}">
                <a16:creationId xmlns:a16="http://schemas.microsoft.com/office/drawing/2014/main" id="{94694606-ABEA-4095-8D53-FF83E07C48AB}"/>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7814265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MOCKUP-Layout-13">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076E93-A81C-48AD-A313-F9508C334FC7}"/>
              </a:ext>
            </a:extLst>
          </p:cNvPr>
          <p:cNvSpPr>
            <a:spLocks noGrp="1"/>
          </p:cNvSpPr>
          <p:nvPr>
            <p:ph type="pic" sz="quarter" idx="11"/>
          </p:nvPr>
        </p:nvSpPr>
        <p:spPr>
          <a:xfrm>
            <a:off x="1737360" y="1999488"/>
            <a:ext cx="2487168" cy="332232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64396836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MOCKUP-Layout-1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E0EF940-579A-4520-8BE8-936951931675}"/>
              </a:ext>
            </a:extLst>
          </p:cNvPr>
          <p:cNvSpPr>
            <a:spLocks noGrp="1"/>
          </p:cNvSpPr>
          <p:nvPr>
            <p:ph type="pic" sz="quarter" idx="10"/>
          </p:nvPr>
        </p:nvSpPr>
        <p:spPr>
          <a:xfrm>
            <a:off x="5798400" y="1361440"/>
            <a:ext cx="3134783" cy="4165600"/>
          </a:xfrm>
          <a:prstGeom prst="rect">
            <a:avLst/>
          </a:prstGeom>
          <a:solidFill>
            <a:schemeClr val="accent1"/>
          </a:solidFill>
        </p:spPr>
        <p:txBody>
          <a:bodyPr/>
          <a:lstStyle>
            <a:lvl1pPr>
              <a:defRPr sz="1200">
                <a:solidFill>
                  <a:schemeClr val="accent4"/>
                </a:solidFill>
              </a:defRPr>
            </a:lvl1pPr>
          </a:lstStyle>
          <a:p>
            <a:endParaRPr lang="en-US"/>
          </a:p>
        </p:txBody>
      </p:sp>
    </p:spTree>
    <p:extLst>
      <p:ext uri="{BB962C8B-B14F-4D97-AF65-F5344CB8AC3E}">
        <p14:creationId xmlns:p14="http://schemas.microsoft.com/office/powerpoint/2010/main" val="138989906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MOCKUP-Layout-1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8D99A39A-AA1D-4BDE-98F1-B3A30A1DAFFD}"/>
              </a:ext>
            </a:extLst>
          </p:cNvPr>
          <p:cNvSpPr>
            <a:spLocks noGrp="1"/>
          </p:cNvSpPr>
          <p:nvPr>
            <p:ph type="pic" sz="quarter" idx="11"/>
          </p:nvPr>
        </p:nvSpPr>
        <p:spPr>
          <a:xfrm>
            <a:off x="6337300" y="1828800"/>
            <a:ext cx="4025900" cy="300990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96120087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MOCKUP-Layout-16">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6870192" y="932688"/>
            <a:ext cx="6644640" cy="49804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65427943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MOCKUP-Layout-17">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rot="1800000">
            <a:off x="3547872" y="-4718304"/>
            <a:ext cx="9796272" cy="74188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40949861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MOCKUP-Layout-18">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A3DE550-6E56-4588-A5FD-D80A056A9D13}"/>
              </a:ext>
            </a:extLst>
          </p:cNvPr>
          <p:cNvSpPr>
            <a:spLocks noGrp="1"/>
          </p:cNvSpPr>
          <p:nvPr>
            <p:ph type="pic" sz="quarter" idx="10"/>
          </p:nvPr>
        </p:nvSpPr>
        <p:spPr>
          <a:xfrm>
            <a:off x="3394984" y="1612865"/>
            <a:ext cx="5456916" cy="337823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74378889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MOCKUP-Layout-19">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6063215" y="2270725"/>
            <a:ext cx="3523827" cy="2169671"/>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41644914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MOCKUP-Layout-20">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3FD29A-8BBA-4425-88CD-DF5868D56B5A}"/>
              </a:ext>
            </a:extLst>
          </p:cNvPr>
          <p:cNvSpPr>
            <a:spLocks noGrp="1"/>
          </p:cNvSpPr>
          <p:nvPr>
            <p:ph type="pic" sz="quarter" idx="11"/>
          </p:nvPr>
        </p:nvSpPr>
        <p:spPr>
          <a:xfrm>
            <a:off x="-700820" y="1370661"/>
            <a:ext cx="5959024" cy="367662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93271926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MOCKUP-Layout-21">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1720932" y="2061668"/>
            <a:ext cx="4202896" cy="258778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53431521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MOCKUP-Layout-22">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45D560B-D2F9-4F71-BAEC-8B2E8D1C895E}"/>
              </a:ext>
            </a:extLst>
          </p:cNvPr>
          <p:cNvSpPr>
            <a:spLocks noGrp="1"/>
          </p:cNvSpPr>
          <p:nvPr>
            <p:ph type="pic" sz="quarter" idx="10"/>
          </p:nvPr>
        </p:nvSpPr>
        <p:spPr>
          <a:xfrm>
            <a:off x="6438901" y="1419226"/>
            <a:ext cx="4504267" cy="3466041"/>
          </a:xfrm>
          <a:custGeom>
            <a:avLst/>
            <a:gdLst>
              <a:gd name="connsiteX0" fmla="*/ 0 w 5918200"/>
              <a:gd name="connsiteY0" fmla="*/ 0 h 3916362"/>
              <a:gd name="connsiteX1" fmla="*/ 5918200 w 5918200"/>
              <a:gd name="connsiteY1" fmla="*/ 0 h 3916362"/>
              <a:gd name="connsiteX2" fmla="*/ 5918200 w 5918200"/>
              <a:gd name="connsiteY2" fmla="*/ 3916362 h 3916362"/>
              <a:gd name="connsiteX3" fmla="*/ 0 w 5918200"/>
              <a:gd name="connsiteY3" fmla="*/ 3916362 h 3916362"/>
              <a:gd name="connsiteX4" fmla="*/ 0 w 5918200"/>
              <a:gd name="connsiteY4" fmla="*/ 0 h 3916362"/>
              <a:gd name="connsiteX0" fmla="*/ 0 w 5918200"/>
              <a:gd name="connsiteY0" fmla="*/ 0 h 3916362"/>
              <a:gd name="connsiteX1" fmla="*/ 5918200 w 5918200"/>
              <a:gd name="connsiteY1" fmla="*/ 0 h 3916362"/>
              <a:gd name="connsiteX2" fmla="*/ 5911850 w 5918200"/>
              <a:gd name="connsiteY2" fmla="*/ 3833812 h 3916362"/>
              <a:gd name="connsiteX3" fmla="*/ 0 w 5918200"/>
              <a:gd name="connsiteY3" fmla="*/ 3916362 h 3916362"/>
              <a:gd name="connsiteX4" fmla="*/ 0 w 5918200"/>
              <a:gd name="connsiteY4" fmla="*/ 0 h 391636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914400 w 6750050"/>
              <a:gd name="connsiteY0" fmla="*/ 749300 h 5167312"/>
              <a:gd name="connsiteX1" fmla="*/ 6750050 w 6750050"/>
              <a:gd name="connsiteY1" fmla="*/ 0 h 5167312"/>
              <a:gd name="connsiteX2" fmla="*/ 5911850 w 6750050"/>
              <a:gd name="connsiteY2" fmla="*/ 5084762 h 5167312"/>
              <a:gd name="connsiteX3" fmla="*/ 0 w 6750050"/>
              <a:gd name="connsiteY3" fmla="*/ 5167312 h 5167312"/>
              <a:gd name="connsiteX4" fmla="*/ 914400 w 6750050"/>
              <a:gd name="connsiteY4" fmla="*/ 749300 h 5167312"/>
              <a:gd name="connsiteX0" fmla="*/ 914400 w 6756400"/>
              <a:gd name="connsiteY0" fmla="*/ 781050 h 5199062"/>
              <a:gd name="connsiteX1" fmla="*/ 6756400 w 6756400"/>
              <a:gd name="connsiteY1" fmla="*/ 0 h 5199062"/>
              <a:gd name="connsiteX2" fmla="*/ 5911850 w 6756400"/>
              <a:gd name="connsiteY2" fmla="*/ 5116512 h 5199062"/>
              <a:gd name="connsiteX3" fmla="*/ 0 w 6756400"/>
              <a:gd name="connsiteY3" fmla="*/ 5199062 h 5199062"/>
              <a:gd name="connsiteX4" fmla="*/ 914400 w 6756400"/>
              <a:gd name="connsiteY4" fmla="*/ 781050 h 5199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6400" h="5199062">
                <a:moveTo>
                  <a:pt x="914400" y="781050"/>
                </a:moveTo>
                <a:lnTo>
                  <a:pt x="6756400" y="0"/>
                </a:lnTo>
                <a:cubicBezTo>
                  <a:pt x="6557433" y="1392237"/>
                  <a:pt x="6129867" y="3838575"/>
                  <a:pt x="5911850" y="5116512"/>
                </a:cubicBezTo>
                <a:lnTo>
                  <a:pt x="0" y="5199062"/>
                </a:lnTo>
                <a:lnTo>
                  <a:pt x="914400" y="781050"/>
                </a:lnTo>
                <a:close/>
              </a:path>
            </a:pathLst>
          </a:custGeom>
          <a:solidFill>
            <a:schemeClr val="accent1"/>
          </a:solidFill>
        </p:spPr>
        <p:txBody>
          <a:bodyPr/>
          <a:lstStyle>
            <a:lvl1pPr>
              <a:defRPr sz="1600"/>
            </a:lvl1pPr>
          </a:lstStyle>
          <a:p>
            <a:endParaRPr lang="en-US" dirty="0"/>
          </a:p>
        </p:txBody>
      </p:sp>
    </p:spTree>
    <p:extLst>
      <p:ext uri="{BB962C8B-B14F-4D97-AF65-F5344CB8AC3E}">
        <p14:creationId xmlns:p14="http://schemas.microsoft.com/office/powerpoint/2010/main" val="242878311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FAULT-4">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69571276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MOCKUP-Layout-23">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8BFD967-56A8-431B-A205-17DC04225AF5}"/>
              </a:ext>
            </a:extLst>
          </p:cNvPr>
          <p:cNvSpPr>
            <a:spLocks noGrp="1"/>
          </p:cNvSpPr>
          <p:nvPr>
            <p:ph type="pic" sz="quarter" idx="11"/>
          </p:nvPr>
        </p:nvSpPr>
        <p:spPr>
          <a:xfrm>
            <a:off x="6214808" y="2463800"/>
            <a:ext cx="3517900" cy="2180167"/>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45489240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MOCKUP-Layout-2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78922" y="2028576"/>
            <a:ext cx="3834157" cy="237616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399757893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MOCKUP-Layout-25">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1416000" y="1656000"/>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76796992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MOCKUP-Layout-26">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6086879" y="1738469"/>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97173394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MOCKUP-Layout-2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19034" y="2087034"/>
            <a:ext cx="3953933" cy="225213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300942369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MOCKUP-Layout-28">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54CB6AF-2D11-466A-854D-D9FCE0A11361}"/>
              </a:ext>
            </a:extLst>
          </p:cNvPr>
          <p:cNvSpPr>
            <a:spLocks noGrp="1"/>
          </p:cNvSpPr>
          <p:nvPr>
            <p:ph type="pic" sz="quarter" idx="11"/>
          </p:nvPr>
        </p:nvSpPr>
        <p:spPr>
          <a:xfrm>
            <a:off x="1971675" y="2049404"/>
            <a:ext cx="2822575" cy="1592322"/>
          </a:xfrm>
          <a:prstGeom prst="rect">
            <a:avLst/>
          </a:prstGeom>
          <a:solidFill>
            <a:schemeClr val="accent1"/>
          </a:solidFill>
        </p:spPr>
        <p:txBody>
          <a:bodyPr/>
          <a:lstStyle>
            <a:lvl1pPr>
              <a:defRPr sz="1333"/>
            </a:lvl1pPr>
          </a:lstStyle>
          <a:p>
            <a:endParaRPr lang="en-US"/>
          </a:p>
        </p:txBody>
      </p:sp>
      <p:sp>
        <p:nvSpPr>
          <p:cNvPr id="16" name="Picture Placeholder 2">
            <a:extLst>
              <a:ext uri="{FF2B5EF4-FFF2-40B4-BE49-F238E27FC236}">
                <a16:creationId xmlns:a16="http://schemas.microsoft.com/office/drawing/2014/main" id="{BE875F6D-EBF4-49B4-BF83-6FAAAA15616E}"/>
              </a:ext>
            </a:extLst>
          </p:cNvPr>
          <p:cNvSpPr>
            <a:spLocks noGrp="1"/>
          </p:cNvSpPr>
          <p:nvPr>
            <p:ph type="pic" sz="quarter" idx="12"/>
          </p:nvPr>
        </p:nvSpPr>
        <p:spPr>
          <a:xfrm>
            <a:off x="7393557" y="2049404"/>
            <a:ext cx="2822575" cy="1592322"/>
          </a:xfrm>
          <a:prstGeom prst="rect">
            <a:avLst/>
          </a:prstGeom>
          <a:solidFill>
            <a:schemeClr val="accent1"/>
          </a:solidFill>
        </p:spPr>
        <p:txBody>
          <a:bodyPr/>
          <a:lstStyle>
            <a:lvl1pPr>
              <a:defRPr sz="1333"/>
            </a:lvl1pPr>
          </a:lstStyle>
          <a:p>
            <a:endParaRPr lang="en-US"/>
          </a:p>
        </p:txBody>
      </p:sp>
      <p:sp>
        <p:nvSpPr>
          <p:cNvPr id="3" name="Picture Placeholder 2">
            <a:extLst>
              <a:ext uri="{FF2B5EF4-FFF2-40B4-BE49-F238E27FC236}">
                <a16:creationId xmlns:a16="http://schemas.microsoft.com/office/drawing/2014/main" id="{FEEB4D78-79B6-4F4C-B409-C47AFC95006B}"/>
              </a:ext>
            </a:extLst>
          </p:cNvPr>
          <p:cNvSpPr>
            <a:spLocks noGrp="1"/>
          </p:cNvSpPr>
          <p:nvPr>
            <p:ph type="pic" sz="quarter" idx="10"/>
          </p:nvPr>
        </p:nvSpPr>
        <p:spPr>
          <a:xfrm>
            <a:off x="4224338" y="1658409"/>
            <a:ext cx="3743325" cy="211878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382876088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MOCKUP-Layout-2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2133600" y="2067561"/>
            <a:ext cx="2270549" cy="2697903"/>
          </a:xfrm>
          <a:prstGeom prst="roundRect">
            <a:avLst>
              <a:gd name="adj" fmla="val 14877"/>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402661178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MOCKUP-Layout-3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7071558" y="2468034"/>
            <a:ext cx="1727663" cy="2015067"/>
          </a:xfrm>
          <a:prstGeom prst="roundRect">
            <a:avLst>
              <a:gd name="adj" fmla="val 14877"/>
            </a:avLst>
          </a:prstGeom>
          <a:solidFill>
            <a:schemeClr val="accent1"/>
          </a:solidFill>
        </p:spPr>
        <p:txBody>
          <a:bodyPr/>
          <a:lstStyle>
            <a:lvl1pPr>
              <a:defRPr sz="1333"/>
            </a:lvl1pPr>
          </a:lstStyle>
          <a:p>
            <a:endParaRPr lang="en-US"/>
          </a:p>
        </p:txBody>
      </p:sp>
      <p:sp>
        <p:nvSpPr>
          <p:cNvPr id="10" name="Picture Placeholder 2">
            <a:extLst>
              <a:ext uri="{FF2B5EF4-FFF2-40B4-BE49-F238E27FC236}">
                <a16:creationId xmlns:a16="http://schemas.microsoft.com/office/drawing/2014/main" id="{74C6A049-70BF-4E57-B30A-1B1BD88032BC}"/>
              </a:ext>
            </a:extLst>
          </p:cNvPr>
          <p:cNvSpPr>
            <a:spLocks noGrp="1"/>
          </p:cNvSpPr>
          <p:nvPr>
            <p:ph type="pic" sz="quarter" idx="11"/>
          </p:nvPr>
        </p:nvSpPr>
        <p:spPr>
          <a:xfrm>
            <a:off x="5811718" y="2656840"/>
            <a:ext cx="1414058" cy="1688255"/>
          </a:xfrm>
          <a:prstGeom prst="roundRect">
            <a:avLst>
              <a:gd name="adj" fmla="val 16542"/>
            </a:avLst>
          </a:prstGeom>
          <a:solidFill>
            <a:schemeClr val="accent1"/>
          </a:solidFill>
        </p:spPr>
        <p:txBody>
          <a:bodyPr/>
          <a:lstStyle>
            <a:lvl1pPr>
              <a:defRPr sz="1333"/>
            </a:lvl1pPr>
          </a:lstStyle>
          <a:p>
            <a:endParaRPr lang="en-US"/>
          </a:p>
        </p:txBody>
      </p:sp>
      <p:sp>
        <p:nvSpPr>
          <p:cNvPr id="12" name="Picture Placeholder 2">
            <a:extLst>
              <a:ext uri="{FF2B5EF4-FFF2-40B4-BE49-F238E27FC236}">
                <a16:creationId xmlns:a16="http://schemas.microsoft.com/office/drawing/2014/main" id="{1AF1054F-EE12-4246-A84C-F3DEC7330B90}"/>
              </a:ext>
            </a:extLst>
          </p:cNvPr>
          <p:cNvSpPr>
            <a:spLocks noGrp="1"/>
          </p:cNvSpPr>
          <p:nvPr>
            <p:ph type="pic" sz="quarter" idx="12"/>
          </p:nvPr>
        </p:nvSpPr>
        <p:spPr>
          <a:xfrm>
            <a:off x="8595135" y="2656840"/>
            <a:ext cx="1414058" cy="1688255"/>
          </a:xfrm>
          <a:prstGeom prst="roundRect">
            <a:avLst>
              <a:gd name="adj" fmla="val 16542"/>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186152496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MOCKUP-Layout-31">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59CEDF-23B2-41CD-A753-8733F5FBF7C0}"/>
              </a:ext>
            </a:extLst>
          </p:cNvPr>
          <p:cNvSpPr>
            <a:spLocks noGrp="1"/>
          </p:cNvSpPr>
          <p:nvPr>
            <p:ph type="pic" sz="quarter" idx="10"/>
          </p:nvPr>
        </p:nvSpPr>
        <p:spPr>
          <a:xfrm>
            <a:off x="4240300" y="1955800"/>
            <a:ext cx="6198785" cy="3363829"/>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195291224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2_MOCKUP option 1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4404149" y="1955800"/>
            <a:ext cx="6198785" cy="3363829"/>
          </a:xfrm>
          <a:prstGeom prst="roundRect">
            <a:avLst>
              <a:gd name="adj" fmla="val 0"/>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271420299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DC757-B079-81C7-B3BD-E40A3182C02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C5A77C6-6D75-AB8F-EE50-B27ECFA4F48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B76DD96-DC9D-4D82-D074-A0003A84B444}"/>
              </a:ext>
            </a:extLst>
          </p:cNvPr>
          <p:cNvSpPr>
            <a:spLocks noGrp="1"/>
          </p:cNvSpPr>
          <p:nvPr>
            <p:ph type="dt" sz="half" idx="10"/>
          </p:nvPr>
        </p:nvSpPr>
        <p:spPr/>
        <p:txBody>
          <a:bodyPr/>
          <a:lstStyle/>
          <a:p>
            <a:fld id="{9CF72646-3C76-4E2B-BD88-4C1D0D1F2FCC}" type="datetimeFigureOut">
              <a:rPr lang="de-DE" smtClean="0"/>
              <a:t>21.04.2024</a:t>
            </a:fld>
            <a:endParaRPr lang="de-DE"/>
          </a:p>
        </p:txBody>
      </p:sp>
      <p:sp>
        <p:nvSpPr>
          <p:cNvPr id="5" name="Fußzeilenplatzhalter 4">
            <a:extLst>
              <a:ext uri="{FF2B5EF4-FFF2-40B4-BE49-F238E27FC236}">
                <a16:creationId xmlns:a16="http://schemas.microsoft.com/office/drawing/2014/main" id="{19958BB4-4BA7-3EBA-BF6B-8FB73AB9507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F636B99-9647-469E-E83A-D46CA0334C1F}"/>
              </a:ext>
            </a:extLst>
          </p:cNvPr>
          <p:cNvSpPr>
            <a:spLocks noGrp="1"/>
          </p:cNvSpPr>
          <p:nvPr>
            <p:ph type="sldNum" sz="quarter" idx="12"/>
          </p:nvPr>
        </p:nvSpPr>
        <p:spPr/>
        <p:txBody>
          <a:bodyPr/>
          <a:lstStyle/>
          <a:p>
            <a:fld id="{DFE5AEE0-D675-453B-ABE3-F6C0F3DB8B5F}" type="slidenum">
              <a:rPr lang="de-DE" smtClean="0"/>
              <a:t>‹Nr.›</a:t>
            </a:fld>
            <a:endParaRPr lang="de-DE"/>
          </a:p>
        </p:txBody>
      </p:sp>
    </p:spTree>
    <p:extLst>
      <p:ext uri="{BB962C8B-B14F-4D97-AF65-F5344CB8AC3E}">
        <p14:creationId xmlns:p14="http://schemas.microsoft.com/office/powerpoint/2010/main" val="39831639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IMAGE-Layout-0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98135387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userDrawn="1">
  <p:cSld name="IMAGE-02-a">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BC792C5-AFAE-465C-A73B-2CB890A1FFE4}"/>
              </a:ext>
            </a:extLst>
          </p:cNvPr>
          <p:cNvSpPr>
            <a:spLocks noGrp="1"/>
          </p:cNvSpPr>
          <p:nvPr>
            <p:ph type="pic" sz="quarter" idx="11"/>
          </p:nvPr>
        </p:nvSpPr>
        <p:spPr>
          <a:xfrm>
            <a:off x="6357400" y="895096"/>
            <a:ext cx="4963601" cy="5073904"/>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6441255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userDrawn="1">
  <p:cSld name="IMAGE-03-rounded">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920694" y="945896"/>
            <a:ext cx="4864211" cy="4972304"/>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767037173"/>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2-0-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654800" y="1346200"/>
            <a:ext cx="4368800" cy="41656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1346201"/>
            <a:ext cx="4876800" cy="4165600"/>
          </a:xfrm>
          <a:prstGeom prst="rect">
            <a:avLst/>
          </a:prstGeom>
        </p:spPr>
        <p:txBody>
          <a:bodyPr anchor="ct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109947058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1-0-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3124200"/>
          </a:xfrm>
          <a:prstGeom prst="rect">
            <a:avLst/>
          </a:prstGeom>
        </p:spPr>
        <p:txBody>
          <a:bodyPr/>
          <a:lstStyle>
            <a:lvl1pPr algn="l"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6" name="Picture Placeholder 3">
            <a:extLst>
              <a:ext uri="{FF2B5EF4-FFF2-40B4-BE49-F238E27FC236}">
                <a16:creationId xmlns:a16="http://schemas.microsoft.com/office/drawing/2014/main" id="{9C3E7550-4A4D-44BE-BE01-A0F040079177}"/>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03821991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1-0-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4" name="Title 2">
            <a:extLst>
              <a:ext uri="{FF2B5EF4-FFF2-40B4-BE49-F238E27FC236}">
                <a16:creationId xmlns:a16="http://schemas.microsoft.com/office/drawing/2014/main" id="{BB72713A-369B-4E38-A685-B8BFEE3E669B}"/>
              </a:ext>
            </a:extLst>
          </p:cNvPr>
          <p:cNvSpPr>
            <a:spLocks noGrp="1"/>
          </p:cNvSpPr>
          <p:nvPr>
            <p:ph type="title"/>
          </p:nvPr>
        </p:nvSpPr>
        <p:spPr>
          <a:xfrm>
            <a:off x="6705600" y="609600"/>
            <a:ext cx="4876800" cy="5257800"/>
          </a:xfrm>
          <a:prstGeom prst="rect">
            <a:avLst/>
          </a:prstGeom>
        </p:spPr>
        <p:txBody>
          <a:bodyP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1578321807"/>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1-0-0-LV-Light">
    <p:spTree>
      <p:nvGrpSpPr>
        <p:cNvPr id="1" name=""/>
        <p:cNvGrpSpPr/>
        <p:nvPr/>
      </p:nvGrpSpPr>
      <p:grpSpPr>
        <a:xfrm>
          <a:off x="0" y="0"/>
          <a:ext cx="0" cy="0"/>
          <a:chOff x="0" y="0"/>
          <a:chExt cx="0" cy="0"/>
        </a:xfrm>
      </p:grpSpPr>
      <p:sp>
        <p:nvSpPr>
          <p:cNvPr id="6" name="Picture Placeholder 17">
            <a:extLst>
              <a:ext uri="{FF2B5EF4-FFF2-40B4-BE49-F238E27FC236}">
                <a16:creationId xmlns:a16="http://schemas.microsoft.com/office/drawing/2014/main" id="{6C2B1033-EE10-44C8-A170-FB72EDAD016F}"/>
              </a:ext>
            </a:extLst>
          </p:cNvPr>
          <p:cNvSpPr>
            <a:spLocks noGrp="1" noChangeAspect="1"/>
          </p:cNvSpPr>
          <p:nvPr>
            <p:ph type="pic" sz="quarter" idx="10" hasCustomPrompt="1"/>
          </p:nvPr>
        </p:nvSpPr>
        <p:spPr>
          <a:xfrm>
            <a:off x="609600" y="609600"/>
            <a:ext cx="10972800" cy="2445192"/>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r>
              <a:rPr lang="en-US" dirty="0"/>
              <a:t>Picture</a:t>
            </a:r>
          </a:p>
        </p:txBody>
      </p:sp>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3535680"/>
            <a:ext cx="10972800" cy="1722120"/>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2827126879"/>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2-0-0-LV-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2362200"/>
            <a:ext cx="10972800" cy="35490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1"/>
            <a:ext cx="10972800" cy="1326091"/>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15402624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4-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1524000" y="2623820"/>
            <a:ext cx="9144000" cy="1610360"/>
          </a:xfrm>
          <a:prstGeom prst="rect">
            <a:avLst/>
          </a:prstGeom>
        </p:spPr>
        <p:txBody>
          <a:bodyPr anchor="ct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3352800" y="609600"/>
            <a:ext cx="5486400" cy="266740"/>
          </a:xfrm>
          <a:prstGeom prst="rect">
            <a:avLst/>
          </a:prstGeom>
        </p:spPr>
        <p:txBody>
          <a:bodyPr/>
          <a:lstStyle>
            <a:lvl1pPr marL="0" indent="0" algn="ct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389767511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userDrawn="1">
  <p:cSld name="2-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1848909"/>
            <a:ext cx="9753600" cy="1986491"/>
          </a:xfrm>
          <a:prstGeom prst="rect">
            <a:avLst/>
          </a:prstGeom>
        </p:spPr>
        <p:txBody>
          <a:bodyPr/>
          <a:lstStyle>
            <a:lvl1pPr algn="l" defTabSz="914446" rtl="0" eaLnBrk="1" latinLnBrk="0" hangingPunct="1">
              <a:lnSpc>
                <a:spcPct val="90000"/>
              </a:lnSpc>
              <a:spcBef>
                <a:spcPct val="0"/>
              </a:spcBef>
              <a:buNone/>
              <a:defRPr lang="en-US" sz="64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609600" y="781030"/>
            <a:ext cx="54864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cxnSp>
        <p:nvCxnSpPr>
          <p:cNvPr id="6" name="Straight Connector 5">
            <a:extLst>
              <a:ext uri="{FF2B5EF4-FFF2-40B4-BE49-F238E27FC236}">
                <a16:creationId xmlns:a16="http://schemas.microsoft.com/office/drawing/2014/main" id="{8B17A8B3-2E0B-4008-8D12-937045378D7A}"/>
              </a:ext>
            </a:extLst>
          </p:cNvPr>
          <p:cNvCxnSpPr>
            <a:cxnSpLocks/>
          </p:cNvCxnSpPr>
          <p:nvPr userDrawn="1"/>
        </p:nvCxnSpPr>
        <p:spPr>
          <a:xfrm>
            <a:off x="609600" y="6096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7DA103F-6DA9-47BE-BDEC-5A9FD4B1C88A}"/>
              </a:ext>
            </a:extLst>
          </p:cNvPr>
          <p:cNvCxnSpPr>
            <a:cxnSpLocks/>
          </p:cNvCxnSpPr>
          <p:nvPr userDrawn="1"/>
        </p:nvCxnSpPr>
        <p:spPr>
          <a:xfrm>
            <a:off x="609600" y="12192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91114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AGENDA-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1" y="1854200"/>
            <a:ext cx="12191999" cy="341376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1">
            <a:extLst>
              <a:ext uri="{FF2B5EF4-FFF2-40B4-BE49-F238E27FC236}">
                <a16:creationId xmlns:a16="http://schemas.microsoft.com/office/drawing/2014/main" id="{6E9607AA-328C-6A47-BA55-7972C38B6307}"/>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445D5674-63E8-C243-BEC8-63AA19D7C4FF}"/>
              </a:ext>
            </a:extLst>
          </p:cNvPr>
          <p:cNvSpPr>
            <a:spLocks noGrp="1"/>
          </p:cNvSpPr>
          <p:nvPr>
            <p:ph type="body" sz="quarter" idx="11"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27413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IMAGE-Layout-0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1644BE-9EF6-4F34-8C65-8690D6878534}"/>
              </a:ext>
            </a:extLst>
          </p:cNvPr>
          <p:cNvSpPr>
            <a:spLocks noGrp="1"/>
          </p:cNvSpPr>
          <p:nvPr>
            <p:ph type="pic" sz="quarter" idx="10"/>
          </p:nvPr>
        </p:nvSpPr>
        <p:spPr>
          <a:xfrm>
            <a:off x="914400" y="914400"/>
            <a:ext cx="10363200" cy="5029200"/>
          </a:xfrm>
          <a:prstGeom prst="roundRect">
            <a:avLst>
              <a:gd name="adj" fmla="val 2021"/>
            </a:avLst>
          </a:prstGeom>
          <a:solidFill>
            <a:schemeClr val="bg2">
              <a:lumMod val="25000"/>
            </a:schemeClr>
          </a:solidFill>
        </p:spPr>
        <p:txBody>
          <a:bodyPr/>
          <a:lstStyle>
            <a:lvl1pPr>
              <a:defRPr lang="uk-UA"/>
            </a:lvl1pPr>
          </a:lstStyle>
          <a:p>
            <a:pPr lvl="0"/>
            <a:endParaRPr lang="uk-UA"/>
          </a:p>
        </p:txBody>
      </p:sp>
      <p:sp>
        <p:nvSpPr>
          <p:cNvPr id="5" name="Title 4">
            <a:extLst>
              <a:ext uri="{FF2B5EF4-FFF2-40B4-BE49-F238E27FC236}">
                <a16:creationId xmlns:a16="http://schemas.microsoft.com/office/drawing/2014/main" id="{3815914F-FDB1-440C-9E18-D27D5868B53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85931041"/>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AGENDA-06-Light">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62774745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userDrawn="1">
  <p:cSld name="AN-02-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F82025E-1591-42E7-9234-EB0C6A1622F2}"/>
              </a:ext>
            </a:extLst>
          </p:cNvPr>
          <p:cNvSpPr>
            <a:spLocks noGrp="1"/>
          </p:cNvSpPr>
          <p:nvPr>
            <p:ph type="pic" sz="quarter" idx="12"/>
          </p:nvPr>
        </p:nvSpPr>
        <p:spPr>
          <a:xfrm>
            <a:off x="975360" y="990600"/>
            <a:ext cx="4876800" cy="4876800"/>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3872739262"/>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userDrawn="1">
  <p:cSld name="AN-03-Ligh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F2938C2-00E5-44DB-AAFD-0F2B12267E12}"/>
              </a:ext>
            </a:extLst>
          </p:cNvPr>
          <p:cNvSpPr>
            <a:spLocks noGrp="1"/>
          </p:cNvSpPr>
          <p:nvPr>
            <p:ph type="pic" sz="quarter" idx="12"/>
          </p:nvPr>
        </p:nvSpPr>
        <p:spPr>
          <a:xfrm>
            <a:off x="6339840" y="990600"/>
            <a:ext cx="4876800" cy="4876800"/>
          </a:xfrm>
          <a:prstGeom prst="ellipse">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207015190"/>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GENERAL-1-1-0-Ligh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9FC153-1646-4709-9BE4-F77F62A371B1}"/>
              </a:ext>
            </a:extLst>
          </p:cNvPr>
          <p:cNvSpPr>
            <a:spLocks noGrp="1"/>
          </p:cNvSpPr>
          <p:nvPr>
            <p:ph type="body" sz="quarter" idx="10" hasCustomPrompt="1"/>
          </p:nvPr>
        </p:nvSpPr>
        <p:spPr>
          <a:xfrm>
            <a:off x="609600" y="1219200"/>
            <a:ext cx="10972800" cy="313932"/>
          </a:xfrm>
          <a:prstGeom prst="rect">
            <a:avLst/>
          </a:prstGeom>
        </p:spPr>
        <p:txBody>
          <a:bodyPr>
            <a:spAutoFit/>
          </a:bodyPr>
          <a:lstStyle>
            <a:lvl1pPr marL="0" indent="0" algn="l">
              <a:lnSpc>
                <a:spcPct val="100000"/>
              </a:lnSpc>
              <a:spcBef>
                <a:spcPts val="0"/>
              </a:spcBef>
              <a:buNone/>
              <a:defRPr sz="1600">
                <a:solidFill>
                  <a:schemeClr val="tx2"/>
                </a:solidFill>
                <a:latin typeface="+mn-lt"/>
              </a:defRPr>
            </a:lvl1pPr>
          </a:lstStyle>
          <a:p>
            <a:pPr marL="0" marR="0" lvl="0" indent="0" algn="l" defTabSz="91444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tx2"/>
                </a:solidFill>
              </a:rPr>
              <a:t>Your subtitle goes here</a:t>
            </a:r>
          </a:p>
        </p:txBody>
      </p:sp>
      <p:sp>
        <p:nvSpPr>
          <p:cNvPr id="9" name="Title 1">
            <a:extLst>
              <a:ext uri="{FF2B5EF4-FFF2-40B4-BE49-F238E27FC236}">
                <a16:creationId xmlns:a16="http://schemas.microsoft.com/office/drawing/2014/main" id="{FAC5A246-535F-4F83-A160-435711EF76FC}"/>
              </a:ext>
            </a:extLst>
          </p:cNvPr>
          <p:cNvSpPr>
            <a:spLocks noGrp="1"/>
          </p:cNvSpPr>
          <p:nvPr>
            <p:ph type="title" hasCustomPrompt="1"/>
          </p:nvPr>
        </p:nvSpPr>
        <p:spPr>
          <a:xfrm>
            <a:off x="609600" y="609600"/>
            <a:ext cx="10972800" cy="584775"/>
          </a:xfrm>
          <a:prstGeom prst="rect">
            <a:avLst/>
          </a:prstGeom>
        </p:spPr>
        <p:txBody>
          <a:bodyPr anchor="t">
            <a:spAutoFit/>
          </a:bodyPr>
          <a:lstStyle>
            <a:lvl1pPr algn="l">
              <a:lnSpc>
                <a:spcPct val="100000"/>
              </a:lnSpc>
              <a:defRPr sz="3200" spc="0" baseline="0"/>
            </a:lvl1pPr>
          </a:lstStyle>
          <a:p>
            <a:r>
              <a:rPr lang="en-US" dirty="0"/>
              <a:t>Click To Edit Master Title Style</a:t>
            </a:r>
          </a:p>
        </p:txBody>
      </p:sp>
    </p:spTree>
    <p:extLst>
      <p:ext uri="{BB962C8B-B14F-4D97-AF65-F5344CB8AC3E}">
        <p14:creationId xmlns:p14="http://schemas.microsoft.com/office/powerpoint/2010/main" val="1543893569"/>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GENERAL-2-0-1-Ligh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4579C85-5DCC-4181-B20D-C72202BDB99C}"/>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94DC7980-9CCD-4C9D-ACE0-3F182DA9340B}"/>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23802942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userDrawn="1">
  <p:cSld name="2-0-0-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1524000" y="2616201"/>
            <a:ext cx="9144000" cy="1625600"/>
          </a:xfrm>
          <a:prstGeom prst="rect">
            <a:avLst/>
          </a:prstGeom>
        </p:spPr>
        <p:txBody>
          <a:bodyPr anchor="ctr"/>
          <a:lstStyle>
            <a:lvl1pPr algn="ctr">
              <a:lnSpc>
                <a:spcPct val="100000"/>
              </a:lnSpc>
              <a:defRPr sz="4800"/>
            </a:lvl1pPr>
          </a:lstStyle>
          <a:p>
            <a:r>
              <a:rPr lang="en-US" dirty="0"/>
              <a:t>Click to edit Master title style</a:t>
            </a:r>
          </a:p>
        </p:txBody>
      </p:sp>
    </p:spTree>
    <p:extLst>
      <p:ext uri="{BB962C8B-B14F-4D97-AF65-F5344CB8AC3E}">
        <p14:creationId xmlns:p14="http://schemas.microsoft.com/office/powerpoint/2010/main" val="222022908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userDrawn="1">
  <p:cSld name="TL-Image-10-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975360" y="990600"/>
            <a:ext cx="4876800" cy="487680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70017693"/>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userDrawn="1">
  <p:cSld name="QL-Image-01-Ligh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60577"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82401550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userDrawn="1">
  <p:cSld name="QL-Image-07-Ligh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8058912"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5037071"/>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userDrawn="1">
  <p:cSld name="QL-Image-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600" y="609600"/>
            <a:ext cx="3444241" cy="5638800"/>
          </a:xfrm>
          <a:prstGeom prst="roundRect">
            <a:avLst>
              <a:gd name="adj" fmla="val 6711"/>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35862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IMAGE-Layout-03">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2426"/>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9DE83458-DC7C-4F50-8CDD-14D91D0DDC9D}"/>
              </a:ext>
            </a:extLst>
          </p:cNvPr>
          <p:cNvSpPr>
            <a:spLocks noGrp="1"/>
          </p:cNvSpPr>
          <p:nvPr>
            <p:ph type="title" hasCustomPrompt="1"/>
          </p:nvPr>
        </p:nvSpPr>
        <p:spPr>
          <a:xfrm>
            <a:off x="1803400" y="204824"/>
            <a:ext cx="8585200" cy="535531"/>
          </a:xfrm>
          <a:prstGeom prst="rect">
            <a:avLst/>
          </a:prstGeom>
          <a:noFill/>
        </p:spPr>
        <p:txBody>
          <a:bodyPr wrap="square" rtlCol="0">
            <a:spAutoFit/>
          </a:bodyPr>
          <a:lstStyle>
            <a:lvl1pPr algn="ct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454768339"/>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userDrawn="1">
  <p:cSld name="QL-Image-08-Ligh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7F97407-03A0-463F-A2DC-7E79D75521BE}"/>
              </a:ext>
            </a:extLst>
          </p:cNvPr>
          <p:cNvSpPr>
            <a:spLocks noGrp="1"/>
          </p:cNvSpPr>
          <p:nvPr>
            <p:ph type="pic" sz="quarter" idx="16"/>
          </p:nvPr>
        </p:nvSpPr>
        <p:spPr>
          <a:xfrm>
            <a:off x="6096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626190410"/>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userDrawn="1">
  <p:cSld name="1-0-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6" name="Title 2">
            <a:extLst>
              <a:ext uri="{FF2B5EF4-FFF2-40B4-BE49-F238E27FC236}">
                <a16:creationId xmlns:a16="http://schemas.microsoft.com/office/drawing/2014/main" id="{9FB322FF-9961-474F-93CD-51026FA4D736}"/>
              </a:ext>
            </a:extLst>
          </p:cNvPr>
          <p:cNvSpPr>
            <a:spLocks noGrp="1"/>
          </p:cNvSpPr>
          <p:nvPr>
            <p:ph type="title"/>
          </p:nvPr>
        </p:nvSpPr>
        <p:spPr>
          <a:xfrm>
            <a:off x="609600" y="1463040"/>
            <a:ext cx="4876800" cy="2372360"/>
          </a:xfrm>
          <a:prstGeom prst="rect">
            <a:avLst/>
          </a:prstGeom>
        </p:spPr>
        <p:txBody>
          <a:bodyPr/>
          <a:lstStyle>
            <a:lvl1pPr marL="0" algn="l" defTabSz="914446" rtl="0" eaLnBrk="1" latinLnBrk="0" hangingPunct="1">
              <a:lnSpc>
                <a:spcPct val="100000"/>
              </a:lnSpc>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116003641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userDrawn="1">
  <p:cSld name="1-0-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Title 2">
            <a:extLst>
              <a:ext uri="{FF2B5EF4-FFF2-40B4-BE49-F238E27FC236}">
                <a16:creationId xmlns:a16="http://schemas.microsoft.com/office/drawing/2014/main" id="{A8F034AD-05D5-4E17-9527-70658A9E6CE5}"/>
              </a:ext>
            </a:extLst>
          </p:cNvPr>
          <p:cNvSpPr>
            <a:spLocks noGrp="1"/>
          </p:cNvSpPr>
          <p:nvPr>
            <p:ph type="title"/>
          </p:nvPr>
        </p:nvSpPr>
        <p:spPr>
          <a:xfrm>
            <a:off x="6705600" y="1463040"/>
            <a:ext cx="4876800" cy="2524760"/>
          </a:xfrm>
          <a:prstGeom prst="rect">
            <a:avLst/>
          </a:prstGeom>
        </p:spPr>
        <p:txBody>
          <a:bodyPr/>
          <a:lstStyle>
            <a:lvl1pPr marL="0" algn="r" defTabSz="914446" rtl="0" eaLnBrk="1" latinLnBrk="0" hangingPunct="1">
              <a:lnSpc>
                <a:spcPct val="100000"/>
              </a:lnSpc>
              <a:spcBef>
                <a:spcPct val="0"/>
              </a:spcBef>
              <a:buNone/>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103978AE-806B-4882-B98B-2CBDA9379A5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1472534739"/>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userDrawn="1">
  <p:cSld name="1-1-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marL="0" algn="l" defTabSz="914446" rtl="0" eaLnBrk="1" latinLnBrk="0" hangingPunct="1">
              <a:lnSpc>
                <a:spcPct val="100000"/>
              </a:lnSpc>
              <a:spcBef>
                <a:spcPct val="0"/>
              </a:spcBef>
              <a:buNone/>
              <a:defRPr lang="en-US" sz="40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68043240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userDrawn="1">
  <p:cSld name="1-1-0-L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537792886"/>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userDrawn="1">
  <p:cSld name="1-1-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3" name="Slide Number Placeholder 1">
            <a:extLst>
              <a:ext uri="{FF2B5EF4-FFF2-40B4-BE49-F238E27FC236}">
                <a16:creationId xmlns:a16="http://schemas.microsoft.com/office/drawing/2014/main" id="{151DAFB7-78F5-4CED-A374-376917DDA179}"/>
              </a:ext>
            </a:extLst>
          </p:cNvPr>
          <p:cNvSpPr>
            <a:spLocks noGrp="1"/>
          </p:cNvSpPr>
          <p:nvPr>
            <p:ph type="sldNum" sz="quarter" idx="4"/>
          </p:nvPr>
        </p:nvSpPr>
        <p:spPr>
          <a:xfrm>
            <a:off x="10972800" y="6254496"/>
            <a:ext cx="609600" cy="268224"/>
          </a:xfrm>
          <a:prstGeom prst="rect">
            <a:avLst/>
          </a:prstGeom>
          <a:solidFill>
            <a:schemeClr val="bg2">
              <a:lumMod val="20000"/>
              <a:lumOff val="80000"/>
            </a:schemeClr>
          </a:solidFill>
        </p:spPr>
        <p:txBody>
          <a:bodyPr vert="horz" lIns="91440" tIns="45720" rIns="91440" bIns="45720" rtlCol="0" anchor="ctr"/>
          <a:lstStyle>
            <a:lvl1pPr algn="r">
              <a:defRPr sz="1333">
                <a:solidFill>
                  <a:schemeClr val="tx2"/>
                </a:solidFill>
              </a:defRPr>
            </a:lvl1pPr>
          </a:lstStyle>
          <a:p>
            <a:fld id="{8B9A2DF5-3641-49D0-8F14-85B1C28A2FB8}" type="slidenum">
              <a:rPr lang="en-US" smtClean="0"/>
              <a:pPr/>
              <a:t>‹Nr.›</a:t>
            </a:fld>
            <a:endParaRPr lang="en-US" dirty="0"/>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
        <p:nvSpPr>
          <p:cNvPr id="6" name="Picture Placeholder 3">
            <a:extLst>
              <a:ext uri="{FF2B5EF4-FFF2-40B4-BE49-F238E27FC236}">
                <a16:creationId xmlns:a16="http://schemas.microsoft.com/office/drawing/2014/main" id="{7A2AC07A-7CA9-4AE1-B06D-75E3324BF1A4}"/>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70350194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userDrawn="1">
  <p:cSld name="1-1-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3569227464"/>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userDrawn="1">
  <p:cSld name="1-1-1-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39916396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userDrawn="1">
  <p:cSld name="1-1-1-L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3599767974"/>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userDrawn="1">
  <p:cSld name="1-1-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36554912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MAGE-Layout-0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914400"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7B5DA946-38B7-47EF-BA99-1AF3686155B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138754568"/>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userDrawn="1">
  <p:cSld name="1-1-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0" name="Text Placeholder 3">
            <a:extLst>
              <a:ext uri="{FF2B5EF4-FFF2-40B4-BE49-F238E27FC236}">
                <a16:creationId xmlns:a16="http://schemas.microsoft.com/office/drawing/2014/main" id="{8484C7CB-D2DE-4D8E-AD6E-4A45FA1D0B0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11" name="Title 2">
            <a:extLst>
              <a:ext uri="{FF2B5EF4-FFF2-40B4-BE49-F238E27FC236}">
                <a16:creationId xmlns:a16="http://schemas.microsoft.com/office/drawing/2014/main" id="{223BB9D5-8F0A-4C87-AF31-81EB124419D3}"/>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2" name="Text Placeholder 3">
            <a:extLst>
              <a:ext uri="{FF2B5EF4-FFF2-40B4-BE49-F238E27FC236}">
                <a16:creationId xmlns:a16="http://schemas.microsoft.com/office/drawing/2014/main" id="{179CC0C9-06B3-48A5-BD12-0AF429117223}"/>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3380410262"/>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userDrawn="1">
  <p:cSld name="CL-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339840" y="990600"/>
            <a:ext cx="4876800" cy="4876800"/>
          </a:xfrm>
          <a:prstGeom prst="roundRect">
            <a:avLst>
              <a:gd name="adj" fmla="val 31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481570626"/>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IML-Image-01-Light">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C582E34-45AC-46BF-8372-92FBB6191E38}"/>
              </a:ext>
            </a:extLst>
          </p:cNvPr>
          <p:cNvSpPr>
            <a:spLocks noGrp="1"/>
          </p:cNvSpPr>
          <p:nvPr>
            <p:ph type="pic" sz="quarter" idx="12"/>
          </p:nvPr>
        </p:nvSpPr>
        <p:spPr>
          <a:xfrm>
            <a:off x="6096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1" name="Picture Placeholder 3">
            <a:extLst>
              <a:ext uri="{FF2B5EF4-FFF2-40B4-BE49-F238E27FC236}">
                <a16:creationId xmlns:a16="http://schemas.microsoft.com/office/drawing/2014/main" id="{66997297-9A29-4E56-84A9-E69844C06DC4}"/>
              </a:ext>
            </a:extLst>
          </p:cNvPr>
          <p:cNvSpPr>
            <a:spLocks noGrp="1"/>
          </p:cNvSpPr>
          <p:nvPr>
            <p:ph type="pic" sz="quarter" idx="13"/>
          </p:nvPr>
        </p:nvSpPr>
        <p:spPr>
          <a:xfrm>
            <a:off x="60960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8" name="Title 1">
            <a:extLst>
              <a:ext uri="{FF2B5EF4-FFF2-40B4-BE49-F238E27FC236}">
                <a16:creationId xmlns:a16="http://schemas.microsoft.com/office/drawing/2014/main" id="{1DF71F00-E8FD-4130-A73B-7C83436C0D24}"/>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B13EDE2D-E00B-4784-8152-7CD08FA12643}"/>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000684253"/>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IML-Image-02-Light">
    <p:spTree>
      <p:nvGrpSpPr>
        <p:cNvPr id="1" name=""/>
        <p:cNvGrpSpPr/>
        <p:nvPr/>
      </p:nvGrpSpPr>
      <p:grpSpPr>
        <a:xfrm>
          <a:off x="0" y="0"/>
          <a:ext cx="0" cy="0"/>
          <a:chOff x="0" y="0"/>
          <a:chExt cx="0" cy="0"/>
        </a:xfrm>
      </p:grpSpPr>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2147929"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028685"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5586984"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7D3152E6-5B6E-FF9B-B99C-59E8993DA58B}"/>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B78C7388-BAB6-BD66-158D-8C6151834392}"/>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986294060"/>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IML-Image-03-Light">
    <p:spTree>
      <p:nvGrpSpPr>
        <p:cNvPr id="1" name=""/>
        <p:cNvGrpSpPr/>
        <p:nvPr/>
      </p:nvGrpSpPr>
      <p:grpSpPr>
        <a:xfrm>
          <a:off x="0" y="0"/>
          <a:ext cx="0" cy="0"/>
          <a:chOff x="0" y="0"/>
          <a:chExt cx="0" cy="0"/>
        </a:xfrm>
      </p:grpSpPr>
      <p:sp>
        <p:nvSpPr>
          <p:cNvPr id="14" name="Picture Placeholder 3">
            <a:extLst>
              <a:ext uri="{FF2B5EF4-FFF2-40B4-BE49-F238E27FC236}">
                <a16:creationId xmlns:a16="http://schemas.microsoft.com/office/drawing/2014/main" id="{0AB8959D-88A4-4972-9276-40BC99DE39B2}"/>
              </a:ext>
            </a:extLst>
          </p:cNvPr>
          <p:cNvSpPr>
            <a:spLocks noGrp="1" noChangeAspect="1"/>
          </p:cNvSpPr>
          <p:nvPr>
            <p:ph type="pic" sz="quarter" idx="15"/>
          </p:nvPr>
        </p:nvSpPr>
        <p:spPr>
          <a:xfrm>
            <a:off x="6986016"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1389888"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784080"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4187952"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5866DECC-8E72-892E-10C5-FB0D52B3FB2E}"/>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F8084853-8A75-8FF4-22AB-85F5137A798E}"/>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397314815"/>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userDrawn="1">
  <p:cSld name="PORTFOLIO-Image-01-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4917348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PORTFOLIO-Image-05-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609600"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Picture Placeholder 3">
            <a:extLst>
              <a:ext uri="{FF2B5EF4-FFF2-40B4-BE49-F238E27FC236}">
                <a16:creationId xmlns:a16="http://schemas.microsoft.com/office/drawing/2014/main" id="{B21BCA39-ADFB-4BE6-9D20-13E8FADF99B0}"/>
              </a:ext>
            </a:extLst>
          </p:cNvPr>
          <p:cNvSpPr>
            <a:spLocks noGrp="1"/>
          </p:cNvSpPr>
          <p:nvPr>
            <p:ph type="pic" sz="quarter" idx="14"/>
          </p:nvPr>
        </p:nvSpPr>
        <p:spPr>
          <a:xfrm>
            <a:off x="9003792"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0B57B0E6-36B2-4E47-96C2-1EDF4BBE7946}"/>
              </a:ext>
            </a:extLst>
          </p:cNvPr>
          <p:cNvSpPr>
            <a:spLocks noGrp="1"/>
          </p:cNvSpPr>
          <p:nvPr>
            <p:ph type="pic" sz="quarter" idx="15"/>
          </p:nvPr>
        </p:nvSpPr>
        <p:spPr>
          <a:xfrm>
            <a:off x="3407664"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31BC7345-85E6-4338-92D9-E8AC45730E28}"/>
              </a:ext>
            </a:extLst>
          </p:cNvPr>
          <p:cNvSpPr>
            <a:spLocks noGrp="1"/>
          </p:cNvSpPr>
          <p:nvPr>
            <p:ph type="pic" sz="quarter" idx="16"/>
          </p:nvPr>
        </p:nvSpPr>
        <p:spPr>
          <a:xfrm>
            <a:off x="6205728"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745413804"/>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userDrawn="1">
  <p:cSld name="DATA-Image-03-L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CD6A1AF2-0E5E-C543-BCC9-497B3A3D32FC}"/>
              </a:ext>
            </a:extLst>
          </p:cNvPr>
          <p:cNvSpPr>
            <a:spLocks noGrp="1"/>
          </p:cNvSpPr>
          <p:nvPr>
            <p:ph type="pic" sz="quarter" idx="13"/>
          </p:nvPr>
        </p:nvSpPr>
        <p:spPr>
          <a:xfrm>
            <a:off x="4470654"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
        <p:nvSpPr>
          <p:cNvPr id="9" name="Picture Placeholder 3">
            <a:extLst>
              <a:ext uri="{FF2B5EF4-FFF2-40B4-BE49-F238E27FC236}">
                <a16:creationId xmlns:a16="http://schemas.microsoft.com/office/drawing/2014/main" id="{35FD3BED-494D-7C46-A085-4717BEA81D19}"/>
              </a:ext>
            </a:extLst>
          </p:cNvPr>
          <p:cNvSpPr>
            <a:spLocks noGrp="1"/>
          </p:cNvSpPr>
          <p:nvPr>
            <p:ph type="pic" sz="quarter" idx="14"/>
          </p:nvPr>
        </p:nvSpPr>
        <p:spPr>
          <a:xfrm>
            <a:off x="8331708"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6928430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userDrawn="1">
  <p:cSld name="DATA-Image-02-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EE3198DC-382B-B047-809E-869BFCC20B1A}"/>
              </a:ext>
            </a:extLst>
          </p:cNvPr>
          <p:cNvSpPr>
            <a:spLocks noGrp="1"/>
          </p:cNvSpPr>
          <p:nvPr>
            <p:ph type="pic" sz="quarter" idx="10"/>
          </p:nvPr>
        </p:nvSpPr>
        <p:spPr>
          <a:xfrm>
            <a:off x="6807200" y="609600"/>
            <a:ext cx="4775200"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11365867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userDrawn="1">
  <p:cSld name="DATA-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7470987" y="609601"/>
            <a:ext cx="4068979"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28033990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AGE-Layout-05">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2969342"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ED6D72D2-9BCC-45A6-A342-781349144284}"/>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090864563"/>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userDrawn="1">
  <p:cSld name="DATA-Image-08-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1" y="0"/>
            <a:ext cx="2639569" cy="6858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41626303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userDrawn="1">
  <p:cSld name="DATA-Image-07-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0" y="0"/>
            <a:ext cx="12191997" cy="3429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25298468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Layout-0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DB9D0DDD-5F06-4A50-8692-CADC5FD00B29}"/>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811499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AGE-Layout-0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899441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AGE-Layout-08">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8C1C4CB0-E103-4518-BF7B-6A1458F43F0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7471253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MAGE-Layout-09">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B2F39605-129A-48D8-8833-9A1C4446F59B}"/>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6443791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AGE-Layout-1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068000" y="0"/>
            <a:ext cx="405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418533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4E539B-17AF-8491-9A4A-E7BEA4CFA5C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4206850-CB6B-796D-69E9-C8CA66ED99F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DAA0D08-A2B6-6D5A-A938-A184585DD4CB}"/>
              </a:ext>
            </a:extLst>
          </p:cNvPr>
          <p:cNvSpPr>
            <a:spLocks noGrp="1"/>
          </p:cNvSpPr>
          <p:nvPr>
            <p:ph type="dt" sz="half" idx="10"/>
          </p:nvPr>
        </p:nvSpPr>
        <p:spPr/>
        <p:txBody>
          <a:bodyPr/>
          <a:lstStyle/>
          <a:p>
            <a:fld id="{9CF72646-3C76-4E2B-BD88-4C1D0D1F2FCC}" type="datetimeFigureOut">
              <a:rPr lang="de-DE" smtClean="0"/>
              <a:t>21.04.2024</a:t>
            </a:fld>
            <a:endParaRPr lang="de-DE"/>
          </a:p>
        </p:txBody>
      </p:sp>
      <p:sp>
        <p:nvSpPr>
          <p:cNvPr id="5" name="Fußzeilenplatzhalter 4">
            <a:extLst>
              <a:ext uri="{FF2B5EF4-FFF2-40B4-BE49-F238E27FC236}">
                <a16:creationId xmlns:a16="http://schemas.microsoft.com/office/drawing/2014/main" id="{9F6AF2F9-3E05-CCE0-A7AE-78E307E6532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554D18-75F8-6333-3A2B-54E3F7E6E0AD}"/>
              </a:ext>
            </a:extLst>
          </p:cNvPr>
          <p:cNvSpPr>
            <a:spLocks noGrp="1"/>
          </p:cNvSpPr>
          <p:nvPr>
            <p:ph type="sldNum" sz="quarter" idx="12"/>
          </p:nvPr>
        </p:nvSpPr>
        <p:spPr/>
        <p:txBody>
          <a:bodyPr/>
          <a:lstStyle/>
          <a:p>
            <a:fld id="{DFE5AEE0-D675-453B-ABE3-F6C0F3DB8B5F}" type="slidenum">
              <a:rPr lang="de-DE" smtClean="0"/>
              <a:t>‹Nr.›</a:t>
            </a:fld>
            <a:endParaRPr lang="de-DE"/>
          </a:p>
        </p:txBody>
      </p:sp>
    </p:spTree>
    <p:extLst>
      <p:ext uri="{BB962C8B-B14F-4D97-AF65-F5344CB8AC3E}">
        <p14:creationId xmlns:p14="http://schemas.microsoft.com/office/powerpoint/2010/main" val="2722619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AGE-Layout-1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C8AEAFCC-E5E5-4450-A2D9-6267133D820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6149083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AGE-Layout-12">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05600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7337588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AGE-Layout-13">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2634329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AGE-Layout-14">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3617384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AGE-Layout-15">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8790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7595456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AGE-Layout-1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25309774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AGE-Layout-1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42926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25846847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AGE-Layout-1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12029587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MAGE-Layout-19">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14784595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MAGE-Layout-20">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342900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3521122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04B851-3961-462E-2B4F-7FB7CD08CB1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26DDEC8-3B32-7937-B18C-4984A76C04D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D911A57-B6E4-EDA0-A700-A24A14946BB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D7F46E6F-1DBF-64BD-81BE-80279B644623}"/>
              </a:ext>
            </a:extLst>
          </p:cNvPr>
          <p:cNvSpPr>
            <a:spLocks noGrp="1"/>
          </p:cNvSpPr>
          <p:nvPr>
            <p:ph type="dt" sz="half" idx="10"/>
          </p:nvPr>
        </p:nvSpPr>
        <p:spPr/>
        <p:txBody>
          <a:bodyPr/>
          <a:lstStyle/>
          <a:p>
            <a:fld id="{9CF72646-3C76-4E2B-BD88-4C1D0D1F2FCC}" type="datetimeFigureOut">
              <a:rPr lang="de-DE" smtClean="0"/>
              <a:t>21.04.2024</a:t>
            </a:fld>
            <a:endParaRPr lang="de-DE"/>
          </a:p>
        </p:txBody>
      </p:sp>
      <p:sp>
        <p:nvSpPr>
          <p:cNvPr id="6" name="Fußzeilenplatzhalter 5">
            <a:extLst>
              <a:ext uri="{FF2B5EF4-FFF2-40B4-BE49-F238E27FC236}">
                <a16:creationId xmlns:a16="http://schemas.microsoft.com/office/drawing/2014/main" id="{C9B1002A-3C6E-8AC1-2A79-B79BA9BEB89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CB4748F-0FEB-DB42-6913-21CFE392DD83}"/>
              </a:ext>
            </a:extLst>
          </p:cNvPr>
          <p:cNvSpPr>
            <a:spLocks noGrp="1"/>
          </p:cNvSpPr>
          <p:nvPr>
            <p:ph type="sldNum" sz="quarter" idx="12"/>
          </p:nvPr>
        </p:nvSpPr>
        <p:spPr/>
        <p:txBody>
          <a:bodyPr/>
          <a:lstStyle/>
          <a:p>
            <a:fld id="{DFE5AEE0-D675-453B-ABE3-F6C0F3DB8B5F}" type="slidenum">
              <a:rPr lang="de-DE" smtClean="0"/>
              <a:t>‹Nr.›</a:t>
            </a:fld>
            <a:endParaRPr lang="de-DE"/>
          </a:p>
        </p:txBody>
      </p:sp>
    </p:spTree>
    <p:extLst>
      <p:ext uri="{BB962C8B-B14F-4D97-AF65-F5344CB8AC3E}">
        <p14:creationId xmlns:p14="http://schemas.microsoft.com/office/powerpoint/2010/main" val="6421414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IMAGE-Layout-21">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17418736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IMAGE-Layout-22">
    <p:bg>
      <p:bgPr>
        <a:solidFill>
          <a:schemeClr val="tx1"/>
        </a:solidFill>
        <a:effectLst/>
      </p:bgPr>
    </p:bg>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CEB6E739-39F9-4E42-B265-0E28996ABE27}"/>
              </a:ext>
            </a:extLst>
          </p:cNvPr>
          <p:cNvSpPr>
            <a:spLocks noGrp="1"/>
          </p:cNvSpPr>
          <p:nvPr>
            <p:ph type="pic" sz="quarter" idx="11"/>
          </p:nvPr>
        </p:nvSpPr>
        <p:spPr>
          <a:xfrm>
            <a:off x="0"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13810193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Layout-23">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914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E614D36E-ECF9-42A6-B627-4D2F5657214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7869109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Layout-24">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4250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9407862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IMAGE-Layout-25">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
        <p:nvSpPr>
          <p:cNvPr id="4" name="Picture Placeholder 6">
            <a:extLst>
              <a:ext uri="{FF2B5EF4-FFF2-40B4-BE49-F238E27FC236}">
                <a16:creationId xmlns:a16="http://schemas.microsoft.com/office/drawing/2014/main" id="{C46AC66E-831B-481E-9DCA-6F38FC2799A1}"/>
              </a:ext>
            </a:extLst>
          </p:cNvPr>
          <p:cNvSpPr>
            <a:spLocks noGrp="1"/>
          </p:cNvSpPr>
          <p:nvPr>
            <p:ph type="pic" sz="quarter" idx="10"/>
          </p:nvPr>
        </p:nvSpPr>
        <p:spPr>
          <a:xfrm>
            <a:off x="6096000" y="914400"/>
            <a:ext cx="5181600" cy="5029200"/>
          </a:xfrm>
          <a:prstGeom prst="roundRect">
            <a:avLst>
              <a:gd name="adj" fmla="val 0"/>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20592153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Layout-26">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3D589A9-0690-4D70-AC6B-7E02C990809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
        <p:nvSpPr>
          <p:cNvPr id="5" name="Picture Placeholder 2">
            <a:extLst>
              <a:ext uri="{FF2B5EF4-FFF2-40B4-BE49-F238E27FC236}">
                <a16:creationId xmlns:a16="http://schemas.microsoft.com/office/drawing/2014/main" id="{1D032E74-E98C-4A65-8348-308DC5A57330}"/>
              </a:ext>
            </a:extLst>
          </p:cNvPr>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sz="1867">
                <a:solidFill>
                  <a:schemeClr val="bg1"/>
                </a:solidFill>
              </a:defRPr>
            </a:lvl1pPr>
          </a:lstStyle>
          <a:p>
            <a:endParaRPr lang="uk-UA"/>
          </a:p>
        </p:txBody>
      </p:sp>
    </p:spTree>
    <p:extLst>
      <p:ext uri="{BB962C8B-B14F-4D97-AF65-F5344CB8AC3E}">
        <p14:creationId xmlns:p14="http://schemas.microsoft.com/office/powerpoint/2010/main" val="254151995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Layout-2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Title 4">
            <a:extLst>
              <a:ext uri="{FF2B5EF4-FFF2-40B4-BE49-F238E27FC236}">
                <a16:creationId xmlns:a16="http://schemas.microsoft.com/office/drawing/2014/main" id="{051B3C81-37F1-45BE-8A36-6F5B922614F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5257338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Layout-2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BDE31C0E-ED7D-4FBC-B3FC-8850A717228D}"/>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4770283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Layout-29">
    <p:bg>
      <p:bgPr>
        <a:solidFill>
          <a:schemeClr val="tx1"/>
        </a:solidFill>
        <a:effectLst/>
      </p:bgPr>
    </p:bg>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A01E19A8-58F0-4680-BA37-243AA8D2479B}"/>
              </a:ext>
            </a:extLst>
          </p:cNvPr>
          <p:cNvSpPr>
            <a:spLocks noGrp="1"/>
          </p:cNvSpPr>
          <p:nvPr>
            <p:ph type="pic" sz="quarter" idx="10"/>
          </p:nvPr>
        </p:nvSpPr>
        <p:spPr>
          <a:xfrm>
            <a:off x="9144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6E3EE0B-F4D7-4A15-858C-7B64D9236F77}"/>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1678874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Layout-30">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B8E2D95-DBF1-4838-AC3D-96F341E8EC32}"/>
              </a:ext>
            </a:extLst>
          </p:cNvPr>
          <p:cNvSpPr>
            <a:spLocks noGrp="1"/>
          </p:cNvSpPr>
          <p:nvPr>
            <p:ph type="pic" sz="quarter" idx="11"/>
          </p:nvPr>
        </p:nvSpPr>
        <p:spPr>
          <a:xfrm>
            <a:off x="6522720"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Picture Placeholder 3">
            <a:extLst>
              <a:ext uri="{FF2B5EF4-FFF2-40B4-BE49-F238E27FC236}">
                <a16:creationId xmlns:a16="http://schemas.microsoft.com/office/drawing/2014/main" id="{90CB9292-A56B-4AF1-9C57-80C7BB9D0850}"/>
              </a:ext>
            </a:extLst>
          </p:cNvPr>
          <p:cNvSpPr>
            <a:spLocks noGrp="1"/>
          </p:cNvSpPr>
          <p:nvPr>
            <p:ph type="pic" sz="quarter" idx="10"/>
          </p:nvPr>
        </p:nvSpPr>
        <p:spPr>
          <a:xfrm>
            <a:off x="4035552"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4">
            <a:extLst>
              <a:ext uri="{FF2B5EF4-FFF2-40B4-BE49-F238E27FC236}">
                <a16:creationId xmlns:a16="http://schemas.microsoft.com/office/drawing/2014/main" id="{3EC904EB-B2A2-479C-9B2E-50DCB0CD54D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59613054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416E6D-65C8-4EC8-6B91-A831AEFDA45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71607049-E4FA-A9E2-BAE7-FDBFDA8EFE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2A470C3-5954-B709-6944-CF810E6D0C6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F27745C-26EC-70EF-5B61-FFB4A7B1A5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AB6D935-1F44-18D7-8FF6-FC927BB37D6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29E77F54-3ED3-8FE4-086C-132FB0B2A563}"/>
              </a:ext>
            </a:extLst>
          </p:cNvPr>
          <p:cNvSpPr>
            <a:spLocks noGrp="1"/>
          </p:cNvSpPr>
          <p:nvPr>
            <p:ph type="dt" sz="half" idx="10"/>
          </p:nvPr>
        </p:nvSpPr>
        <p:spPr/>
        <p:txBody>
          <a:bodyPr/>
          <a:lstStyle/>
          <a:p>
            <a:fld id="{9CF72646-3C76-4E2B-BD88-4C1D0D1F2FCC}" type="datetimeFigureOut">
              <a:rPr lang="de-DE" smtClean="0"/>
              <a:t>21.04.2024</a:t>
            </a:fld>
            <a:endParaRPr lang="de-DE"/>
          </a:p>
        </p:txBody>
      </p:sp>
      <p:sp>
        <p:nvSpPr>
          <p:cNvPr id="8" name="Fußzeilenplatzhalter 7">
            <a:extLst>
              <a:ext uri="{FF2B5EF4-FFF2-40B4-BE49-F238E27FC236}">
                <a16:creationId xmlns:a16="http://schemas.microsoft.com/office/drawing/2014/main" id="{65ED36BA-9C8C-C266-4E5E-E1D58C04C412}"/>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39F5613-6B83-296E-C528-E4E3FC3A6557}"/>
              </a:ext>
            </a:extLst>
          </p:cNvPr>
          <p:cNvSpPr>
            <a:spLocks noGrp="1"/>
          </p:cNvSpPr>
          <p:nvPr>
            <p:ph type="sldNum" sz="quarter" idx="12"/>
          </p:nvPr>
        </p:nvSpPr>
        <p:spPr/>
        <p:txBody>
          <a:bodyPr/>
          <a:lstStyle/>
          <a:p>
            <a:fld id="{DFE5AEE0-D675-453B-ABE3-F6C0F3DB8B5F}" type="slidenum">
              <a:rPr lang="de-DE" smtClean="0"/>
              <a:t>‹Nr.›</a:t>
            </a:fld>
            <a:endParaRPr lang="de-DE"/>
          </a:p>
        </p:txBody>
      </p:sp>
    </p:spTree>
    <p:extLst>
      <p:ext uri="{BB962C8B-B14F-4D97-AF65-F5344CB8AC3E}">
        <p14:creationId xmlns:p14="http://schemas.microsoft.com/office/powerpoint/2010/main" val="2816280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Layout-31">
    <p:bg>
      <p:bgPr>
        <a:solidFill>
          <a:schemeClr val="tx1"/>
        </a:solidFill>
        <a:effectLst/>
      </p:bgPr>
    </p:bg>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25D926C8-134F-4B4E-AFA6-422CF4396A99}"/>
              </a:ext>
            </a:extLst>
          </p:cNvPr>
          <p:cNvSpPr>
            <a:spLocks noGrp="1"/>
          </p:cNvSpPr>
          <p:nvPr>
            <p:ph type="pic" sz="quarter" idx="12"/>
          </p:nvPr>
        </p:nvSpPr>
        <p:spPr>
          <a:xfrm>
            <a:off x="3927933"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2">
            <a:extLst>
              <a:ext uri="{FF2B5EF4-FFF2-40B4-BE49-F238E27FC236}">
                <a16:creationId xmlns:a16="http://schemas.microsoft.com/office/drawing/2014/main" id="{E7A03C44-8D2E-4BFD-9CA2-776A82F3D046}"/>
              </a:ext>
            </a:extLst>
          </p:cNvPr>
          <p:cNvSpPr>
            <a:spLocks noGrp="1"/>
          </p:cNvSpPr>
          <p:nvPr>
            <p:ph type="pic" sz="quarter" idx="13"/>
          </p:nvPr>
        </p:nvSpPr>
        <p:spPr>
          <a:xfrm>
            <a:off x="6484267"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5" name="Picture Placeholder 2">
            <a:extLst>
              <a:ext uri="{FF2B5EF4-FFF2-40B4-BE49-F238E27FC236}">
                <a16:creationId xmlns:a16="http://schemas.microsoft.com/office/drawing/2014/main" id="{F4B1582B-7009-4058-8A5C-E13B6D711671}"/>
              </a:ext>
            </a:extLst>
          </p:cNvPr>
          <p:cNvSpPr>
            <a:spLocks noGrp="1"/>
          </p:cNvSpPr>
          <p:nvPr>
            <p:ph type="pic" sz="quarter" idx="14"/>
          </p:nvPr>
        </p:nvSpPr>
        <p:spPr>
          <a:xfrm>
            <a:off x="9040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Picture Placeholder 2">
            <a:extLst>
              <a:ext uri="{FF2B5EF4-FFF2-40B4-BE49-F238E27FC236}">
                <a16:creationId xmlns:a16="http://schemas.microsoft.com/office/drawing/2014/main" id="{ECE65DF2-591D-4F3E-B1AE-7D36BDC98605}"/>
              </a:ext>
            </a:extLst>
          </p:cNvPr>
          <p:cNvSpPr>
            <a:spLocks noGrp="1"/>
          </p:cNvSpPr>
          <p:nvPr>
            <p:ph type="pic" sz="quarter" idx="11"/>
          </p:nvPr>
        </p:nvSpPr>
        <p:spPr>
          <a:xfrm>
            <a:off x="1371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5582555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Layout-32">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9362819E-B2B5-455B-AA2D-A8DAF1066AC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4156375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Layout-33">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3">
            <a:extLst>
              <a:ext uri="{FF2B5EF4-FFF2-40B4-BE49-F238E27FC236}">
                <a16:creationId xmlns:a16="http://schemas.microsoft.com/office/drawing/2014/main" id="{4D6CAF51-6BDC-498B-A477-237F7A227F5F}"/>
              </a:ext>
            </a:extLst>
          </p:cNvPr>
          <p:cNvSpPr>
            <a:spLocks noGrp="1"/>
          </p:cNvSpPr>
          <p:nvPr>
            <p:ph type="pic" sz="quarter" idx="11"/>
          </p:nvPr>
        </p:nvSpPr>
        <p:spPr>
          <a:xfrm>
            <a:off x="259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3">
            <a:extLst>
              <a:ext uri="{FF2B5EF4-FFF2-40B4-BE49-F238E27FC236}">
                <a16:creationId xmlns:a16="http://schemas.microsoft.com/office/drawing/2014/main" id="{90441955-A97F-4CDA-9F8E-65C8BCEFD3D4}"/>
              </a:ext>
            </a:extLst>
          </p:cNvPr>
          <p:cNvSpPr>
            <a:spLocks noGrp="1"/>
          </p:cNvSpPr>
          <p:nvPr>
            <p:ph type="pic" sz="quarter" idx="12"/>
          </p:nvPr>
        </p:nvSpPr>
        <p:spPr>
          <a:xfrm>
            <a:off x="427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3">
            <a:extLst>
              <a:ext uri="{FF2B5EF4-FFF2-40B4-BE49-F238E27FC236}">
                <a16:creationId xmlns:a16="http://schemas.microsoft.com/office/drawing/2014/main" id="{34091CEE-A618-459D-8440-5B817743F9C9}"/>
              </a:ext>
            </a:extLst>
          </p:cNvPr>
          <p:cNvSpPr>
            <a:spLocks noGrp="1"/>
          </p:cNvSpPr>
          <p:nvPr>
            <p:ph type="pic" sz="quarter" idx="13"/>
          </p:nvPr>
        </p:nvSpPr>
        <p:spPr>
          <a:xfrm>
            <a:off x="91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3">
            <a:extLst>
              <a:ext uri="{FF2B5EF4-FFF2-40B4-BE49-F238E27FC236}">
                <a16:creationId xmlns:a16="http://schemas.microsoft.com/office/drawing/2014/main" id="{6A2A6811-5688-499E-AFFE-209FF0846F7B}"/>
              </a:ext>
            </a:extLst>
          </p:cNvPr>
          <p:cNvSpPr>
            <a:spLocks noGrp="1"/>
          </p:cNvSpPr>
          <p:nvPr>
            <p:ph type="pic" sz="quarter" idx="14"/>
          </p:nvPr>
        </p:nvSpPr>
        <p:spPr>
          <a:xfrm>
            <a:off x="259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3">
            <a:extLst>
              <a:ext uri="{FF2B5EF4-FFF2-40B4-BE49-F238E27FC236}">
                <a16:creationId xmlns:a16="http://schemas.microsoft.com/office/drawing/2014/main" id="{6816AFA0-6B0E-411B-A44B-9433003B1E60}"/>
              </a:ext>
            </a:extLst>
          </p:cNvPr>
          <p:cNvSpPr>
            <a:spLocks noGrp="1"/>
          </p:cNvSpPr>
          <p:nvPr>
            <p:ph type="pic" sz="quarter" idx="15"/>
          </p:nvPr>
        </p:nvSpPr>
        <p:spPr>
          <a:xfrm>
            <a:off x="427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9" name="Picture Placeholder 3">
            <a:extLst>
              <a:ext uri="{FF2B5EF4-FFF2-40B4-BE49-F238E27FC236}">
                <a16:creationId xmlns:a16="http://schemas.microsoft.com/office/drawing/2014/main" id="{F33CACAB-EFD3-4423-A56F-67BF87122A24}"/>
              </a:ext>
            </a:extLst>
          </p:cNvPr>
          <p:cNvSpPr>
            <a:spLocks noGrp="1"/>
          </p:cNvSpPr>
          <p:nvPr>
            <p:ph type="pic" sz="quarter" idx="16"/>
          </p:nvPr>
        </p:nvSpPr>
        <p:spPr>
          <a:xfrm>
            <a:off x="91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0" name="Picture Placeholder 3">
            <a:extLst>
              <a:ext uri="{FF2B5EF4-FFF2-40B4-BE49-F238E27FC236}">
                <a16:creationId xmlns:a16="http://schemas.microsoft.com/office/drawing/2014/main" id="{454B9E96-3F41-4112-B2F2-7C91659C962B}"/>
              </a:ext>
            </a:extLst>
          </p:cNvPr>
          <p:cNvSpPr>
            <a:spLocks noGrp="1"/>
          </p:cNvSpPr>
          <p:nvPr>
            <p:ph type="pic" sz="quarter" idx="17"/>
          </p:nvPr>
        </p:nvSpPr>
        <p:spPr>
          <a:xfrm>
            <a:off x="259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1" name="Picture Placeholder 3">
            <a:extLst>
              <a:ext uri="{FF2B5EF4-FFF2-40B4-BE49-F238E27FC236}">
                <a16:creationId xmlns:a16="http://schemas.microsoft.com/office/drawing/2014/main" id="{BC02999A-F922-4A21-97D6-ACA30F81B716}"/>
              </a:ext>
            </a:extLst>
          </p:cNvPr>
          <p:cNvSpPr>
            <a:spLocks noGrp="1"/>
          </p:cNvSpPr>
          <p:nvPr>
            <p:ph type="pic" sz="quarter" idx="18"/>
          </p:nvPr>
        </p:nvSpPr>
        <p:spPr>
          <a:xfrm>
            <a:off x="427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07ABEAF5-F661-4B13-AA84-91E5DCACEE8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86098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Layout-34">
    <p:bg>
      <p:bgPr>
        <a:solidFill>
          <a:schemeClr val="tx1"/>
        </a:solidFill>
        <a:effectLst/>
      </p:bgPr>
    </p:bg>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DB359F9B-D09D-41FC-A8A3-34B107216361}"/>
              </a:ext>
            </a:extLst>
          </p:cNvPr>
          <p:cNvSpPr>
            <a:spLocks noGrp="1"/>
          </p:cNvSpPr>
          <p:nvPr>
            <p:ph type="pic" sz="quarter" idx="11"/>
          </p:nvPr>
        </p:nvSpPr>
        <p:spPr>
          <a:xfrm>
            <a:off x="3657600"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3">
            <a:extLst>
              <a:ext uri="{FF2B5EF4-FFF2-40B4-BE49-F238E27FC236}">
                <a16:creationId xmlns:a16="http://schemas.microsoft.com/office/drawing/2014/main" id="{30340115-791E-436C-B1D2-4BA0EF313DD6}"/>
              </a:ext>
            </a:extLst>
          </p:cNvPr>
          <p:cNvSpPr>
            <a:spLocks noGrp="1"/>
          </p:cNvSpPr>
          <p:nvPr>
            <p:ph type="pic" sz="quarter" idx="12"/>
          </p:nvPr>
        </p:nvSpPr>
        <p:spPr>
          <a:xfrm>
            <a:off x="3657600"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3">
            <a:extLst>
              <a:ext uri="{FF2B5EF4-FFF2-40B4-BE49-F238E27FC236}">
                <a16:creationId xmlns:a16="http://schemas.microsoft.com/office/drawing/2014/main" id="{A7AFE5EF-FFAF-44D0-AE52-53409201E332}"/>
              </a:ext>
            </a:extLst>
          </p:cNvPr>
          <p:cNvSpPr>
            <a:spLocks noGrp="1"/>
          </p:cNvSpPr>
          <p:nvPr>
            <p:ph type="pic" sz="quarter" idx="13"/>
          </p:nvPr>
        </p:nvSpPr>
        <p:spPr>
          <a:xfrm>
            <a:off x="1259225"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259225"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66796E9-17FF-4B7C-BBAB-43BCEA9CC3F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8091989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MAGE-Layout-35">
    <p:bg>
      <p:bgPr>
        <a:solidFill>
          <a:schemeClr val="tx1"/>
        </a:solidFill>
        <a:effectLst/>
      </p:bgPr>
    </p:bg>
    <p:spTree>
      <p:nvGrpSpPr>
        <p:cNvPr id="1" name=""/>
        <p:cNvGrpSpPr/>
        <p:nvPr/>
      </p:nvGrpSpPr>
      <p:grpSpPr>
        <a:xfrm>
          <a:off x="0" y="0"/>
          <a:ext cx="0" cy="0"/>
          <a:chOff x="0" y="0"/>
          <a:chExt cx="0" cy="0"/>
        </a:xfrm>
      </p:grpSpPr>
      <p:sp>
        <p:nvSpPr>
          <p:cNvPr id="18" name="Picture Placeholder 3">
            <a:extLst>
              <a:ext uri="{FF2B5EF4-FFF2-40B4-BE49-F238E27FC236}">
                <a16:creationId xmlns:a16="http://schemas.microsoft.com/office/drawing/2014/main" id="{4F61D5AC-6B9A-4E76-9528-AC060A579713}"/>
              </a:ext>
            </a:extLst>
          </p:cNvPr>
          <p:cNvSpPr>
            <a:spLocks noGrp="1"/>
          </p:cNvSpPr>
          <p:nvPr>
            <p:ph type="pic" sz="quarter" idx="10"/>
          </p:nvPr>
        </p:nvSpPr>
        <p:spPr>
          <a:xfrm>
            <a:off x="4986454" y="1430453"/>
            <a:ext cx="1109547" cy="1109547"/>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9" name="Picture Placeholder 3">
            <a:extLst>
              <a:ext uri="{FF2B5EF4-FFF2-40B4-BE49-F238E27FC236}">
                <a16:creationId xmlns:a16="http://schemas.microsoft.com/office/drawing/2014/main" id="{182EF3E6-2533-4B75-8BBE-37A72D1F9537}"/>
              </a:ext>
            </a:extLst>
          </p:cNvPr>
          <p:cNvSpPr>
            <a:spLocks noGrp="1"/>
          </p:cNvSpPr>
          <p:nvPr>
            <p:ph type="pic" sz="quarter" idx="11"/>
          </p:nvPr>
        </p:nvSpPr>
        <p:spPr>
          <a:xfrm>
            <a:off x="4986454"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0" name="Picture Placeholder 3">
            <a:extLst>
              <a:ext uri="{FF2B5EF4-FFF2-40B4-BE49-F238E27FC236}">
                <a16:creationId xmlns:a16="http://schemas.microsoft.com/office/drawing/2014/main" id="{39BDB5CE-3845-49A2-B1DD-B21BA2398B5E}"/>
              </a:ext>
            </a:extLst>
          </p:cNvPr>
          <p:cNvSpPr>
            <a:spLocks noGrp="1"/>
          </p:cNvSpPr>
          <p:nvPr>
            <p:ph type="pic" sz="quarter" idx="12"/>
          </p:nvPr>
        </p:nvSpPr>
        <p:spPr>
          <a:xfrm>
            <a:off x="4986454"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1" name="Picture Placeholder 3">
            <a:extLst>
              <a:ext uri="{FF2B5EF4-FFF2-40B4-BE49-F238E27FC236}">
                <a16:creationId xmlns:a16="http://schemas.microsoft.com/office/drawing/2014/main" id="{87177F30-49A0-43D7-9750-F6537569BC0C}"/>
              </a:ext>
            </a:extLst>
          </p:cNvPr>
          <p:cNvSpPr>
            <a:spLocks noGrp="1"/>
          </p:cNvSpPr>
          <p:nvPr>
            <p:ph type="pic" sz="quarter" idx="13"/>
          </p:nvPr>
        </p:nvSpPr>
        <p:spPr>
          <a:xfrm>
            <a:off x="64850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2" name="Picture Placeholder 3">
            <a:extLst>
              <a:ext uri="{FF2B5EF4-FFF2-40B4-BE49-F238E27FC236}">
                <a16:creationId xmlns:a16="http://schemas.microsoft.com/office/drawing/2014/main" id="{A4D7A181-BF2B-4E2C-8DC6-9E9F93789422}"/>
              </a:ext>
            </a:extLst>
          </p:cNvPr>
          <p:cNvSpPr>
            <a:spLocks noGrp="1"/>
          </p:cNvSpPr>
          <p:nvPr>
            <p:ph type="pic" sz="quarter" idx="14"/>
          </p:nvPr>
        </p:nvSpPr>
        <p:spPr>
          <a:xfrm>
            <a:off x="64850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3" name="Picture Placeholder 3">
            <a:extLst>
              <a:ext uri="{FF2B5EF4-FFF2-40B4-BE49-F238E27FC236}">
                <a16:creationId xmlns:a16="http://schemas.microsoft.com/office/drawing/2014/main" id="{5656422B-2BD1-4349-AEF4-549C487EBAF9}"/>
              </a:ext>
            </a:extLst>
          </p:cNvPr>
          <p:cNvSpPr>
            <a:spLocks noGrp="1"/>
          </p:cNvSpPr>
          <p:nvPr>
            <p:ph type="pic" sz="quarter" idx="15"/>
          </p:nvPr>
        </p:nvSpPr>
        <p:spPr>
          <a:xfrm>
            <a:off x="64850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4" name="Picture Placeholder 3">
            <a:extLst>
              <a:ext uri="{FF2B5EF4-FFF2-40B4-BE49-F238E27FC236}">
                <a16:creationId xmlns:a16="http://schemas.microsoft.com/office/drawing/2014/main" id="{F5BEF3CE-BE91-482E-9A1D-F323D666EC82}"/>
              </a:ext>
            </a:extLst>
          </p:cNvPr>
          <p:cNvSpPr>
            <a:spLocks noGrp="1"/>
          </p:cNvSpPr>
          <p:nvPr>
            <p:ph type="pic" sz="quarter" idx="16"/>
          </p:nvPr>
        </p:nvSpPr>
        <p:spPr>
          <a:xfrm>
            <a:off x="79836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5" name="Picture Placeholder 3">
            <a:extLst>
              <a:ext uri="{FF2B5EF4-FFF2-40B4-BE49-F238E27FC236}">
                <a16:creationId xmlns:a16="http://schemas.microsoft.com/office/drawing/2014/main" id="{94CA472E-95A8-43F9-BA68-D9D29CFA582C}"/>
              </a:ext>
            </a:extLst>
          </p:cNvPr>
          <p:cNvSpPr>
            <a:spLocks noGrp="1"/>
          </p:cNvSpPr>
          <p:nvPr>
            <p:ph type="pic" sz="quarter" idx="17"/>
          </p:nvPr>
        </p:nvSpPr>
        <p:spPr>
          <a:xfrm>
            <a:off x="79836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6" name="Picture Placeholder 3">
            <a:extLst>
              <a:ext uri="{FF2B5EF4-FFF2-40B4-BE49-F238E27FC236}">
                <a16:creationId xmlns:a16="http://schemas.microsoft.com/office/drawing/2014/main" id="{B76B9EDF-B9FA-4D55-9CD3-DC606A762809}"/>
              </a:ext>
            </a:extLst>
          </p:cNvPr>
          <p:cNvSpPr>
            <a:spLocks noGrp="1"/>
          </p:cNvSpPr>
          <p:nvPr>
            <p:ph type="pic" sz="quarter" idx="18"/>
          </p:nvPr>
        </p:nvSpPr>
        <p:spPr>
          <a:xfrm>
            <a:off x="79836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7" name="Picture Placeholder 3">
            <a:extLst>
              <a:ext uri="{FF2B5EF4-FFF2-40B4-BE49-F238E27FC236}">
                <a16:creationId xmlns:a16="http://schemas.microsoft.com/office/drawing/2014/main" id="{338378F8-9586-4B0C-A232-3B726BB5670E}"/>
              </a:ext>
            </a:extLst>
          </p:cNvPr>
          <p:cNvSpPr>
            <a:spLocks noGrp="1"/>
          </p:cNvSpPr>
          <p:nvPr>
            <p:ph type="pic" sz="quarter" idx="19"/>
          </p:nvPr>
        </p:nvSpPr>
        <p:spPr>
          <a:xfrm>
            <a:off x="94822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8" name="Picture Placeholder 3">
            <a:extLst>
              <a:ext uri="{FF2B5EF4-FFF2-40B4-BE49-F238E27FC236}">
                <a16:creationId xmlns:a16="http://schemas.microsoft.com/office/drawing/2014/main" id="{DBAA4A7E-83F0-4DE1-8058-727D0D550AE8}"/>
              </a:ext>
            </a:extLst>
          </p:cNvPr>
          <p:cNvSpPr>
            <a:spLocks noGrp="1"/>
          </p:cNvSpPr>
          <p:nvPr>
            <p:ph type="pic" sz="quarter" idx="20"/>
          </p:nvPr>
        </p:nvSpPr>
        <p:spPr>
          <a:xfrm>
            <a:off x="94822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9" name="Picture Placeholder 3">
            <a:extLst>
              <a:ext uri="{FF2B5EF4-FFF2-40B4-BE49-F238E27FC236}">
                <a16:creationId xmlns:a16="http://schemas.microsoft.com/office/drawing/2014/main" id="{2D3DF732-700F-4626-B6E5-D4FE7CA7F750}"/>
              </a:ext>
            </a:extLst>
          </p:cNvPr>
          <p:cNvSpPr>
            <a:spLocks noGrp="1"/>
          </p:cNvSpPr>
          <p:nvPr>
            <p:ph type="pic" sz="quarter" idx="21"/>
          </p:nvPr>
        </p:nvSpPr>
        <p:spPr>
          <a:xfrm>
            <a:off x="94822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Tree>
    <p:extLst>
      <p:ext uri="{BB962C8B-B14F-4D97-AF65-F5344CB8AC3E}">
        <p14:creationId xmlns:p14="http://schemas.microsoft.com/office/powerpoint/2010/main" val="36379287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Layout-36">
    <p:bg>
      <p:bgPr>
        <a:solidFill>
          <a:schemeClr val="tx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9DE22400-4DFB-4070-BD11-796979D44517}"/>
              </a:ext>
            </a:extLst>
          </p:cNvPr>
          <p:cNvSpPr>
            <a:spLocks noGrp="1"/>
          </p:cNvSpPr>
          <p:nvPr>
            <p:ph type="pic" sz="quarter" idx="11"/>
          </p:nvPr>
        </p:nvSpPr>
        <p:spPr>
          <a:xfrm>
            <a:off x="3048001"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F6B20438-F6EA-44E8-AE9B-E1D8927EDD45}"/>
              </a:ext>
            </a:extLst>
          </p:cNvPr>
          <p:cNvSpPr>
            <a:spLocks noGrp="1"/>
          </p:cNvSpPr>
          <p:nvPr>
            <p:ph type="pic" sz="quarter" idx="12"/>
          </p:nvPr>
        </p:nvSpPr>
        <p:spPr>
          <a:xfrm>
            <a:off x="7944153"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54897470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Layout-37">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4167C466-06CA-4316-837F-DE41C6D25BBE}"/>
              </a:ext>
            </a:extLst>
          </p:cNvPr>
          <p:cNvSpPr>
            <a:spLocks noGrp="1"/>
          </p:cNvSpPr>
          <p:nvPr>
            <p:ph type="pic" sz="quarter" idx="12"/>
          </p:nvPr>
        </p:nvSpPr>
        <p:spPr>
          <a:xfrm>
            <a:off x="56304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BEF702DF-314A-48F1-973E-85A0F00953B2}"/>
              </a:ext>
            </a:extLst>
          </p:cNvPr>
          <p:cNvSpPr>
            <a:spLocks noGrp="1"/>
          </p:cNvSpPr>
          <p:nvPr>
            <p:ph type="pic" sz="quarter" idx="13"/>
          </p:nvPr>
        </p:nvSpPr>
        <p:spPr>
          <a:xfrm>
            <a:off x="91440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498764A-68F6-42A7-8513-24CEA7D01CDF}"/>
              </a:ext>
            </a:extLst>
          </p:cNvPr>
          <p:cNvSpPr>
            <a:spLocks noGrp="1"/>
          </p:cNvSpPr>
          <p:nvPr>
            <p:ph type="pic" sz="quarter" idx="11"/>
          </p:nvPr>
        </p:nvSpPr>
        <p:spPr>
          <a:xfrm>
            <a:off x="21168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7563445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Layout-3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C2276A54-15F6-49F8-8236-5D53CB303591}"/>
              </a:ext>
            </a:extLst>
          </p:cNvPr>
          <p:cNvSpPr>
            <a:spLocks noGrp="1"/>
          </p:cNvSpPr>
          <p:nvPr>
            <p:ph type="pic" sz="quarter" idx="11"/>
          </p:nvPr>
        </p:nvSpPr>
        <p:spPr>
          <a:xfrm>
            <a:off x="6139201"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630927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Layout-39">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90FCA33D-2064-4B79-A05B-33E02F45CC00}"/>
              </a:ext>
            </a:extLst>
          </p:cNvPr>
          <p:cNvSpPr>
            <a:spLocks noGrp="1"/>
          </p:cNvSpPr>
          <p:nvPr>
            <p:ph type="pic" sz="quarter" idx="10"/>
          </p:nvPr>
        </p:nvSpPr>
        <p:spPr>
          <a:xfrm>
            <a:off x="914400" y="914400"/>
            <a:ext cx="6577781"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B3F2EB52-6437-443D-83F2-470160C639DE}"/>
              </a:ext>
            </a:extLst>
          </p:cNvPr>
          <p:cNvSpPr>
            <a:spLocks noGrp="1"/>
          </p:cNvSpPr>
          <p:nvPr>
            <p:ph type="pic" sz="quarter" idx="13"/>
          </p:nvPr>
        </p:nvSpPr>
        <p:spPr>
          <a:xfrm>
            <a:off x="914400" y="3471598"/>
            <a:ext cx="6577781" cy="2472001"/>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59260742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Layout-40">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5D57908-4AFF-424F-A126-737853EA3FE9}"/>
              </a:ext>
            </a:extLst>
          </p:cNvPr>
          <p:cNvSpPr>
            <a:spLocks noGrp="1"/>
          </p:cNvSpPr>
          <p:nvPr>
            <p:ph type="pic" sz="quarter" idx="10"/>
          </p:nvPr>
        </p:nvSpPr>
        <p:spPr>
          <a:xfrm>
            <a:off x="914400" y="914400"/>
            <a:ext cx="2568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Picture Placeholder 3">
            <a:extLst>
              <a:ext uri="{FF2B5EF4-FFF2-40B4-BE49-F238E27FC236}">
                <a16:creationId xmlns:a16="http://schemas.microsoft.com/office/drawing/2014/main" id="{9E22C849-BA60-407D-AF15-5F2874C1B427}"/>
              </a:ext>
            </a:extLst>
          </p:cNvPr>
          <p:cNvSpPr>
            <a:spLocks noGrp="1"/>
          </p:cNvSpPr>
          <p:nvPr>
            <p:ph type="pic" sz="quarter" idx="13"/>
          </p:nvPr>
        </p:nvSpPr>
        <p:spPr>
          <a:xfrm>
            <a:off x="3528000" y="3452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6EA590BF-BEF4-4611-8EE4-786523DD517B}"/>
              </a:ext>
            </a:extLst>
          </p:cNvPr>
          <p:cNvSpPr>
            <a:spLocks noGrp="1"/>
          </p:cNvSpPr>
          <p:nvPr>
            <p:ph type="pic" sz="quarter" idx="14"/>
          </p:nvPr>
        </p:nvSpPr>
        <p:spPr>
          <a:xfrm>
            <a:off x="3528000" y="914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631987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D80956-61FB-B629-366A-2634633D7E9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BD47D10-DDD1-A50C-2D6E-D2E8B4A60C6F}"/>
              </a:ext>
            </a:extLst>
          </p:cNvPr>
          <p:cNvSpPr>
            <a:spLocks noGrp="1"/>
          </p:cNvSpPr>
          <p:nvPr>
            <p:ph type="dt" sz="half" idx="10"/>
          </p:nvPr>
        </p:nvSpPr>
        <p:spPr/>
        <p:txBody>
          <a:bodyPr/>
          <a:lstStyle/>
          <a:p>
            <a:fld id="{9CF72646-3C76-4E2B-BD88-4C1D0D1F2FCC}" type="datetimeFigureOut">
              <a:rPr lang="de-DE" smtClean="0"/>
              <a:t>21.04.2024</a:t>
            </a:fld>
            <a:endParaRPr lang="de-DE"/>
          </a:p>
        </p:txBody>
      </p:sp>
      <p:sp>
        <p:nvSpPr>
          <p:cNvPr id="4" name="Fußzeilenplatzhalter 3">
            <a:extLst>
              <a:ext uri="{FF2B5EF4-FFF2-40B4-BE49-F238E27FC236}">
                <a16:creationId xmlns:a16="http://schemas.microsoft.com/office/drawing/2014/main" id="{01B3EA42-9C33-C072-566C-E88035543C01}"/>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970AA409-27C9-D6B7-B937-C8096E376EF9}"/>
              </a:ext>
            </a:extLst>
          </p:cNvPr>
          <p:cNvSpPr>
            <a:spLocks noGrp="1"/>
          </p:cNvSpPr>
          <p:nvPr>
            <p:ph type="sldNum" sz="quarter" idx="12"/>
          </p:nvPr>
        </p:nvSpPr>
        <p:spPr/>
        <p:txBody>
          <a:bodyPr/>
          <a:lstStyle/>
          <a:p>
            <a:fld id="{DFE5AEE0-D675-453B-ABE3-F6C0F3DB8B5F}" type="slidenum">
              <a:rPr lang="de-DE" smtClean="0"/>
              <a:t>‹Nr.›</a:t>
            </a:fld>
            <a:endParaRPr lang="de-DE"/>
          </a:p>
        </p:txBody>
      </p:sp>
    </p:spTree>
    <p:extLst>
      <p:ext uri="{BB962C8B-B14F-4D97-AF65-F5344CB8AC3E}">
        <p14:creationId xmlns:p14="http://schemas.microsoft.com/office/powerpoint/2010/main" val="194367606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MAGE-Layout-41">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57030164-06EA-4D37-9C6D-49853C2FD302}"/>
              </a:ext>
            </a:extLst>
          </p:cNvPr>
          <p:cNvSpPr>
            <a:spLocks noGrp="1"/>
          </p:cNvSpPr>
          <p:nvPr>
            <p:ph type="pic" sz="quarter" idx="13"/>
          </p:nvPr>
        </p:nvSpPr>
        <p:spPr>
          <a:xfrm>
            <a:off x="914400" y="3452400"/>
            <a:ext cx="700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C00E378F-86E7-4993-B91B-1784EE997AAF}"/>
              </a:ext>
            </a:extLst>
          </p:cNvPr>
          <p:cNvSpPr>
            <a:spLocks noGrp="1"/>
          </p:cNvSpPr>
          <p:nvPr>
            <p:ph type="pic" sz="quarter" idx="14"/>
          </p:nvPr>
        </p:nvSpPr>
        <p:spPr>
          <a:xfrm>
            <a:off x="7965600" y="914400"/>
            <a:ext cx="3312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1EC91ED1-A8F9-42ED-8B48-4C358265977D}"/>
              </a:ext>
            </a:extLst>
          </p:cNvPr>
          <p:cNvSpPr>
            <a:spLocks noGrp="1"/>
          </p:cNvSpPr>
          <p:nvPr>
            <p:ph type="pic" sz="quarter" idx="15"/>
          </p:nvPr>
        </p:nvSpPr>
        <p:spPr>
          <a:xfrm>
            <a:off x="914399" y="914400"/>
            <a:ext cx="3487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47B720D8-3A04-4E2B-8D9E-02FDA88BF576}"/>
              </a:ext>
            </a:extLst>
          </p:cNvPr>
          <p:cNvSpPr>
            <a:spLocks noGrp="1"/>
          </p:cNvSpPr>
          <p:nvPr>
            <p:ph type="pic" sz="quarter" idx="16"/>
          </p:nvPr>
        </p:nvSpPr>
        <p:spPr>
          <a:xfrm>
            <a:off x="4452000" y="914400"/>
            <a:ext cx="346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403317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MAGE-Layout-42">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3429601" y="3452400"/>
            <a:ext cx="78480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1" name="Picture Placeholder 3">
            <a:extLst>
              <a:ext uri="{FF2B5EF4-FFF2-40B4-BE49-F238E27FC236}">
                <a16:creationId xmlns:a16="http://schemas.microsoft.com/office/drawing/2014/main" id="{D49F64A6-006D-4964-ADA8-191336165E77}"/>
              </a:ext>
            </a:extLst>
          </p:cNvPr>
          <p:cNvSpPr>
            <a:spLocks noGrp="1"/>
          </p:cNvSpPr>
          <p:nvPr>
            <p:ph type="pic" sz="quarter" idx="15"/>
          </p:nvPr>
        </p:nvSpPr>
        <p:spPr>
          <a:xfrm>
            <a:off x="914400" y="3452400"/>
            <a:ext cx="2515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3">
            <a:extLst>
              <a:ext uri="{FF2B5EF4-FFF2-40B4-BE49-F238E27FC236}">
                <a16:creationId xmlns:a16="http://schemas.microsoft.com/office/drawing/2014/main" id="{4E1F1C57-80A2-45AD-980A-D7B8D6595E8C}"/>
              </a:ext>
            </a:extLst>
          </p:cNvPr>
          <p:cNvSpPr>
            <a:spLocks noGrp="1"/>
          </p:cNvSpPr>
          <p:nvPr>
            <p:ph type="pic" sz="quarter" idx="18"/>
          </p:nvPr>
        </p:nvSpPr>
        <p:spPr>
          <a:xfrm>
            <a:off x="914399" y="914400"/>
            <a:ext cx="5308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3765590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MAGE-Layout-43">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E6195AC3-CE2F-4B7C-9152-7B81DB7FCAD2}"/>
              </a:ext>
            </a:extLst>
          </p:cNvPr>
          <p:cNvSpPr>
            <a:spLocks noGrp="1"/>
          </p:cNvSpPr>
          <p:nvPr>
            <p:ph type="pic" sz="quarter" idx="13"/>
          </p:nvPr>
        </p:nvSpPr>
        <p:spPr>
          <a:xfrm>
            <a:off x="914399" y="2456565"/>
            <a:ext cx="4216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8EAB607D-A34C-4A17-ACEF-CD3480C6BB11}"/>
              </a:ext>
            </a:extLst>
          </p:cNvPr>
          <p:cNvSpPr>
            <a:spLocks noGrp="1"/>
          </p:cNvSpPr>
          <p:nvPr>
            <p:ph type="pic" sz="quarter" idx="14"/>
          </p:nvPr>
        </p:nvSpPr>
        <p:spPr>
          <a:xfrm>
            <a:off x="5179199" y="914400"/>
            <a:ext cx="6098400" cy="4033365"/>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5BB50CE9-A1AB-4ED4-8678-11C119D84DFB}"/>
              </a:ext>
            </a:extLst>
          </p:cNvPr>
          <p:cNvSpPr>
            <a:spLocks noGrp="1"/>
          </p:cNvSpPr>
          <p:nvPr>
            <p:ph type="pic" sz="quarter" idx="15"/>
          </p:nvPr>
        </p:nvSpPr>
        <p:spPr>
          <a:xfrm>
            <a:off x="914399" y="914400"/>
            <a:ext cx="2097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3">
            <a:extLst>
              <a:ext uri="{FF2B5EF4-FFF2-40B4-BE49-F238E27FC236}">
                <a16:creationId xmlns:a16="http://schemas.microsoft.com/office/drawing/2014/main" id="{D9B87A15-EFFB-4AFD-B17A-2D9576F8DB71}"/>
              </a:ext>
            </a:extLst>
          </p:cNvPr>
          <p:cNvSpPr>
            <a:spLocks noGrp="1"/>
          </p:cNvSpPr>
          <p:nvPr>
            <p:ph type="pic" sz="quarter" idx="16"/>
          </p:nvPr>
        </p:nvSpPr>
        <p:spPr>
          <a:xfrm>
            <a:off x="3070799" y="914400"/>
            <a:ext cx="2049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3988621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Layout-4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7"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28CC71D8-1B64-4A1A-A2BC-928D2CD5DEE4}"/>
              </a:ext>
            </a:extLst>
          </p:cNvPr>
          <p:cNvSpPr>
            <a:spLocks noGrp="1"/>
          </p:cNvSpPr>
          <p:nvPr>
            <p:ph type="pic" sz="quarter" idx="11"/>
          </p:nvPr>
        </p:nvSpPr>
        <p:spPr>
          <a:xfrm>
            <a:off x="6139201" y="3471597"/>
            <a:ext cx="5138399" cy="2472003"/>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9D389867-A538-4B05-B3E9-D87EEAE66B5A}"/>
              </a:ext>
            </a:extLst>
          </p:cNvPr>
          <p:cNvSpPr>
            <a:spLocks noGrp="1"/>
          </p:cNvSpPr>
          <p:nvPr>
            <p:ph type="pic" sz="quarter" idx="12"/>
          </p:nvPr>
        </p:nvSpPr>
        <p:spPr>
          <a:xfrm>
            <a:off x="6139201" y="914400"/>
            <a:ext cx="5138399"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0" y="3471598"/>
            <a:ext cx="5138397" cy="2472002"/>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2725870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Layout-45">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72471455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Layout-4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914400" y="914400"/>
            <a:ext cx="11277600" cy="5943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9B6E5E6E-DD3D-4F05-B4F6-C317A8A5C5A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65248043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MAGE-Layout-4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6990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69BEAD33-76BE-4CAF-B375-E999A680F839}"/>
              </a:ext>
            </a:extLst>
          </p:cNvPr>
          <p:cNvSpPr>
            <a:spLocks noGrp="1"/>
          </p:cNvSpPr>
          <p:nvPr>
            <p:ph type="pic" sz="quarter" idx="11"/>
          </p:nvPr>
        </p:nvSpPr>
        <p:spPr>
          <a:xfrm>
            <a:off x="6959600" y="914400"/>
            <a:ext cx="20574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C5AF0A1-D71D-4DD2-A802-8F21C1EDDD04}"/>
              </a:ext>
            </a:extLst>
          </p:cNvPr>
          <p:cNvSpPr>
            <a:spLocks noGrp="1"/>
          </p:cNvSpPr>
          <p:nvPr>
            <p:ph type="pic" sz="quarter" idx="12"/>
          </p:nvPr>
        </p:nvSpPr>
        <p:spPr>
          <a:xfrm>
            <a:off x="92202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2609471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Layout-4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02497025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MAGE-Layout-49">
    <p:bg>
      <p:bgPr>
        <a:solidFill>
          <a:schemeClr val="tx1"/>
        </a:solidFill>
        <a:effectLst/>
      </p:bgPr>
    </p:bg>
    <p:spTree>
      <p:nvGrpSpPr>
        <p:cNvPr id="1" name=""/>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D2742DDA-BD5D-4F67-A96E-7DB1DBD7D7C3}"/>
              </a:ext>
            </a:extLst>
          </p:cNvPr>
          <p:cNvSpPr>
            <a:spLocks noGrp="1"/>
          </p:cNvSpPr>
          <p:nvPr>
            <p:ph type="pic" sz="quarter" idx="10"/>
          </p:nvPr>
        </p:nvSpPr>
        <p:spPr>
          <a:xfrm>
            <a:off x="9144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2" name="Picture Placeholder 3">
            <a:extLst>
              <a:ext uri="{FF2B5EF4-FFF2-40B4-BE49-F238E27FC236}">
                <a16:creationId xmlns:a16="http://schemas.microsoft.com/office/drawing/2014/main" id="{0C2BEC9C-F7F4-45F2-BE52-C02716CCE40A}"/>
              </a:ext>
            </a:extLst>
          </p:cNvPr>
          <p:cNvSpPr>
            <a:spLocks noGrp="1"/>
          </p:cNvSpPr>
          <p:nvPr>
            <p:ph type="pic" sz="quarter" idx="11"/>
          </p:nvPr>
        </p:nvSpPr>
        <p:spPr>
          <a:xfrm>
            <a:off x="43980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5AD3325F-8DD8-4D2F-B33D-278CDFB34443}"/>
              </a:ext>
            </a:extLst>
          </p:cNvPr>
          <p:cNvSpPr>
            <a:spLocks noGrp="1"/>
          </p:cNvSpPr>
          <p:nvPr>
            <p:ph type="pic" sz="quarter" idx="12"/>
          </p:nvPr>
        </p:nvSpPr>
        <p:spPr>
          <a:xfrm>
            <a:off x="78816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82900124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Layout-5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956692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3727223-DC1A-9630-B31E-CA8E81E8CEB4}"/>
              </a:ext>
            </a:extLst>
          </p:cNvPr>
          <p:cNvSpPr>
            <a:spLocks noGrp="1"/>
          </p:cNvSpPr>
          <p:nvPr>
            <p:ph type="dt" sz="half" idx="10"/>
          </p:nvPr>
        </p:nvSpPr>
        <p:spPr/>
        <p:txBody>
          <a:bodyPr/>
          <a:lstStyle/>
          <a:p>
            <a:fld id="{9CF72646-3C76-4E2B-BD88-4C1D0D1F2FCC}" type="datetimeFigureOut">
              <a:rPr lang="de-DE" smtClean="0"/>
              <a:t>21.04.2024</a:t>
            </a:fld>
            <a:endParaRPr lang="de-DE"/>
          </a:p>
        </p:txBody>
      </p:sp>
      <p:sp>
        <p:nvSpPr>
          <p:cNvPr id="3" name="Fußzeilenplatzhalter 2">
            <a:extLst>
              <a:ext uri="{FF2B5EF4-FFF2-40B4-BE49-F238E27FC236}">
                <a16:creationId xmlns:a16="http://schemas.microsoft.com/office/drawing/2014/main" id="{46C49A46-68AC-028A-5F2E-B9F056E9EFEF}"/>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ACF32E1-1440-43F5-E944-86C8ADD50B1D}"/>
              </a:ext>
            </a:extLst>
          </p:cNvPr>
          <p:cNvSpPr>
            <a:spLocks noGrp="1"/>
          </p:cNvSpPr>
          <p:nvPr>
            <p:ph type="sldNum" sz="quarter" idx="12"/>
          </p:nvPr>
        </p:nvSpPr>
        <p:spPr/>
        <p:txBody>
          <a:bodyPr/>
          <a:lstStyle/>
          <a:p>
            <a:fld id="{DFE5AEE0-D675-453B-ABE3-F6C0F3DB8B5F}" type="slidenum">
              <a:rPr lang="de-DE" smtClean="0"/>
              <a:t>‹Nr.›</a:t>
            </a:fld>
            <a:endParaRPr lang="de-DE"/>
          </a:p>
        </p:txBody>
      </p:sp>
    </p:spTree>
    <p:extLst>
      <p:ext uri="{BB962C8B-B14F-4D97-AF65-F5344CB8AC3E}">
        <p14:creationId xmlns:p14="http://schemas.microsoft.com/office/powerpoint/2010/main" val="18310307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Layout-5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71330581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MAGE-Layout-5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15A66BDF-7867-487E-BD05-90820D1AE42F}"/>
              </a:ext>
            </a:extLst>
          </p:cNvPr>
          <p:cNvSpPr>
            <a:spLocks noGrp="1"/>
          </p:cNvSpPr>
          <p:nvPr>
            <p:ph type="pic" sz="quarter" idx="13"/>
          </p:nvPr>
        </p:nvSpPr>
        <p:spPr>
          <a:xfrm>
            <a:off x="9144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7" name="Picture Placeholder 3">
            <a:extLst>
              <a:ext uri="{FF2B5EF4-FFF2-40B4-BE49-F238E27FC236}">
                <a16:creationId xmlns:a16="http://schemas.microsoft.com/office/drawing/2014/main" id="{8505305E-90B1-4FC8-841C-CA5C48C9CA6F}"/>
              </a:ext>
            </a:extLst>
          </p:cNvPr>
          <p:cNvSpPr>
            <a:spLocks noGrp="1"/>
          </p:cNvSpPr>
          <p:nvPr>
            <p:ph type="pic" sz="quarter" idx="14"/>
          </p:nvPr>
        </p:nvSpPr>
        <p:spPr>
          <a:xfrm>
            <a:off x="43980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3">
            <a:extLst>
              <a:ext uri="{FF2B5EF4-FFF2-40B4-BE49-F238E27FC236}">
                <a16:creationId xmlns:a16="http://schemas.microsoft.com/office/drawing/2014/main" id="{7CDA6529-604C-4B16-9E5D-87D4CD114D94}"/>
              </a:ext>
            </a:extLst>
          </p:cNvPr>
          <p:cNvSpPr>
            <a:spLocks noGrp="1"/>
          </p:cNvSpPr>
          <p:nvPr>
            <p:ph type="pic" sz="quarter" idx="15"/>
          </p:nvPr>
        </p:nvSpPr>
        <p:spPr>
          <a:xfrm>
            <a:off x="78816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18071475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MAGE-Layout-53">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1" y="91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0" name="Picture Placeholder 3">
            <a:extLst>
              <a:ext uri="{FF2B5EF4-FFF2-40B4-BE49-F238E27FC236}">
                <a16:creationId xmlns:a16="http://schemas.microsoft.com/office/drawing/2014/main" id="{9AA3B0D7-8EEE-40CB-9A33-9F9360474B55}"/>
              </a:ext>
            </a:extLst>
          </p:cNvPr>
          <p:cNvSpPr>
            <a:spLocks noGrp="1"/>
          </p:cNvSpPr>
          <p:nvPr>
            <p:ph type="pic" sz="quarter" idx="14"/>
          </p:nvPr>
        </p:nvSpPr>
        <p:spPr>
          <a:xfrm>
            <a:off x="6860420" y="914400"/>
            <a:ext cx="4417181" cy="40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C4AB4514-60E6-454B-8051-E8C2CD922934}"/>
              </a:ext>
            </a:extLst>
          </p:cNvPr>
          <p:cNvSpPr>
            <a:spLocks noGrp="1"/>
          </p:cNvSpPr>
          <p:nvPr>
            <p:ph type="pic" sz="quarter" idx="15"/>
          </p:nvPr>
        </p:nvSpPr>
        <p:spPr>
          <a:xfrm>
            <a:off x="914401" y="295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0307032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IMAGE-Layout-54">
    <p:bg>
      <p:bgPr>
        <a:solidFill>
          <a:schemeClr val="tx1"/>
        </a:solidFill>
        <a:effectLst/>
      </p:bgPr>
    </p:bg>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4267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80333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IMAGE-Layout-55">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0" y="0"/>
            <a:ext cx="12192000" cy="2870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54650794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IMAGE-Layout-56">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518400" y="0"/>
            <a:ext cx="467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8304719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IMAGE-Layout-57">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112000" y="1600200"/>
            <a:ext cx="3505200" cy="3657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286959528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IMAGE-Layout-58">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2997200" y="1685925"/>
            <a:ext cx="6197600" cy="348615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6506291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IMAGE-Layout-5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50466699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IMAGE-Layout-6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45469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1837AC-7E8D-E00C-A2F7-61CD8B21982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2E49B7F-8DD0-44C3-388C-6A0C964D96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231D1C0-5990-3255-3804-5A153F830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A8CB408-7995-207D-3B43-112B9384BD92}"/>
              </a:ext>
            </a:extLst>
          </p:cNvPr>
          <p:cNvSpPr>
            <a:spLocks noGrp="1"/>
          </p:cNvSpPr>
          <p:nvPr>
            <p:ph type="dt" sz="half" idx="10"/>
          </p:nvPr>
        </p:nvSpPr>
        <p:spPr/>
        <p:txBody>
          <a:bodyPr/>
          <a:lstStyle/>
          <a:p>
            <a:fld id="{9CF72646-3C76-4E2B-BD88-4C1D0D1F2FCC}" type="datetimeFigureOut">
              <a:rPr lang="de-DE" smtClean="0"/>
              <a:t>21.04.2024</a:t>
            </a:fld>
            <a:endParaRPr lang="de-DE"/>
          </a:p>
        </p:txBody>
      </p:sp>
      <p:sp>
        <p:nvSpPr>
          <p:cNvPr id="6" name="Fußzeilenplatzhalter 5">
            <a:extLst>
              <a:ext uri="{FF2B5EF4-FFF2-40B4-BE49-F238E27FC236}">
                <a16:creationId xmlns:a16="http://schemas.microsoft.com/office/drawing/2014/main" id="{66DDBB83-6AD8-D3AC-A204-4941C410B8F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DA4D400-C521-F883-D96A-C7735C3B0217}"/>
              </a:ext>
            </a:extLst>
          </p:cNvPr>
          <p:cNvSpPr>
            <a:spLocks noGrp="1"/>
          </p:cNvSpPr>
          <p:nvPr>
            <p:ph type="sldNum" sz="quarter" idx="12"/>
          </p:nvPr>
        </p:nvSpPr>
        <p:spPr/>
        <p:txBody>
          <a:bodyPr/>
          <a:lstStyle/>
          <a:p>
            <a:fld id="{DFE5AEE0-D675-453B-ABE3-F6C0F3DB8B5F}" type="slidenum">
              <a:rPr lang="de-DE" smtClean="0"/>
              <a:t>‹Nr.›</a:t>
            </a:fld>
            <a:endParaRPr lang="de-DE"/>
          </a:p>
        </p:txBody>
      </p:sp>
    </p:spTree>
    <p:extLst>
      <p:ext uri="{BB962C8B-B14F-4D97-AF65-F5344CB8AC3E}">
        <p14:creationId xmlns:p14="http://schemas.microsoft.com/office/powerpoint/2010/main" val="420017649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IMAGE-Layout-6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310983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IMAGE-Layout-6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513532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userDrawn="1">
  <p:cSld name="IMAGE-Layout-6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80000" y="479400"/>
            <a:ext cx="11232000" cy="5899200"/>
          </a:xfrm>
          <a:prstGeom prst="roundRect">
            <a:avLst>
              <a:gd name="adj" fmla="val 223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345256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IMAGE-Layout-6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1549400"/>
            <a:ext cx="8331200" cy="5308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1594168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IMAGE-Layout-6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64008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2015271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IMAGE-Layout-6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0" y="0"/>
            <a:ext cx="7874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5757973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IMAGE-Layout-67">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5156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40145740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IMAGE-Layout-68">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029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85090580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userDrawn="1">
  <p:cSld name="IMAGE-Layout-69">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654800" y="0"/>
            <a:ext cx="5537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1509998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userDrawn="1">
  <p:cSld name="IMAGE-Layout-70">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689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39614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6C1DF0-A79A-4972-11B2-E210E94FD55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5317B904-DB3C-EE1D-9CD7-09C0DEBC4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CDD8E04-471A-D8BF-650F-E7F778E42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9E7477C-AF35-CF09-2930-390A1D5100FD}"/>
              </a:ext>
            </a:extLst>
          </p:cNvPr>
          <p:cNvSpPr>
            <a:spLocks noGrp="1"/>
          </p:cNvSpPr>
          <p:nvPr>
            <p:ph type="dt" sz="half" idx="10"/>
          </p:nvPr>
        </p:nvSpPr>
        <p:spPr/>
        <p:txBody>
          <a:bodyPr/>
          <a:lstStyle/>
          <a:p>
            <a:fld id="{9CF72646-3C76-4E2B-BD88-4C1D0D1F2FCC}" type="datetimeFigureOut">
              <a:rPr lang="de-DE" smtClean="0"/>
              <a:t>21.04.2024</a:t>
            </a:fld>
            <a:endParaRPr lang="de-DE"/>
          </a:p>
        </p:txBody>
      </p:sp>
      <p:sp>
        <p:nvSpPr>
          <p:cNvPr id="6" name="Fußzeilenplatzhalter 5">
            <a:extLst>
              <a:ext uri="{FF2B5EF4-FFF2-40B4-BE49-F238E27FC236}">
                <a16:creationId xmlns:a16="http://schemas.microsoft.com/office/drawing/2014/main" id="{826EFE91-C3AE-0678-CA0E-8CED7FBE3A2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24F0F80-E31F-93BA-D1AA-A7EB614B6C5F}"/>
              </a:ext>
            </a:extLst>
          </p:cNvPr>
          <p:cNvSpPr>
            <a:spLocks noGrp="1"/>
          </p:cNvSpPr>
          <p:nvPr>
            <p:ph type="sldNum" sz="quarter" idx="12"/>
          </p:nvPr>
        </p:nvSpPr>
        <p:spPr/>
        <p:txBody>
          <a:bodyPr/>
          <a:lstStyle/>
          <a:p>
            <a:fld id="{DFE5AEE0-D675-453B-ABE3-F6C0F3DB8B5F}" type="slidenum">
              <a:rPr lang="de-DE" smtClean="0"/>
              <a:t>‹Nr.›</a:t>
            </a:fld>
            <a:endParaRPr lang="de-DE"/>
          </a:p>
        </p:txBody>
      </p:sp>
    </p:spTree>
    <p:extLst>
      <p:ext uri="{BB962C8B-B14F-4D97-AF65-F5344CB8AC3E}">
        <p14:creationId xmlns:p14="http://schemas.microsoft.com/office/powerpoint/2010/main" val="34370294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IMAGE-Layout-7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556000" y="433400"/>
            <a:ext cx="8175600" cy="5991200"/>
          </a:xfrm>
          <a:prstGeom prst="parallelogram">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161498462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IMAGE-Layout-7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0114916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IMAGE-Layout-7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5591788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IMAGE-Layout-7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978400" y="0"/>
            <a:ext cx="721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93390989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IMAGE-Layout-7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454400" y="0"/>
            <a:ext cx="873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56198944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IMAGE-Layout-7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7244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70405050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userDrawn="1">
  <p:cSld name="IMAGE-Layout-77">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78126612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IMAGE-Layout-7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3716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2075528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IMAGE-Layout-79">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7662462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userDrawn="1">
  <p:cSld name="IMAGE-Layout-80">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6473A6D7-DE33-354E-BEC6-4712BD5E04DE}"/>
              </a:ext>
            </a:extLst>
          </p:cNvPr>
          <p:cNvSpPr>
            <a:spLocks noGrp="1"/>
          </p:cNvSpPr>
          <p:nvPr>
            <p:ph type="pic" sz="quarter" idx="11"/>
          </p:nvPr>
        </p:nvSpPr>
        <p:spPr>
          <a:xfrm>
            <a:off x="609600" y="624840"/>
            <a:ext cx="7332000" cy="5608320"/>
          </a:xfrm>
          <a:prstGeom prst="roundRect">
            <a:avLst>
              <a:gd name="adj" fmla="val 0"/>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2285610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63" Type="http://schemas.openxmlformats.org/officeDocument/2006/relationships/slideLayout" Target="../slideLayouts/slideLayout74.xml"/><Relationship Id="rId84" Type="http://schemas.openxmlformats.org/officeDocument/2006/relationships/slideLayout" Target="../slideLayouts/slideLayout95.xml"/><Relationship Id="rId138" Type="http://schemas.openxmlformats.org/officeDocument/2006/relationships/slideLayout" Target="../slideLayouts/slideLayout149.xml"/><Relationship Id="rId159" Type="http://schemas.openxmlformats.org/officeDocument/2006/relationships/slideLayout" Target="../slideLayouts/slideLayout170.xml"/><Relationship Id="rId170" Type="http://schemas.openxmlformats.org/officeDocument/2006/relationships/slideLayout" Target="../slideLayouts/slideLayout181.xml"/><Relationship Id="rId191" Type="http://schemas.openxmlformats.org/officeDocument/2006/relationships/slideLayout" Target="../slideLayouts/slideLayout202.xml"/><Relationship Id="rId205" Type="http://schemas.openxmlformats.org/officeDocument/2006/relationships/slideLayout" Target="../slideLayouts/slideLayout216.xml"/><Relationship Id="rId226" Type="http://schemas.openxmlformats.org/officeDocument/2006/relationships/slideLayout" Target="../slideLayouts/slideLayout23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53" Type="http://schemas.openxmlformats.org/officeDocument/2006/relationships/slideLayout" Target="../slideLayouts/slideLayout64.xml"/><Relationship Id="rId74" Type="http://schemas.openxmlformats.org/officeDocument/2006/relationships/slideLayout" Target="../slideLayouts/slideLayout85.xml"/><Relationship Id="rId128" Type="http://schemas.openxmlformats.org/officeDocument/2006/relationships/slideLayout" Target="../slideLayouts/slideLayout139.xml"/><Relationship Id="rId149" Type="http://schemas.openxmlformats.org/officeDocument/2006/relationships/slideLayout" Target="../slideLayouts/slideLayout160.xml"/><Relationship Id="rId5" Type="http://schemas.openxmlformats.org/officeDocument/2006/relationships/slideLayout" Target="../slideLayouts/slideLayout16.xml"/><Relationship Id="rId95" Type="http://schemas.openxmlformats.org/officeDocument/2006/relationships/slideLayout" Target="../slideLayouts/slideLayout106.xml"/><Relationship Id="rId160" Type="http://schemas.openxmlformats.org/officeDocument/2006/relationships/slideLayout" Target="../slideLayouts/slideLayout171.xml"/><Relationship Id="rId181" Type="http://schemas.openxmlformats.org/officeDocument/2006/relationships/slideLayout" Target="../slideLayouts/slideLayout192.xml"/><Relationship Id="rId216" Type="http://schemas.openxmlformats.org/officeDocument/2006/relationships/slideLayout" Target="../slideLayouts/slideLayout227.xml"/><Relationship Id="rId22" Type="http://schemas.openxmlformats.org/officeDocument/2006/relationships/slideLayout" Target="../slideLayouts/slideLayout33.xml"/><Relationship Id="rId43" Type="http://schemas.openxmlformats.org/officeDocument/2006/relationships/slideLayout" Target="../slideLayouts/slideLayout54.xml"/><Relationship Id="rId64" Type="http://schemas.openxmlformats.org/officeDocument/2006/relationships/slideLayout" Target="../slideLayouts/slideLayout75.xml"/><Relationship Id="rId118" Type="http://schemas.openxmlformats.org/officeDocument/2006/relationships/slideLayout" Target="../slideLayouts/slideLayout129.xml"/><Relationship Id="rId139" Type="http://schemas.openxmlformats.org/officeDocument/2006/relationships/slideLayout" Target="../slideLayouts/slideLayout150.xml"/><Relationship Id="rId85" Type="http://schemas.openxmlformats.org/officeDocument/2006/relationships/slideLayout" Target="../slideLayouts/slideLayout96.xml"/><Relationship Id="rId150" Type="http://schemas.openxmlformats.org/officeDocument/2006/relationships/slideLayout" Target="../slideLayouts/slideLayout161.xml"/><Relationship Id="rId171" Type="http://schemas.openxmlformats.org/officeDocument/2006/relationships/slideLayout" Target="../slideLayouts/slideLayout182.xml"/><Relationship Id="rId192" Type="http://schemas.openxmlformats.org/officeDocument/2006/relationships/slideLayout" Target="../slideLayouts/slideLayout203.xml"/><Relationship Id="rId206" Type="http://schemas.openxmlformats.org/officeDocument/2006/relationships/slideLayout" Target="../slideLayouts/slideLayout217.xml"/><Relationship Id="rId227" Type="http://schemas.openxmlformats.org/officeDocument/2006/relationships/slideLayout" Target="../slideLayouts/slideLayout238.xml"/><Relationship Id="rId12" Type="http://schemas.openxmlformats.org/officeDocument/2006/relationships/slideLayout" Target="../slideLayouts/slideLayout23.xml"/><Relationship Id="rId33" Type="http://schemas.openxmlformats.org/officeDocument/2006/relationships/slideLayout" Target="../slideLayouts/slideLayout44.xml"/><Relationship Id="rId108" Type="http://schemas.openxmlformats.org/officeDocument/2006/relationships/slideLayout" Target="../slideLayouts/slideLayout119.xml"/><Relationship Id="rId129" Type="http://schemas.openxmlformats.org/officeDocument/2006/relationships/slideLayout" Target="../slideLayouts/slideLayout140.xml"/><Relationship Id="rId54" Type="http://schemas.openxmlformats.org/officeDocument/2006/relationships/slideLayout" Target="../slideLayouts/slideLayout65.xml"/><Relationship Id="rId75" Type="http://schemas.openxmlformats.org/officeDocument/2006/relationships/slideLayout" Target="../slideLayouts/slideLayout86.xml"/><Relationship Id="rId96" Type="http://schemas.openxmlformats.org/officeDocument/2006/relationships/slideLayout" Target="../slideLayouts/slideLayout107.xml"/><Relationship Id="rId140" Type="http://schemas.openxmlformats.org/officeDocument/2006/relationships/slideLayout" Target="../slideLayouts/slideLayout151.xml"/><Relationship Id="rId161" Type="http://schemas.openxmlformats.org/officeDocument/2006/relationships/slideLayout" Target="../slideLayouts/slideLayout172.xml"/><Relationship Id="rId182" Type="http://schemas.openxmlformats.org/officeDocument/2006/relationships/slideLayout" Target="../slideLayouts/slideLayout193.xml"/><Relationship Id="rId217" Type="http://schemas.openxmlformats.org/officeDocument/2006/relationships/slideLayout" Target="../slideLayouts/slideLayout228.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5" Type="http://schemas.openxmlformats.org/officeDocument/2006/relationships/slideLayout" Target="../slideLayouts/slideLayout76.xml"/><Relationship Id="rId86" Type="http://schemas.openxmlformats.org/officeDocument/2006/relationships/slideLayout" Target="../slideLayouts/slideLayout97.xml"/><Relationship Id="rId130" Type="http://schemas.openxmlformats.org/officeDocument/2006/relationships/slideLayout" Target="../slideLayouts/slideLayout141.xml"/><Relationship Id="rId151" Type="http://schemas.openxmlformats.org/officeDocument/2006/relationships/slideLayout" Target="../slideLayouts/slideLayout162.xml"/><Relationship Id="rId172" Type="http://schemas.openxmlformats.org/officeDocument/2006/relationships/slideLayout" Target="../slideLayouts/slideLayout183.xml"/><Relationship Id="rId193" Type="http://schemas.openxmlformats.org/officeDocument/2006/relationships/slideLayout" Target="../slideLayouts/slideLayout204.xml"/><Relationship Id="rId207" Type="http://schemas.openxmlformats.org/officeDocument/2006/relationships/slideLayout" Target="../slideLayouts/slideLayout218.xml"/><Relationship Id="rId228" Type="http://schemas.openxmlformats.org/officeDocument/2006/relationships/slideLayout" Target="../slideLayouts/slideLayout239.xml"/><Relationship Id="rId13" Type="http://schemas.openxmlformats.org/officeDocument/2006/relationships/slideLayout" Target="../slideLayouts/slideLayout24.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20" Type="http://schemas.openxmlformats.org/officeDocument/2006/relationships/slideLayout" Target="../slideLayouts/slideLayout131.xml"/><Relationship Id="rId141" Type="http://schemas.openxmlformats.org/officeDocument/2006/relationships/slideLayout" Target="../slideLayouts/slideLayout152.xml"/><Relationship Id="rId7" Type="http://schemas.openxmlformats.org/officeDocument/2006/relationships/slideLayout" Target="../slideLayouts/slideLayout18.xml"/><Relationship Id="rId162" Type="http://schemas.openxmlformats.org/officeDocument/2006/relationships/slideLayout" Target="../slideLayouts/slideLayout173.xml"/><Relationship Id="rId183" Type="http://schemas.openxmlformats.org/officeDocument/2006/relationships/slideLayout" Target="../slideLayouts/slideLayout194.xml"/><Relationship Id="rId218" Type="http://schemas.openxmlformats.org/officeDocument/2006/relationships/slideLayout" Target="../slideLayouts/slideLayout229.xml"/><Relationship Id="rId24" Type="http://schemas.openxmlformats.org/officeDocument/2006/relationships/slideLayout" Target="../slideLayouts/slideLayout35.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31" Type="http://schemas.openxmlformats.org/officeDocument/2006/relationships/slideLayout" Target="../slideLayouts/slideLayout142.xml"/><Relationship Id="rId152" Type="http://schemas.openxmlformats.org/officeDocument/2006/relationships/slideLayout" Target="../slideLayouts/slideLayout163.xml"/><Relationship Id="rId173" Type="http://schemas.openxmlformats.org/officeDocument/2006/relationships/slideLayout" Target="../slideLayouts/slideLayout184.xml"/><Relationship Id="rId194" Type="http://schemas.openxmlformats.org/officeDocument/2006/relationships/slideLayout" Target="../slideLayouts/slideLayout205.xml"/><Relationship Id="rId208" Type="http://schemas.openxmlformats.org/officeDocument/2006/relationships/slideLayout" Target="../slideLayouts/slideLayout219.xml"/><Relationship Id="rId229" Type="http://schemas.openxmlformats.org/officeDocument/2006/relationships/slideLayout" Target="../slideLayouts/slideLayout240.xml"/><Relationship Id="rId14" Type="http://schemas.openxmlformats.org/officeDocument/2006/relationships/slideLayout" Target="../slideLayouts/slideLayout25.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8" Type="http://schemas.openxmlformats.org/officeDocument/2006/relationships/slideLayout" Target="../slideLayouts/slideLayout19.xml"/><Relationship Id="rId98" Type="http://schemas.openxmlformats.org/officeDocument/2006/relationships/slideLayout" Target="../slideLayouts/slideLayout109.xml"/><Relationship Id="rId121" Type="http://schemas.openxmlformats.org/officeDocument/2006/relationships/slideLayout" Target="../slideLayouts/slideLayout132.xml"/><Relationship Id="rId142" Type="http://schemas.openxmlformats.org/officeDocument/2006/relationships/slideLayout" Target="../slideLayouts/slideLayout153.xml"/><Relationship Id="rId163" Type="http://schemas.openxmlformats.org/officeDocument/2006/relationships/slideLayout" Target="../slideLayouts/slideLayout174.xml"/><Relationship Id="rId184" Type="http://schemas.openxmlformats.org/officeDocument/2006/relationships/slideLayout" Target="../slideLayouts/slideLayout195.xml"/><Relationship Id="rId219" Type="http://schemas.openxmlformats.org/officeDocument/2006/relationships/slideLayout" Target="../slideLayouts/slideLayout230.xml"/><Relationship Id="rId230" Type="http://schemas.openxmlformats.org/officeDocument/2006/relationships/slideLayout" Target="../slideLayouts/slideLayout241.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137" Type="http://schemas.openxmlformats.org/officeDocument/2006/relationships/slideLayout" Target="../slideLayouts/slideLayout148.xml"/><Relationship Id="rId158" Type="http://schemas.openxmlformats.org/officeDocument/2006/relationships/slideLayout" Target="../slideLayouts/slideLayout169.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32" Type="http://schemas.openxmlformats.org/officeDocument/2006/relationships/slideLayout" Target="../slideLayouts/slideLayout143.xml"/><Relationship Id="rId153" Type="http://schemas.openxmlformats.org/officeDocument/2006/relationships/slideLayout" Target="../slideLayouts/slideLayout164.xml"/><Relationship Id="rId174" Type="http://schemas.openxmlformats.org/officeDocument/2006/relationships/slideLayout" Target="../slideLayouts/slideLayout185.xml"/><Relationship Id="rId179" Type="http://schemas.openxmlformats.org/officeDocument/2006/relationships/slideLayout" Target="../slideLayouts/slideLayout190.xml"/><Relationship Id="rId195" Type="http://schemas.openxmlformats.org/officeDocument/2006/relationships/slideLayout" Target="../slideLayouts/slideLayout206.xml"/><Relationship Id="rId209" Type="http://schemas.openxmlformats.org/officeDocument/2006/relationships/slideLayout" Target="../slideLayouts/slideLayout220.xml"/><Relationship Id="rId190" Type="http://schemas.openxmlformats.org/officeDocument/2006/relationships/slideLayout" Target="../slideLayouts/slideLayout201.xml"/><Relationship Id="rId204" Type="http://schemas.openxmlformats.org/officeDocument/2006/relationships/slideLayout" Target="../slideLayouts/slideLayout215.xml"/><Relationship Id="rId220" Type="http://schemas.openxmlformats.org/officeDocument/2006/relationships/slideLayout" Target="../slideLayouts/slideLayout231.xml"/><Relationship Id="rId225" Type="http://schemas.openxmlformats.org/officeDocument/2006/relationships/slideLayout" Target="../slideLayouts/slideLayout236.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27" Type="http://schemas.openxmlformats.org/officeDocument/2006/relationships/slideLayout" Target="../slideLayouts/slideLayout13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slideLayout" Target="../slideLayouts/slideLayout133.xml"/><Relationship Id="rId143" Type="http://schemas.openxmlformats.org/officeDocument/2006/relationships/slideLayout" Target="../slideLayouts/slideLayout154.xml"/><Relationship Id="rId148" Type="http://schemas.openxmlformats.org/officeDocument/2006/relationships/slideLayout" Target="../slideLayouts/slideLayout159.xml"/><Relationship Id="rId164" Type="http://schemas.openxmlformats.org/officeDocument/2006/relationships/slideLayout" Target="../slideLayouts/slideLayout175.xml"/><Relationship Id="rId169" Type="http://schemas.openxmlformats.org/officeDocument/2006/relationships/slideLayout" Target="../slideLayouts/slideLayout180.xml"/><Relationship Id="rId185" Type="http://schemas.openxmlformats.org/officeDocument/2006/relationships/slideLayout" Target="../slideLayouts/slideLayout19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80" Type="http://schemas.openxmlformats.org/officeDocument/2006/relationships/slideLayout" Target="../slideLayouts/slideLayout191.xml"/><Relationship Id="rId210" Type="http://schemas.openxmlformats.org/officeDocument/2006/relationships/slideLayout" Target="../slideLayouts/slideLayout221.xml"/><Relationship Id="rId215" Type="http://schemas.openxmlformats.org/officeDocument/2006/relationships/slideLayout" Target="../slideLayouts/slideLayout226.xml"/><Relationship Id="rId26" Type="http://schemas.openxmlformats.org/officeDocument/2006/relationships/slideLayout" Target="../slideLayouts/slideLayout37.xml"/><Relationship Id="rId231" Type="http://schemas.openxmlformats.org/officeDocument/2006/relationships/theme" Target="../theme/theme2.xml"/><Relationship Id="rId47" Type="http://schemas.openxmlformats.org/officeDocument/2006/relationships/slideLayout" Target="../slideLayouts/slideLayout58.xml"/><Relationship Id="rId68" Type="http://schemas.openxmlformats.org/officeDocument/2006/relationships/slideLayout" Target="../slideLayouts/slideLayout79.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33" Type="http://schemas.openxmlformats.org/officeDocument/2006/relationships/slideLayout" Target="../slideLayouts/slideLayout144.xml"/><Relationship Id="rId154" Type="http://schemas.openxmlformats.org/officeDocument/2006/relationships/slideLayout" Target="../slideLayouts/slideLayout165.xml"/><Relationship Id="rId175" Type="http://schemas.openxmlformats.org/officeDocument/2006/relationships/slideLayout" Target="../slideLayouts/slideLayout186.xml"/><Relationship Id="rId196" Type="http://schemas.openxmlformats.org/officeDocument/2006/relationships/slideLayout" Target="../slideLayouts/slideLayout207.xml"/><Relationship Id="rId200" Type="http://schemas.openxmlformats.org/officeDocument/2006/relationships/slideLayout" Target="../slideLayouts/slideLayout211.xml"/><Relationship Id="rId16" Type="http://schemas.openxmlformats.org/officeDocument/2006/relationships/slideLayout" Target="../slideLayouts/slideLayout27.xml"/><Relationship Id="rId221" Type="http://schemas.openxmlformats.org/officeDocument/2006/relationships/slideLayout" Target="../slideLayouts/slideLayout232.xml"/><Relationship Id="rId37" Type="http://schemas.openxmlformats.org/officeDocument/2006/relationships/slideLayout" Target="../slideLayouts/slideLayout48.xml"/><Relationship Id="rId58" Type="http://schemas.openxmlformats.org/officeDocument/2006/relationships/slideLayout" Target="../slideLayouts/slideLayout69.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123" Type="http://schemas.openxmlformats.org/officeDocument/2006/relationships/slideLayout" Target="../slideLayouts/slideLayout134.xml"/><Relationship Id="rId144" Type="http://schemas.openxmlformats.org/officeDocument/2006/relationships/slideLayout" Target="../slideLayouts/slideLayout155.xml"/><Relationship Id="rId90" Type="http://schemas.openxmlformats.org/officeDocument/2006/relationships/slideLayout" Target="../slideLayouts/slideLayout101.xml"/><Relationship Id="rId165" Type="http://schemas.openxmlformats.org/officeDocument/2006/relationships/slideLayout" Target="../slideLayouts/slideLayout176.xml"/><Relationship Id="rId186" Type="http://schemas.openxmlformats.org/officeDocument/2006/relationships/slideLayout" Target="../slideLayouts/slideLayout197.xml"/><Relationship Id="rId211" Type="http://schemas.openxmlformats.org/officeDocument/2006/relationships/slideLayout" Target="../slideLayouts/slideLayout222.xml"/><Relationship Id="rId27" Type="http://schemas.openxmlformats.org/officeDocument/2006/relationships/slideLayout" Target="../slideLayouts/slideLayout38.xml"/><Relationship Id="rId48" Type="http://schemas.openxmlformats.org/officeDocument/2006/relationships/slideLayout" Target="../slideLayouts/slideLayout59.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34" Type="http://schemas.openxmlformats.org/officeDocument/2006/relationships/slideLayout" Target="../slideLayouts/slideLayout145.xml"/><Relationship Id="rId80" Type="http://schemas.openxmlformats.org/officeDocument/2006/relationships/slideLayout" Target="../slideLayouts/slideLayout91.xml"/><Relationship Id="rId155" Type="http://schemas.openxmlformats.org/officeDocument/2006/relationships/slideLayout" Target="../slideLayouts/slideLayout166.xml"/><Relationship Id="rId176" Type="http://schemas.openxmlformats.org/officeDocument/2006/relationships/slideLayout" Target="../slideLayouts/slideLayout187.xml"/><Relationship Id="rId197" Type="http://schemas.openxmlformats.org/officeDocument/2006/relationships/slideLayout" Target="../slideLayouts/slideLayout208.xml"/><Relationship Id="rId201" Type="http://schemas.openxmlformats.org/officeDocument/2006/relationships/slideLayout" Target="../slideLayouts/slideLayout212.xml"/><Relationship Id="rId222" Type="http://schemas.openxmlformats.org/officeDocument/2006/relationships/slideLayout" Target="../slideLayouts/slideLayout233.xml"/><Relationship Id="rId17" Type="http://schemas.openxmlformats.org/officeDocument/2006/relationships/slideLayout" Target="../slideLayouts/slideLayout28.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24" Type="http://schemas.openxmlformats.org/officeDocument/2006/relationships/slideLayout" Target="../slideLayouts/slideLayout135.xml"/><Relationship Id="rId70" Type="http://schemas.openxmlformats.org/officeDocument/2006/relationships/slideLayout" Target="../slideLayouts/slideLayout81.xml"/><Relationship Id="rId91" Type="http://schemas.openxmlformats.org/officeDocument/2006/relationships/slideLayout" Target="../slideLayouts/slideLayout102.xml"/><Relationship Id="rId145" Type="http://schemas.openxmlformats.org/officeDocument/2006/relationships/slideLayout" Target="../slideLayouts/slideLayout156.xml"/><Relationship Id="rId166" Type="http://schemas.openxmlformats.org/officeDocument/2006/relationships/slideLayout" Target="../slideLayouts/slideLayout177.xml"/><Relationship Id="rId187" Type="http://schemas.openxmlformats.org/officeDocument/2006/relationships/slideLayout" Target="../slideLayouts/slideLayout198.xml"/><Relationship Id="rId1" Type="http://schemas.openxmlformats.org/officeDocument/2006/relationships/slideLayout" Target="../slideLayouts/slideLayout12.xml"/><Relationship Id="rId212" Type="http://schemas.openxmlformats.org/officeDocument/2006/relationships/slideLayout" Target="../slideLayouts/slideLayout223.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60" Type="http://schemas.openxmlformats.org/officeDocument/2006/relationships/slideLayout" Target="../slideLayouts/slideLayout71.xml"/><Relationship Id="rId81" Type="http://schemas.openxmlformats.org/officeDocument/2006/relationships/slideLayout" Target="../slideLayouts/slideLayout92.xml"/><Relationship Id="rId135" Type="http://schemas.openxmlformats.org/officeDocument/2006/relationships/slideLayout" Target="../slideLayouts/slideLayout146.xml"/><Relationship Id="rId156" Type="http://schemas.openxmlformats.org/officeDocument/2006/relationships/slideLayout" Target="../slideLayouts/slideLayout167.xml"/><Relationship Id="rId177" Type="http://schemas.openxmlformats.org/officeDocument/2006/relationships/slideLayout" Target="../slideLayouts/slideLayout188.xml"/><Relationship Id="rId198" Type="http://schemas.openxmlformats.org/officeDocument/2006/relationships/slideLayout" Target="../slideLayouts/slideLayout209.xml"/><Relationship Id="rId202" Type="http://schemas.openxmlformats.org/officeDocument/2006/relationships/slideLayout" Target="../slideLayouts/slideLayout213.xml"/><Relationship Id="rId223" Type="http://schemas.openxmlformats.org/officeDocument/2006/relationships/slideLayout" Target="../slideLayouts/slideLayout23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50" Type="http://schemas.openxmlformats.org/officeDocument/2006/relationships/slideLayout" Target="../slideLayouts/slideLayout61.xml"/><Relationship Id="rId104" Type="http://schemas.openxmlformats.org/officeDocument/2006/relationships/slideLayout" Target="../slideLayouts/slideLayout115.xml"/><Relationship Id="rId125" Type="http://schemas.openxmlformats.org/officeDocument/2006/relationships/slideLayout" Target="../slideLayouts/slideLayout136.xml"/><Relationship Id="rId146" Type="http://schemas.openxmlformats.org/officeDocument/2006/relationships/slideLayout" Target="../slideLayouts/slideLayout157.xml"/><Relationship Id="rId167" Type="http://schemas.openxmlformats.org/officeDocument/2006/relationships/slideLayout" Target="../slideLayouts/slideLayout178.xml"/><Relationship Id="rId188" Type="http://schemas.openxmlformats.org/officeDocument/2006/relationships/slideLayout" Target="../slideLayouts/slideLayout199.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13" Type="http://schemas.openxmlformats.org/officeDocument/2006/relationships/slideLayout" Target="../slideLayouts/slideLayout224.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40" Type="http://schemas.openxmlformats.org/officeDocument/2006/relationships/slideLayout" Target="../slideLayouts/slideLayout51.xml"/><Relationship Id="rId115" Type="http://schemas.openxmlformats.org/officeDocument/2006/relationships/slideLayout" Target="../slideLayouts/slideLayout126.xml"/><Relationship Id="rId136" Type="http://schemas.openxmlformats.org/officeDocument/2006/relationships/slideLayout" Target="../slideLayouts/slideLayout147.xml"/><Relationship Id="rId157" Type="http://schemas.openxmlformats.org/officeDocument/2006/relationships/slideLayout" Target="../slideLayouts/slideLayout168.xml"/><Relationship Id="rId178" Type="http://schemas.openxmlformats.org/officeDocument/2006/relationships/slideLayout" Target="../slideLayouts/slideLayout189.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9" Type="http://schemas.openxmlformats.org/officeDocument/2006/relationships/slideLayout" Target="../slideLayouts/slideLayout210.xml"/><Relationship Id="rId203" Type="http://schemas.openxmlformats.org/officeDocument/2006/relationships/slideLayout" Target="../slideLayouts/slideLayout214.xml"/><Relationship Id="rId19" Type="http://schemas.openxmlformats.org/officeDocument/2006/relationships/slideLayout" Target="../slideLayouts/slideLayout30.xml"/><Relationship Id="rId224" Type="http://schemas.openxmlformats.org/officeDocument/2006/relationships/slideLayout" Target="../slideLayouts/slideLayout235.xml"/><Relationship Id="rId30" Type="http://schemas.openxmlformats.org/officeDocument/2006/relationships/slideLayout" Target="../slideLayouts/slideLayout41.xml"/><Relationship Id="rId105" Type="http://schemas.openxmlformats.org/officeDocument/2006/relationships/slideLayout" Target="../slideLayouts/slideLayout116.xml"/><Relationship Id="rId126" Type="http://schemas.openxmlformats.org/officeDocument/2006/relationships/slideLayout" Target="../slideLayouts/slideLayout137.xml"/><Relationship Id="rId147" Type="http://schemas.openxmlformats.org/officeDocument/2006/relationships/slideLayout" Target="../slideLayouts/slideLayout158.xml"/><Relationship Id="rId168" Type="http://schemas.openxmlformats.org/officeDocument/2006/relationships/slideLayout" Target="../slideLayouts/slideLayout17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189" Type="http://schemas.openxmlformats.org/officeDocument/2006/relationships/slideLayout" Target="../slideLayouts/slideLayout200.xml"/><Relationship Id="rId3" Type="http://schemas.openxmlformats.org/officeDocument/2006/relationships/slideLayout" Target="../slideLayouts/slideLayout14.xml"/><Relationship Id="rId214" Type="http://schemas.openxmlformats.org/officeDocument/2006/relationships/slideLayout" Target="../slideLayouts/slideLayout2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27CA0BD-D8DD-33C0-AE2D-54BF0B9D9C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00D7805B-2DAA-F371-D20C-AD842183AB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B8424EE-B8C7-F4E4-FD25-52D5A13E9D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F72646-3C76-4E2B-BD88-4C1D0D1F2FCC}" type="datetimeFigureOut">
              <a:rPr lang="de-DE" smtClean="0"/>
              <a:t>21.04.2024</a:t>
            </a:fld>
            <a:endParaRPr lang="de-DE"/>
          </a:p>
        </p:txBody>
      </p:sp>
      <p:sp>
        <p:nvSpPr>
          <p:cNvPr id="5" name="Fußzeilenplatzhalter 4">
            <a:extLst>
              <a:ext uri="{FF2B5EF4-FFF2-40B4-BE49-F238E27FC236}">
                <a16:creationId xmlns:a16="http://schemas.microsoft.com/office/drawing/2014/main" id="{42B36E70-A495-348E-746D-FE19508F1D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8280EA13-1D90-34B1-C914-27D353F8BA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E5AEE0-D675-453B-ABE3-F6C0F3DB8B5F}" type="slidenum">
              <a:rPr lang="de-DE" smtClean="0"/>
              <a:t>‹Nr.›</a:t>
            </a:fld>
            <a:endParaRPr lang="de-DE"/>
          </a:p>
        </p:txBody>
      </p:sp>
    </p:spTree>
    <p:extLst>
      <p:ext uri="{BB962C8B-B14F-4D97-AF65-F5344CB8AC3E}">
        <p14:creationId xmlns:p14="http://schemas.microsoft.com/office/powerpoint/2010/main" val="316087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46038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 id="2147483779" r:id="rId119"/>
    <p:sldLayoutId id="2147483780" r:id="rId120"/>
    <p:sldLayoutId id="2147483781" r:id="rId121"/>
    <p:sldLayoutId id="2147483782" r:id="rId122"/>
    <p:sldLayoutId id="2147483783" r:id="rId123"/>
    <p:sldLayoutId id="2147483784" r:id="rId124"/>
    <p:sldLayoutId id="2147483785" r:id="rId125"/>
    <p:sldLayoutId id="2147483786" r:id="rId126"/>
    <p:sldLayoutId id="2147483787" r:id="rId127"/>
    <p:sldLayoutId id="2147483788" r:id="rId128"/>
    <p:sldLayoutId id="2147483789" r:id="rId129"/>
    <p:sldLayoutId id="2147483790" r:id="rId130"/>
    <p:sldLayoutId id="2147483791" r:id="rId131"/>
    <p:sldLayoutId id="2147483792" r:id="rId132"/>
    <p:sldLayoutId id="2147483793" r:id="rId133"/>
    <p:sldLayoutId id="2147483794" r:id="rId134"/>
    <p:sldLayoutId id="2147483795" r:id="rId135"/>
    <p:sldLayoutId id="2147483796" r:id="rId136"/>
    <p:sldLayoutId id="2147483797" r:id="rId137"/>
    <p:sldLayoutId id="2147483798" r:id="rId138"/>
    <p:sldLayoutId id="2147483799" r:id="rId139"/>
    <p:sldLayoutId id="2147483800" r:id="rId140"/>
    <p:sldLayoutId id="2147483801" r:id="rId141"/>
    <p:sldLayoutId id="2147483802" r:id="rId142"/>
    <p:sldLayoutId id="2147483803" r:id="rId143"/>
    <p:sldLayoutId id="2147483804" r:id="rId144"/>
    <p:sldLayoutId id="2147483805" r:id="rId145"/>
    <p:sldLayoutId id="2147483806" r:id="rId146"/>
    <p:sldLayoutId id="2147483807" r:id="rId147"/>
    <p:sldLayoutId id="2147483808" r:id="rId148"/>
    <p:sldLayoutId id="2147483809" r:id="rId149"/>
    <p:sldLayoutId id="2147483810" r:id="rId150"/>
    <p:sldLayoutId id="2147483811" r:id="rId151"/>
    <p:sldLayoutId id="2147483812" r:id="rId152"/>
    <p:sldLayoutId id="2147483813" r:id="rId153"/>
    <p:sldLayoutId id="2147483814" r:id="rId154"/>
    <p:sldLayoutId id="2147483815" r:id="rId155"/>
    <p:sldLayoutId id="2147483816" r:id="rId156"/>
    <p:sldLayoutId id="2147483817" r:id="rId157"/>
    <p:sldLayoutId id="2147483818" r:id="rId158"/>
    <p:sldLayoutId id="2147483819" r:id="rId159"/>
    <p:sldLayoutId id="2147483820" r:id="rId160"/>
    <p:sldLayoutId id="2147483821" r:id="rId161"/>
    <p:sldLayoutId id="2147483822" r:id="rId162"/>
    <p:sldLayoutId id="2147483823" r:id="rId163"/>
    <p:sldLayoutId id="2147483824" r:id="rId164"/>
    <p:sldLayoutId id="2147483825" r:id="rId165"/>
    <p:sldLayoutId id="2147483826" r:id="rId166"/>
    <p:sldLayoutId id="2147483827" r:id="rId167"/>
    <p:sldLayoutId id="2147483828" r:id="rId168"/>
    <p:sldLayoutId id="2147483829" r:id="rId169"/>
    <p:sldLayoutId id="2147483830" r:id="rId170"/>
    <p:sldLayoutId id="2147483831" r:id="rId171"/>
    <p:sldLayoutId id="2147483832" r:id="rId172"/>
    <p:sldLayoutId id="2147483833" r:id="rId173"/>
    <p:sldLayoutId id="2147483834" r:id="rId174"/>
    <p:sldLayoutId id="2147483835" r:id="rId175"/>
    <p:sldLayoutId id="2147483836" r:id="rId176"/>
    <p:sldLayoutId id="2147483837" r:id="rId177"/>
    <p:sldLayoutId id="2147483838" r:id="rId178"/>
    <p:sldLayoutId id="2147483839" r:id="rId179"/>
    <p:sldLayoutId id="2147483840" r:id="rId180"/>
    <p:sldLayoutId id="2147483841" r:id="rId181"/>
    <p:sldLayoutId id="2147483842" r:id="rId182"/>
    <p:sldLayoutId id="2147483843" r:id="rId183"/>
    <p:sldLayoutId id="2147483844" r:id="rId184"/>
    <p:sldLayoutId id="2147483845" r:id="rId185"/>
    <p:sldLayoutId id="2147483846" r:id="rId186"/>
    <p:sldLayoutId id="2147483847" r:id="rId187"/>
    <p:sldLayoutId id="2147483848" r:id="rId188"/>
    <p:sldLayoutId id="2147483849" r:id="rId189"/>
    <p:sldLayoutId id="2147483850" r:id="rId190"/>
    <p:sldLayoutId id="2147483851" r:id="rId191"/>
    <p:sldLayoutId id="2147483852" r:id="rId192"/>
    <p:sldLayoutId id="2147483853" r:id="rId193"/>
    <p:sldLayoutId id="2147483854" r:id="rId194"/>
    <p:sldLayoutId id="2147483855" r:id="rId195"/>
    <p:sldLayoutId id="2147483856" r:id="rId196"/>
    <p:sldLayoutId id="2147483857" r:id="rId197"/>
    <p:sldLayoutId id="2147483858" r:id="rId198"/>
    <p:sldLayoutId id="2147483859" r:id="rId199"/>
    <p:sldLayoutId id="2147483860" r:id="rId200"/>
    <p:sldLayoutId id="2147483861" r:id="rId201"/>
    <p:sldLayoutId id="2147483862" r:id="rId202"/>
    <p:sldLayoutId id="2147483863" r:id="rId203"/>
    <p:sldLayoutId id="2147483864" r:id="rId204"/>
    <p:sldLayoutId id="2147483865" r:id="rId205"/>
    <p:sldLayoutId id="2147483866" r:id="rId206"/>
    <p:sldLayoutId id="2147483867" r:id="rId207"/>
    <p:sldLayoutId id="2147483868" r:id="rId208"/>
    <p:sldLayoutId id="2147483869" r:id="rId209"/>
    <p:sldLayoutId id="2147483870" r:id="rId210"/>
    <p:sldLayoutId id="2147483871" r:id="rId211"/>
    <p:sldLayoutId id="2147483872" r:id="rId212"/>
    <p:sldLayoutId id="2147483873" r:id="rId213"/>
    <p:sldLayoutId id="2147483874" r:id="rId214"/>
    <p:sldLayoutId id="2147483875" r:id="rId215"/>
    <p:sldLayoutId id="2147483876" r:id="rId216"/>
    <p:sldLayoutId id="2147483877" r:id="rId217"/>
    <p:sldLayoutId id="2147483878" r:id="rId218"/>
    <p:sldLayoutId id="2147483879" r:id="rId219"/>
    <p:sldLayoutId id="2147483880" r:id="rId220"/>
    <p:sldLayoutId id="2147483881" r:id="rId221"/>
    <p:sldLayoutId id="2147483882" r:id="rId222"/>
    <p:sldLayoutId id="2147483883" r:id="rId223"/>
    <p:sldLayoutId id="2147483884" r:id="rId224"/>
    <p:sldLayoutId id="2147483885" r:id="rId225"/>
    <p:sldLayoutId id="2147483886" r:id="rId226"/>
    <p:sldLayoutId id="2147483887" r:id="rId227"/>
    <p:sldLayoutId id="2147483888" r:id="rId228"/>
    <p:sldLayoutId id="2147483889" r:id="rId229"/>
    <p:sldLayoutId id="2147483890" r:id="rId230"/>
  </p:sldLayoutIdLst>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hdr="0" ft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5.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5.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5.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5.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5.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5.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5.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5.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1FD57414-E1D7-4B68-AE57-2C22A4B1A300}"/>
              </a:ext>
            </a:extLst>
          </p:cNvPr>
          <p:cNvSpPr txBox="1"/>
          <p:nvPr/>
        </p:nvSpPr>
        <p:spPr>
          <a:xfrm>
            <a:off x="1335531" y="2108200"/>
            <a:ext cx="5612248" cy="1939185"/>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333" b="1" i="0" u="none" strike="noStrike" kern="1200" cap="none" spc="0" normalizeH="0" baseline="0" noProof="0" dirty="0">
                <a:ln>
                  <a:noFill/>
                </a:ln>
                <a:solidFill>
                  <a:srgbClr val="FFFFFF"/>
                </a:solidFill>
                <a:effectLst/>
                <a:uLnTx/>
                <a:uFillTx/>
                <a:latin typeface="Source Sans Pro"/>
                <a:ea typeface="Roboto Black" panose="02000000000000000000" pitchFamily="2" charset="0"/>
                <a:cs typeface="+mn-cs"/>
              </a:rPr>
              <a:t>Terraform</a:t>
            </a:r>
            <a:endParaRPr kumimoji="0" lang="de-DE" sz="1333" b="0" i="0" u="none" strike="noStrike" kern="1200" cap="none" spc="0" normalizeH="0" baseline="0" noProof="0" dirty="0">
              <a:ln>
                <a:noFill/>
              </a:ln>
              <a:solidFill>
                <a:srgbClr val="FFFFFF"/>
              </a:solidFill>
              <a:effectLst/>
              <a:uLnTx/>
              <a:uFillTx/>
              <a:latin typeface="Bebas Neue" panose="020B0606020202050201" pitchFamily="34" charset="0"/>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dirty="0">
                <a:ln>
                  <a:noFill/>
                </a:ln>
                <a:gradFill>
                  <a:gsLst>
                    <a:gs pos="50000">
                      <a:srgbClr val="FF5355"/>
                    </a:gs>
                    <a:gs pos="100000">
                      <a:srgbClr val="CE59C4"/>
                    </a:gs>
                    <a:gs pos="1000">
                      <a:srgbClr val="FFC955"/>
                    </a:gs>
                  </a:gsLst>
                  <a:lin ang="8100000" scaled="0"/>
                </a:gradFill>
                <a:effectLst/>
                <a:uLnTx/>
                <a:uFillTx/>
                <a:latin typeface="Source Sans Pro Black"/>
                <a:ea typeface="+mn-ea"/>
                <a:cs typeface="+mn-cs"/>
              </a:rPr>
              <a:t>Arbeiten in Teams</a:t>
            </a:r>
          </a:p>
        </p:txBody>
      </p:sp>
      <p:sp>
        <p:nvSpPr>
          <p:cNvPr id="5" name="TextBox 4">
            <a:extLst>
              <a:ext uri="{FF2B5EF4-FFF2-40B4-BE49-F238E27FC236}">
                <a16:creationId xmlns:a16="http://schemas.microsoft.com/office/drawing/2014/main" id="{827B051B-E820-4754-9C07-E245C0DA7850}"/>
              </a:ext>
            </a:extLst>
          </p:cNvPr>
          <p:cNvSpPr txBox="1"/>
          <p:nvPr/>
        </p:nvSpPr>
        <p:spPr>
          <a:xfrm>
            <a:off x="609600" y="6076279"/>
            <a:ext cx="2641600" cy="29745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F2F2F5"/>
                </a:solidFill>
                <a:effectLst/>
                <a:uLnTx/>
                <a:uFillTx/>
                <a:latin typeface="Source Sans Pro"/>
                <a:ea typeface="+mn-ea"/>
                <a:cs typeface="+mn-cs"/>
              </a:rPr>
              <a:t>© 2024 Ben Coepp Publishing</a:t>
            </a:r>
          </a:p>
        </p:txBody>
      </p:sp>
      <p:sp>
        <p:nvSpPr>
          <p:cNvPr id="6" name="TextBox 5">
            <a:extLst>
              <a:ext uri="{FF2B5EF4-FFF2-40B4-BE49-F238E27FC236}">
                <a16:creationId xmlns:a16="http://schemas.microsoft.com/office/drawing/2014/main" id="{771DBB7B-0480-4D69-AB1A-CBC77C7904BB}"/>
              </a:ext>
            </a:extLst>
          </p:cNvPr>
          <p:cNvSpPr txBox="1"/>
          <p:nvPr/>
        </p:nvSpPr>
        <p:spPr>
          <a:xfrm>
            <a:off x="609600" y="408258"/>
            <a:ext cx="1828800" cy="46166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en-US" sz="2400" b="1" i="0" u="none" strike="noStrike" kern="1200" cap="none" spc="0" normalizeH="0" baseline="0" noProof="0" dirty="0">
              <a:ln>
                <a:noFill/>
              </a:ln>
              <a:solidFill>
                <a:srgbClr val="FFC955"/>
              </a:solidFill>
              <a:effectLst/>
              <a:uLnTx/>
              <a:uFillTx/>
              <a:latin typeface="Source Sans Pro"/>
              <a:ea typeface="+mn-ea"/>
              <a:cs typeface="+mn-cs"/>
            </a:endParaRPr>
          </a:p>
        </p:txBody>
      </p:sp>
      <p:cxnSp>
        <p:nvCxnSpPr>
          <p:cNvPr id="11" name="Straight Connector 10">
            <a:extLst>
              <a:ext uri="{FF2B5EF4-FFF2-40B4-BE49-F238E27FC236}">
                <a16:creationId xmlns:a16="http://schemas.microsoft.com/office/drawing/2014/main" id="{9E8B2DFD-0BD6-4013-8B00-B7D217A68CD6}"/>
              </a:ext>
            </a:extLst>
          </p:cNvPr>
          <p:cNvCxnSpPr>
            <a:cxnSpLocks/>
          </p:cNvCxnSpPr>
          <p:nvPr/>
        </p:nvCxnSpPr>
        <p:spPr>
          <a:xfrm>
            <a:off x="609600" y="6420523"/>
            <a:ext cx="2990490"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28590D2E-BA9E-4B34-9BC6-3A57DB73BB8E}"/>
              </a:ext>
            </a:extLst>
          </p:cNvPr>
          <p:cNvSpPr>
            <a:spLocks noGrp="1"/>
          </p:cNvSpPr>
          <p:nvPr>
            <p:ph type="pic" sz="quarter" idx="11"/>
          </p:nvPr>
        </p:nvSpPr>
        <p:spPr>
          <a:xfrm flipH="1">
            <a:off x="7851649" y="-20531"/>
            <a:ext cx="4340351" cy="6858000"/>
          </a:xfrm>
        </p:spPr>
        <p:txBody>
          <a:bodyPr/>
          <a:lstStyle/>
          <a:p>
            <a:endParaRPr lang="de-DE"/>
          </a:p>
        </p:txBody>
      </p:sp>
    </p:spTree>
    <p:extLst>
      <p:ext uri="{BB962C8B-B14F-4D97-AF65-F5344CB8AC3E}">
        <p14:creationId xmlns:p14="http://schemas.microsoft.com/office/powerpoint/2010/main" val="10736789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AAA2DDA-CC23-00A7-C35A-4B314E1E9ABF}"/>
              </a:ext>
            </a:extLst>
          </p:cNvPr>
          <p:cNvPicPr>
            <a:picLocks noChangeAspect="1"/>
          </p:cNvPicPr>
          <p:nvPr/>
        </p:nvPicPr>
        <p:blipFill>
          <a:blip r:embed="rId2"/>
          <a:stretch>
            <a:fillRect/>
          </a:stretch>
        </p:blipFill>
        <p:spPr>
          <a:xfrm>
            <a:off x="274320" y="2326100"/>
            <a:ext cx="11643360" cy="2205799"/>
          </a:xfrm>
          <a:prstGeom prst="rect">
            <a:avLst/>
          </a:prstGeom>
        </p:spPr>
      </p:pic>
    </p:spTree>
    <p:extLst>
      <p:ext uri="{BB962C8B-B14F-4D97-AF65-F5344CB8AC3E}">
        <p14:creationId xmlns:p14="http://schemas.microsoft.com/office/powerpoint/2010/main" val="662768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61F6405E-2F35-928E-90F3-BEBC5456E0A4}"/>
              </a:ext>
            </a:extLst>
          </p:cNvPr>
          <p:cNvPicPr>
            <a:picLocks noChangeAspect="1"/>
          </p:cNvPicPr>
          <p:nvPr/>
        </p:nvPicPr>
        <p:blipFill>
          <a:blip r:embed="rId2"/>
          <a:stretch>
            <a:fillRect/>
          </a:stretch>
        </p:blipFill>
        <p:spPr>
          <a:xfrm>
            <a:off x="585275" y="177589"/>
            <a:ext cx="11021450" cy="6502822"/>
          </a:xfrm>
          <a:prstGeom prst="rect">
            <a:avLst/>
          </a:prstGeom>
        </p:spPr>
      </p:pic>
    </p:spTree>
    <p:extLst>
      <p:ext uri="{BB962C8B-B14F-4D97-AF65-F5344CB8AC3E}">
        <p14:creationId xmlns:p14="http://schemas.microsoft.com/office/powerpoint/2010/main" val="2638853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3450783-553E-52E8-DC1A-9A18C93F56DE}"/>
              </a:ext>
            </a:extLst>
          </p:cNvPr>
          <p:cNvPicPr>
            <a:picLocks noChangeAspect="1"/>
          </p:cNvPicPr>
          <p:nvPr/>
        </p:nvPicPr>
        <p:blipFill>
          <a:blip r:embed="rId2"/>
          <a:stretch>
            <a:fillRect/>
          </a:stretch>
        </p:blipFill>
        <p:spPr>
          <a:xfrm>
            <a:off x="260252" y="1187219"/>
            <a:ext cx="11671495" cy="4483562"/>
          </a:xfrm>
          <a:prstGeom prst="rect">
            <a:avLst/>
          </a:prstGeom>
        </p:spPr>
      </p:pic>
    </p:spTree>
    <p:extLst>
      <p:ext uri="{BB962C8B-B14F-4D97-AF65-F5344CB8AC3E}">
        <p14:creationId xmlns:p14="http://schemas.microsoft.com/office/powerpoint/2010/main" val="990726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741189E-0750-E085-0C6B-080441C76C38}"/>
              </a:ext>
            </a:extLst>
          </p:cNvPr>
          <p:cNvPicPr>
            <a:picLocks noChangeAspect="1"/>
          </p:cNvPicPr>
          <p:nvPr/>
        </p:nvPicPr>
        <p:blipFill>
          <a:blip r:embed="rId2"/>
          <a:stretch>
            <a:fillRect/>
          </a:stretch>
        </p:blipFill>
        <p:spPr>
          <a:xfrm>
            <a:off x="186397" y="510233"/>
            <a:ext cx="11819206" cy="5837534"/>
          </a:xfrm>
          <a:prstGeom prst="rect">
            <a:avLst/>
          </a:prstGeom>
        </p:spPr>
      </p:pic>
    </p:spTree>
    <p:extLst>
      <p:ext uri="{BB962C8B-B14F-4D97-AF65-F5344CB8AC3E}">
        <p14:creationId xmlns:p14="http://schemas.microsoft.com/office/powerpoint/2010/main" val="2404998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Wie man die Teams organisiert</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1721757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DF11E20-D4EE-496C-C92B-B927A75A41CE}"/>
              </a:ext>
            </a:extLst>
          </p:cNvPr>
          <p:cNvPicPr>
            <a:picLocks noChangeAspect="1"/>
          </p:cNvPicPr>
          <p:nvPr/>
        </p:nvPicPr>
        <p:blipFill>
          <a:blip r:embed="rId2"/>
          <a:stretch>
            <a:fillRect/>
          </a:stretch>
        </p:blipFill>
        <p:spPr>
          <a:xfrm>
            <a:off x="402194" y="1647999"/>
            <a:ext cx="11387612" cy="3562001"/>
          </a:xfrm>
          <a:prstGeom prst="rect">
            <a:avLst/>
          </a:prstGeom>
        </p:spPr>
      </p:pic>
    </p:spTree>
    <p:extLst>
      <p:ext uri="{BB962C8B-B14F-4D97-AF65-F5344CB8AC3E}">
        <p14:creationId xmlns:p14="http://schemas.microsoft.com/office/powerpoint/2010/main" val="3722422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E5EFC446-00E3-7F3A-61D0-90EA596ED50A}"/>
              </a:ext>
            </a:extLst>
          </p:cNvPr>
          <p:cNvPicPr>
            <a:picLocks noChangeAspect="1"/>
          </p:cNvPicPr>
          <p:nvPr/>
        </p:nvPicPr>
        <p:blipFill>
          <a:blip r:embed="rId2"/>
          <a:stretch>
            <a:fillRect/>
          </a:stretch>
        </p:blipFill>
        <p:spPr>
          <a:xfrm>
            <a:off x="393895" y="2234728"/>
            <a:ext cx="11404209" cy="2388544"/>
          </a:xfrm>
          <a:prstGeom prst="rect">
            <a:avLst/>
          </a:prstGeom>
        </p:spPr>
      </p:pic>
    </p:spTree>
    <p:extLst>
      <p:ext uri="{BB962C8B-B14F-4D97-AF65-F5344CB8AC3E}">
        <p14:creationId xmlns:p14="http://schemas.microsoft.com/office/powerpoint/2010/main" val="3591528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17A6DE3-1A58-8FEC-CDFF-B3BD47AF1AB2}"/>
              </a:ext>
            </a:extLst>
          </p:cNvPr>
          <p:cNvPicPr>
            <a:picLocks noChangeAspect="1"/>
          </p:cNvPicPr>
          <p:nvPr/>
        </p:nvPicPr>
        <p:blipFill>
          <a:blip r:embed="rId2"/>
          <a:stretch>
            <a:fillRect/>
          </a:stretch>
        </p:blipFill>
        <p:spPr>
          <a:xfrm>
            <a:off x="302455" y="2198316"/>
            <a:ext cx="11587089" cy="2461368"/>
          </a:xfrm>
          <a:prstGeom prst="rect">
            <a:avLst/>
          </a:prstGeom>
        </p:spPr>
      </p:pic>
    </p:spTree>
    <p:extLst>
      <p:ext uri="{BB962C8B-B14F-4D97-AF65-F5344CB8AC3E}">
        <p14:creationId xmlns:p14="http://schemas.microsoft.com/office/powerpoint/2010/main" val="74874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BBBBE9-8C4A-0CC7-3C64-DEF6BBCD9A17}"/>
              </a:ext>
            </a:extLst>
          </p:cNvPr>
          <p:cNvPicPr>
            <a:picLocks noChangeAspect="1"/>
          </p:cNvPicPr>
          <p:nvPr/>
        </p:nvPicPr>
        <p:blipFill>
          <a:blip r:embed="rId2"/>
          <a:stretch>
            <a:fillRect/>
          </a:stretch>
        </p:blipFill>
        <p:spPr>
          <a:xfrm>
            <a:off x="425547" y="1969628"/>
            <a:ext cx="11340905" cy="2918744"/>
          </a:xfrm>
          <a:prstGeom prst="rect">
            <a:avLst/>
          </a:prstGeom>
        </p:spPr>
      </p:pic>
    </p:spTree>
    <p:extLst>
      <p:ext uri="{BB962C8B-B14F-4D97-AF65-F5344CB8AC3E}">
        <p14:creationId xmlns:p14="http://schemas.microsoft.com/office/powerpoint/2010/main" val="3394029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2BC4C1F-9CF4-922B-BD62-E5A4B05D819B}"/>
              </a:ext>
            </a:extLst>
          </p:cNvPr>
          <p:cNvPicPr>
            <a:picLocks noChangeAspect="1"/>
          </p:cNvPicPr>
          <p:nvPr/>
        </p:nvPicPr>
        <p:blipFill>
          <a:blip r:embed="rId2"/>
          <a:stretch>
            <a:fillRect/>
          </a:stretch>
        </p:blipFill>
        <p:spPr>
          <a:xfrm>
            <a:off x="414997" y="2200439"/>
            <a:ext cx="11362006" cy="2457121"/>
          </a:xfrm>
          <a:prstGeom prst="rect">
            <a:avLst/>
          </a:prstGeom>
        </p:spPr>
      </p:pic>
    </p:spTree>
    <p:extLst>
      <p:ext uri="{BB962C8B-B14F-4D97-AF65-F5344CB8AC3E}">
        <p14:creationId xmlns:p14="http://schemas.microsoft.com/office/powerpoint/2010/main" val="2314583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8610E2F-1ABB-4BD0-A32D-836CC0B8ABB5}"/>
              </a:ext>
            </a:extLst>
          </p:cNvPr>
          <p:cNvSpPr>
            <a:spLocks noGrp="1"/>
          </p:cNvSpPr>
          <p:nvPr>
            <p:ph type="pic" sz="quarter" idx="10"/>
          </p:nvPr>
        </p:nvSpPr>
        <p:spPr/>
        <p:txBody>
          <a:bodyPr/>
          <a:lstStyle/>
          <a:p>
            <a:endParaRPr lang="de-DE"/>
          </a:p>
        </p:txBody>
      </p:sp>
      <p:sp>
        <p:nvSpPr>
          <p:cNvPr id="9" name="Freeform: Shape 8">
            <a:extLst>
              <a:ext uri="{FF2B5EF4-FFF2-40B4-BE49-F238E27FC236}">
                <a16:creationId xmlns:a16="http://schemas.microsoft.com/office/drawing/2014/main" id="{A109083D-E2F8-4D62-88DE-C70082648A7D}"/>
              </a:ext>
            </a:extLst>
          </p:cNvPr>
          <p:cNvSpPr/>
          <p:nvPr/>
        </p:nvSpPr>
        <p:spPr>
          <a:xfrm>
            <a:off x="0" y="0"/>
            <a:ext cx="2895600" cy="6858000"/>
          </a:xfrm>
          <a:custGeom>
            <a:avLst/>
            <a:gdLst>
              <a:gd name="connsiteX0" fmla="*/ 0 w 4343400"/>
              <a:gd name="connsiteY0" fmla="*/ 0 h 10287000"/>
              <a:gd name="connsiteX1" fmla="*/ 4343400 w 4343400"/>
              <a:gd name="connsiteY1" fmla="*/ 0 h 10287000"/>
              <a:gd name="connsiteX2" fmla="*/ 2057400 w 4343400"/>
              <a:gd name="connsiteY2" fmla="*/ 10287000 h 10287000"/>
              <a:gd name="connsiteX3" fmla="*/ 0 w 43434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4343400" h="10287000">
                <a:moveTo>
                  <a:pt x="0" y="0"/>
                </a:moveTo>
                <a:lnTo>
                  <a:pt x="4343400" y="0"/>
                </a:lnTo>
                <a:lnTo>
                  <a:pt x="2057400" y="10287000"/>
                </a:lnTo>
                <a:lnTo>
                  <a:pt x="0" y="1028700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0" name="TextBox 19">
            <a:extLst>
              <a:ext uri="{FF2B5EF4-FFF2-40B4-BE49-F238E27FC236}">
                <a16:creationId xmlns:a16="http://schemas.microsoft.com/office/drawing/2014/main" id="{13E334DF-B59D-46F2-B296-F211CF667F32}"/>
              </a:ext>
            </a:extLst>
          </p:cNvPr>
          <p:cNvSpPr txBox="1"/>
          <p:nvPr/>
        </p:nvSpPr>
        <p:spPr>
          <a:xfrm rot="16200000">
            <a:off x="-1417636" y="2342047"/>
            <a:ext cx="5165443" cy="1446550"/>
          </a:xfrm>
          <a:prstGeom prst="rect">
            <a:avLst/>
          </a:prstGeom>
          <a:noFill/>
          <a:effectLst>
            <a:outerShdw blurRad="63500" sx="102000" sy="102000" algn="ctr" rotWithShape="0">
              <a:schemeClr val="bg1">
                <a:alpha val="40000"/>
              </a:schemeClr>
            </a:outerShdw>
          </a:effectLst>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4400" dirty="0">
                <a:solidFill>
                  <a:srgbClr val="FFFFFF"/>
                </a:solidFill>
                <a:latin typeface="Source Sans Pro Black"/>
              </a:rPr>
              <a:t>Arbeiten in Teams</a:t>
            </a:r>
            <a:r>
              <a:rPr kumimoji="0" lang="de-DE" sz="4400" b="0" i="0" u="none" strike="noStrike" kern="1200" cap="none" spc="0" normalizeH="0" baseline="0" noProof="0" dirty="0">
                <a:ln>
                  <a:noFill/>
                </a:ln>
                <a:solidFill>
                  <a:srgbClr val="FFFFFF"/>
                </a:solidFill>
                <a:effectLst/>
                <a:uLnTx/>
                <a:uFillTx/>
                <a:latin typeface="Source Sans Pro Black"/>
                <a:ea typeface="+mn-ea"/>
                <a:cs typeface="+mn-cs"/>
              </a:rPr>
              <a:t> </a:t>
            </a:r>
            <a:r>
              <a:rPr kumimoji="0" lang="de-DE" sz="4400" b="0" i="0" u="none" strike="noStrike" kern="1200" cap="none" spc="0" normalizeH="0" baseline="0" noProof="0" dirty="0">
                <a:ln>
                  <a:noFill/>
                </a:ln>
                <a:solidFill>
                  <a:srgbClr val="FFC955"/>
                </a:solidFill>
                <a:effectLst/>
                <a:uLnTx/>
                <a:uFillTx/>
                <a:latin typeface="Source Sans Pro Black"/>
                <a:ea typeface="+mn-ea"/>
                <a:cs typeface="+mn-cs"/>
              </a:rPr>
              <a:t>Terraform</a:t>
            </a:r>
          </a:p>
        </p:txBody>
      </p:sp>
      <p:sp>
        <p:nvSpPr>
          <p:cNvPr id="68" name="TextBox 67">
            <a:extLst>
              <a:ext uri="{FF2B5EF4-FFF2-40B4-BE49-F238E27FC236}">
                <a16:creationId xmlns:a16="http://schemas.microsoft.com/office/drawing/2014/main" id="{410BF81A-DC00-4BEE-96D1-61632F0B67E4}"/>
              </a:ext>
            </a:extLst>
          </p:cNvPr>
          <p:cNvSpPr txBox="1"/>
          <p:nvPr/>
        </p:nvSpPr>
        <p:spPr>
          <a:xfrm>
            <a:off x="7467600" y="1071776"/>
            <a:ext cx="3810001" cy="2718180"/>
          </a:xfrm>
          <a:prstGeom prst="rect">
            <a:avLst/>
          </a:prstGeom>
          <a:noFill/>
        </p:spPr>
        <p:txBody>
          <a:bodyPr wrap="square" rtlCol="0">
            <a:spAutoFit/>
          </a:bodyPr>
          <a:lstStyle/>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Bedeutung der </a:t>
            </a:r>
            <a:r>
              <a:rPr kumimoji="0" lang="de-DE" sz="21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state</a:t>
            </a: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 </a:t>
            </a:r>
            <a:r>
              <a:rPr kumimoji="0" lang="de-DE" sz="21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file</a:t>
            </a:r>
            <a:endPar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Versionskontrolle</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Wie man die Teams organisiert</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Best </a:t>
            </a:r>
            <a:r>
              <a:rPr kumimoji="0" lang="de-DE" sz="21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practices</a:t>
            </a:r>
            <a:endPar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State </a:t>
            </a:r>
            <a:r>
              <a:rPr kumimoji="0" lang="de-DE" sz="21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locking</a:t>
            </a:r>
            <a:endPar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CI/CD</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Lösen von </a:t>
            </a:r>
            <a:r>
              <a:rPr kumimoji="0" lang="de-DE" sz="21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state</a:t>
            </a: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 </a:t>
            </a:r>
            <a:r>
              <a:rPr kumimoji="0" lang="de-DE" sz="21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conflicts</a:t>
            </a:r>
            <a:endPar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p:txBody>
      </p:sp>
      <p:cxnSp>
        <p:nvCxnSpPr>
          <p:cNvPr id="69" name="Straight Connector 68">
            <a:extLst>
              <a:ext uri="{FF2B5EF4-FFF2-40B4-BE49-F238E27FC236}">
                <a16:creationId xmlns:a16="http://schemas.microsoft.com/office/drawing/2014/main" id="{3BFFDCEB-84AF-4EE8-A609-BB926F90B79B}"/>
              </a:ext>
            </a:extLst>
          </p:cNvPr>
          <p:cNvCxnSpPr>
            <a:cxnSpLocks/>
          </p:cNvCxnSpPr>
          <p:nvPr/>
        </p:nvCxnSpPr>
        <p:spPr>
          <a:xfrm>
            <a:off x="5759449" y="5588981"/>
            <a:ext cx="5518151"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8432E4E-F536-4AF0-AA67-DA587EA3E023}"/>
              </a:ext>
            </a:extLst>
          </p:cNvPr>
          <p:cNvSpPr txBox="1"/>
          <p:nvPr/>
        </p:nvSpPr>
        <p:spPr>
          <a:xfrm>
            <a:off x="7213601" y="5054600"/>
            <a:ext cx="4064000" cy="42056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133" b="0" i="1"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von</a:t>
            </a:r>
            <a:r>
              <a:rPr kumimoji="0" lang="de-DE" sz="2133" b="0" i="1" u="none" strike="noStrike" kern="1200" cap="none" spc="0" normalizeH="0" baseline="0" noProof="0" dirty="0">
                <a:ln>
                  <a:noFill/>
                </a:ln>
                <a:solidFill>
                  <a:srgbClr val="FFFFFF"/>
                </a:solidFill>
                <a:effectLst/>
                <a:uLnTx/>
                <a:uFillTx/>
                <a:latin typeface="Source Sans Pro Black"/>
                <a:ea typeface="Source Sans Pro Black" panose="020B0803030403020204" pitchFamily="34" charset="0"/>
                <a:cs typeface="+mn-cs"/>
              </a:rPr>
              <a:t> </a:t>
            </a:r>
            <a:r>
              <a:rPr kumimoji="0" lang="de-DE" sz="2133" b="0" i="1" u="none" strike="noStrike" kern="1200" cap="none" spc="0" normalizeH="0" baseline="0" noProof="0" dirty="0">
                <a:ln>
                  <a:noFill/>
                </a:ln>
                <a:solidFill>
                  <a:srgbClr val="FFC955"/>
                </a:solidFill>
                <a:effectLst/>
                <a:uLnTx/>
                <a:uFillTx/>
                <a:latin typeface="Source Sans Pro"/>
                <a:ea typeface="Source Sans Pro Black" panose="020B0803030403020204" pitchFamily="34" charset="0"/>
                <a:cs typeface="+mn-cs"/>
              </a:rPr>
              <a:t>Ben Cöppicus</a:t>
            </a:r>
          </a:p>
        </p:txBody>
      </p:sp>
      <p:sp>
        <p:nvSpPr>
          <p:cNvPr id="72" name="TextBox 71">
            <a:extLst>
              <a:ext uri="{FF2B5EF4-FFF2-40B4-BE49-F238E27FC236}">
                <a16:creationId xmlns:a16="http://schemas.microsoft.com/office/drawing/2014/main" id="{A8A56C5D-A638-42A1-BC23-1FFA8EAFFCC2}"/>
              </a:ext>
            </a:extLst>
          </p:cNvPr>
          <p:cNvSpPr txBox="1"/>
          <p:nvPr/>
        </p:nvSpPr>
        <p:spPr>
          <a:xfrm>
            <a:off x="6654801" y="5746214"/>
            <a:ext cx="4622800" cy="29745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
                <a:srgbClr val="FFC955"/>
              </a:buClr>
              <a:buSzTx/>
              <a:buFontTx/>
              <a:buNone/>
              <a:tabLst/>
              <a:defRPr/>
            </a:pPr>
            <a:r>
              <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20.04.2024 @ </a:t>
            </a:r>
            <a:r>
              <a:rPr kumimoji="0" lang="de-DE" sz="13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BenCoeppPublishing</a:t>
            </a:r>
            <a:endPar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p:txBody>
      </p:sp>
    </p:spTree>
    <p:extLst>
      <p:ext uri="{BB962C8B-B14F-4D97-AF65-F5344CB8AC3E}">
        <p14:creationId xmlns:p14="http://schemas.microsoft.com/office/powerpoint/2010/main" val="17438391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F5EB61E-E157-225D-FC5A-B553E9E95D6A}"/>
              </a:ext>
            </a:extLst>
          </p:cNvPr>
          <p:cNvPicPr>
            <a:picLocks noChangeAspect="1"/>
          </p:cNvPicPr>
          <p:nvPr/>
        </p:nvPicPr>
        <p:blipFill>
          <a:blip r:embed="rId2"/>
          <a:stretch>
            <a:fillRect/>
          </a:stretch>
        </p:blipFill>
        <p:spPr>
          <a:xfrm>
            <a:off x="235634" y="705231"/>
            <a:ext cx="11720732" cy="5447538"/>
          </a:xfrm>
          <a:prstGeom prst="rect">
            <a:avLst/>
          </a:prstGeom>
        </p:spPr>
      </p:pic>
    </p:spTree>
    <p:extLst>
      <p:ext uri="{BB962C8B-B14F-4D97-AF65-F5344CB8AC3E}">
        <p14:creationId xmlns:p14="http://schemas.microsoft.com/office/powerpoint/2010/main" val="3724676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3075057"/>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Best </a:t>
            </a:r>
            <a:r>
              <a:rPr kumimoji="0" lang="de-DE" sz="4000" b="0" i="0" u="none" strike="noStrike" kern="1200" cap="none" spc="0" normalizeH="0" baseline="0" noProof="0" dirty="0" err="1">
                <a:ln>
                  <a:noFill/>
                </a:ln>
                <a:solidFill>
                  <a:srgbClr val="FFFFFF"/>
                </a:solidFill>
                <a:effectLst/>
                <a:uLnTx/>
                <a:uFillTx/>
                <a:latin typeface="Source Sans Pro Black"/>
                <a:ea typeface="+mn-ea"/>
                <a:cs typeface="+mn-cs"/>
              </a:rPr>
              <a:t>practices</a:t>
            </a:r>
            <a:endParaRPr kumimoji="0" lang="de-DE" sz="4000" b="0"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22962222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22400" y="2290227"/>
            <a:ext cx="4775201" cy="286232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Wissens 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Was für Best </a:t>
            </a:r>
            <a:r>
              <a:rPr kumimoji="0" lang="de-DE" sz="3600" b="1" i="0" u="none" strike="noStrike" kern="1200" cap="none" spc="0" normalizeH="0" baseline="0" noProof="0" dirty="0" err="1">
                <a:ln>
                  <a:noFill/>
                </a:ln>
                <a:solidFill>
                  <a:srgbClr val="FFFFFF"/>
                </a:solidFill>
                <a:effectLst/>
                <a:uLnTx/>
                <a:uFillTx/>
                <a:latin typeface="Source Sans Pro Black"/>
                <a:ea typeface="+mn-ea"/>
                <a:cs typeface="+mn-cs"/>
              </a:rPr>
              <a:t>Pracitses</a:t>
            </a: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 fallen Ihnen noch ein die wir noch nicht angesprochen haben</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821426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55806" y="3075057"/>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State </a:t>
            </a:r>
            <a:r>
              <a:rPr kumimoji="0" lang="de-DE" sz="4000" b="0" i="0" u="none" strike="noStrike" kern="1200" cap="none" spc="0" normalizeH="0" baseline="0" noProof="0" dirty="0" err="1">
                <a:ln>
                  <a:noFill/>
                </a:ln>
                <a:solidFill>
                  <a:srgbClr val="FFFFFF"/>
                </a:solidFill>
                <a:effectLst/>
                <a:uLnTx/>
                <a:uFillTx/>
                <a:latin typeface="Source Sans Pro Black"/>
                <a:ea typeface="+mn-ea"/>
                <a:cs typeface="+mn-cs"/>
              </a:rPr>
              <a:t>locking</a:t>
            </a:r>
            <a:endParaRPr kumimoji="0" lang="de-DE" sz="4000" b="0"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41730952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66944" y="2119339"/>
            <a:ext cx="6738730" cy="2677656"/>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State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Locking</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ist ein wichtiger Mechanismus in Terraform, der dazu dient, den Zustand der Infrastrukturkonfiguration während der Anwendung von Änderungen zu sperren. Dies verhindert, dass mehrere Benutzer oder Prozesse gleichzeitig Änderungen an derselben Infrastruktur vornehmen, was zu Konflikten oder Inkonsistenzen führen kann.</a:t>
            </a:r>
          </a:p>
        </p:txBody>
      </p:sp>
      <p:sp>
        <p:nvSpPr>
          <p:cNvPr id="9" name="TextBox 8">
            <a:extLst>
              <a:ext uri="{FF2B5EF4-FFF2-40B4-BE49-F238E27FC236}">
                <a16:creationId xmlns:a16="http://schemas.microsoft.com/office/drawing/2014/main" id="{E7B99E75-A942-4785-87F6-968B84719648}"/>
              </a:ext>
            </a:extLst>
          </p:cNvPr>
          <p:cNvSpPr txBox="1"/>
          <p:nvPr/>
        </p:nvSpPr>
        <p:spPr>
          <a:xfrm>
            <a:off x="2232074" y="4907474"/>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2933" dirty="0">
                <a:gradFill>
                  <a:gsLst>
                    <a:gs pos="0">
                      <a:srgbClr val="8766D0"/>
                    </a:gs>
                    <a:gs pos="100000">
                      <a:srgbClr val="6C9FF4"/>
                    </a:gs>
                  </a:gsLst>
                  <a:lin ang="5400000" scaled="1"/>
                </a:gradFill>
                <a:latin typeface="Source Sans Pro Black"/>
              </a:rPr>
              <a:t>State </a:t>
            </a:r>
            <a:r>
              <a:rPr lang="de-DE" sz="2933" dirty="0" err="1">
                <a:gradFill>
                  <a:gsLst>
                    <a:gs pos="0">
                      <a:srgbClr val="8766D0"/>
                    </a:gs>
                    <a:gs pos="100000">
                      <a:srgbClr val="6C9FF4"/>
                    </a:gs>
                  </a:gsLst>
                  <a:lin ang="5400000" scaled="1"/>
                </a:gradFill>
                <a:latin typeface="Source Sans Pro Black"/>
              </a:rPr>
              <a:t>Locking</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194474" y="1401383"/>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85378721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380E76D-5C33-A6CC-2623-BA9DE2A3E91D}"/>
              </a:ext>
            </a:extLst>
          </p:cNvPr>
          <p:cNvPicPr>
            <a:picLocks noChangeAspect="1"/>
          </p:cNvPicPr>
          <p:nvPr/>
        </p:nvPicPr>
        <p:blipFill>
          <a:blip r:embed="rId2"/>
          <a:stretch>
            <a:fillRect/>
          </a:stretch>
        </p:blipFill>
        <p:spPr>
          <a:xfrm>
            <a:off x="471267" y="2705066"/>
            <a:ext cx="11249465" cy="1319249"/>
          </a:xfrm>
          <a:prstGeom prst="rect">
            <a:avLst/>
          </a:prstGeom>
        </p:spPr>
      </p:pic>
    </p:spTree>
    <p:extLst>
      <p:ext uri="{BB962C8B-B14F-4D97-AF65-F5344CB8AC3E}">
        <p14:creationId xmlns:p14="http://schemas.microsoft.com/office/powerpoint/2010/main" val="275807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0FDCCF8-C362-C3AC-5C22-C0C8432FF752}"/>
              </a:ext>
            </a:extLst>
          </p:cNvPr>
          <p:cNvPicPr>
            <a:picLocks noChangeAspect="1"/>
          </p:cNvPicPr>
          <p:nvPr/>
        </p:nvPicPr>
        <p:blipFill>
          <a:blip r:embed="rId2"/>
          <a:stretch>
            <a:fillRect/>
          </a:stretch>
        </p:blipFill>
        <p:spPr>
          <a:xfrm>
            <a:off x="369277" y="276915"/>
            <a:ext cx="11453446" cy="6304170"/>
          </a:xfrm>
          <a:prstGeom prst="rect">
            <a:avLst/>
          </a:prstGeom>
        </p:spPr>
      </p:pic>
    </p:spTree>
    <p:extLst>
      <p:ext uri="{BB962C8B-B14F-4D97-AF65-F5344CB8AC3E}">
        <p14:creationId xmlns:p14="http://schemas.microsoft.com/office/powerpoint/2010/main" val="3614728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938E6E8-C4B1-591B-A85D-AD564B717141}"/>
              </a:ext>
            </a:extLst>
          </p:cNvPr>
          <p:cNvPicPr>
            <a:picLocks noChangeAspect="1"/>
          </p:cNvPicPr>
          <p:nvPr/>
        </p:nvPicPr>
        <p:blipFill>
          <a:blip r:embed="rId2"/>
          <a:stretch>
            <a:fillRect/>
          </a:stretch>
        </p:blipFill>
        <p:spPr>
          <a:xfrm>
            <a:off x="196947" y="1614951"/>
            <a:ext cx="11798105" cy="3628098"/>
          </a:xfrm>
          <a:prstGeom prst="rect">
            <a:avLst/>
          </a:prstGeom>
        </p:spPr>
      </p:pic>
    </p:spTree>
    <p:extLst>
      <p:ext uri="{BB962C8B-B14F-4D97-AF65-F5344CB8AC3E}">
        <p14:creationId xmlns:p14="http://schemas.microsoft.com/office/powerpoint/2010/main" val="2925209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5A2A785D-BE11-1401-2668-2E8B0F277F56}"/>
              </a:ext>
            </a:extLst>
          </p:cNvPr>
          <p:cNvPicPr>
            <a:picLocks noChangeAspect="1"/>
          </p:cNvPicPr>
          <p:nvPr/>
        </p:nvPicPr>
        <p:blipFill>
          <a:blip r:embed="rId2"/>
          <a:stretch>
            <a:fillRect/>
          </a:stretch>
        </p:blipFill>
        <p:spPr>
          <a:xfrm>
            <a:off x="182880" y="1822911"/>
            <a:ext cx="11826240" cy="3212177"/>
          </a:xfrm>
          <a:prstGeom prst="rect">
            <a:avLst/>
          </a:prstGeom>
        </p:spPr>
      </p:pic>
    </p:spTree>
    <p:extLst>
      <p:ext uri="{BB962C8B-B14F-4D97-AF65-F5344CB8AC3E}">
        <p14:creationId xmlns:p14="http://schemas.microsoft.com/office/powerpoint/2010/main" val="3651801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3075057"/>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CI/CD</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3519408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Bedeutung der </a:t>
            </a:r>
            <a:r>
              <a:rPr kumimoji="0" lang="de-DE" sz="4000" b="0" i="0" u="none" strike="noStrike" kern="1200" cap="none" spc="0" normalizeH="0" baseline="0" noProof="0" dirty="0" err="1">
                <a:ln>
                  <a:noFill/>
                </a:ln>
                <a:solidFill>
                  <a:srgbClr val="FFFFFF"/>
                </a:solidFill>
                <a:effectLst/>
                <a:uLnTx/>
                <a:uFillTx/>
                <a:latin typeface="Source Sans Pro Black"/>
                <a:ea typeface="+mn-ea"/>
                <a:cs typeface="+mn-cs"/>
              </a:rPr>
              <a:t>state</a:t>
            </a: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 </a:t>
            </a:r>
            <a:r>
              <a:rPr kumimoji="0" lang="de-DE" sz="4000" b="0" i="0" u="none" strike="noStrike" kern="1200" cap="none" spc="0" normalizeH="0" baseline="0" noProof="0" dirty="0" err="1">
                <a:ln>
                  <a:noFill/>
                </a:ln>
                <a:solidFill>
                  <a:srgbClr val="FFFFFF"/>
                </a:solidFill>
                <a:effectLst/>
                <a:uLnTx/>
                <a:uFillTx/>
                <a:latin typeface="Source Sans Pro Black"/>
                <a:ea typeface="+mn-ea"/>
                <a:cs typeface="+mn-cs"/>
              </a:rPr>
              <a:t>file</a:t>
            </a:r>
            <a:endParaRPr kumimoji="0" lang="de-DE" sz="4000" b="0"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254436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66944" y="1795782"/>
            <a:ext cx="6738730" cy="341632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Der Einsatz von Terraform in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Continuous</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Integration (CI) und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Continuous</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Deployment</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(CD) Umgebungen ist ein mächtiges Werkzeug, um die Infrastrukturverwaltung zu automatisieren und zu standardisieren. Durch die Integration von Terraform in CI/CD-Pipelines können Teams sicherstellen, dass ihre Infrastruktur so behandelt wird wie Anwendungscode, was oft als "Infrastructure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as</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Code"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IaC</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bezeichnet wird.</a:t>
            </a:r>
          </a:p>
        </p:txBody>
      </p:sp>
      <p:sp>
        <p:nvSpPr>
          <p:cNvPr id="9" name="TextBox 8">
            <a:extLst>
              <a:ext uri="{FF2B5EF4-FFF2-40B4-BE49-F238E27FC236}">
                <a16:creationId xmlns:a16="http://schemas.microsoft.com/office/drawing/2014/main" id="{E7B99E75-A942-4785-87F6-968B84719648}"/>
              </a:ext>
            </a:extLst>
          </p:cNvPr>
          <p:cNvSpPr txBox="1"/>
          <p:nvPr/>
        </p:nvSpPr>
        <p:spPr>
          <a:xfrm>
            <a:off x="2236763" y="5133060"/>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2933" dirty="0">
                <a:gradFill>
                  <a:gsLst>
                    <a:gs pos="0">
                      <a:srgbClr val="8766D0"/>
                    </a:gs>
                    <a:gs pos="100000">
                      <a:srgbClr val="6C9FF4"/>
                    </a:gs>
                  </a:gsLst>
                  <a:lin ang="5400000" scaled="1"/>
                </a:gradFill>
                <a:latin typeface="Source Sans Pro Black"/>
              </a:rPr>
              <a:t>State </a:t>
            </a:r>
            <a:r>
              <a:rPr lang="de-DE" sz="2933" dirty="0" err="1">
                <a:gradFill>
                  <a:gsLst>
                    <a:gs pos="0">
                      <a:srgbClr val="8766D0"/>
                    </a:gs>
                    <a:gs pos="100000">
                      <a:srgbClr val="6C9FF4"/>
                    </a:gs>
                  </a:gsLst>
                  <a:lin ang="5400000" scaled="1"/>
                </a:gradFill>
                <a:latin typeface="Source Sans Pro Black"/>
              </a:rPr>
              <a:t>Locking</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194474" y="1077826"/>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377431687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92463525-122E-4A54-5482-18D18C824296}"/>
              </a:ext>
            </a:extLst>
          </p:cNvPr>
          <p:cNvPicPr>
            <a:picLocks noChangeAspect="1"/>
          </p:cNvPicPr>
          <p:nvPr/>
        </p:nvPicPr>
        <p:blipFill>
          <a:blip r:embed="rId2"/>
          <a:stretch>
            <a:fillRect/>
          </a:stretch>
        </p:blipFill>
        <p:spPr>
          <a:xfrm>
            <a:off x="337624" y="1819846"/>
            <a:ext cx="11516751" cy="3218308"/>
          </a:xfrm>
          <a:prstGeom prst="rect">
            <a:avLst/>
          </a:prstGeom>
        </p:spPr>
      </p:pic>
    </p:spTree>
    <p:extLst>
      <p:ext uri="{BB962C8B-B14F-4D97-AF65-F5344CB8AC3E}">
        <p14:creationId xmlns:p14="http://schemas.microsoft.com/office/powerpoint/2010/main" val="3946531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36F7DBE1-B41E-BF19-67AD-4DC95B653D8D}"/>
              </a:ext>
            </a:extLst>
          </p:cNvPr>
          <p:cNvPicPr>
            <a:picLocks noChangeAspect="1"/>
          </p:cNvPicPr>
          <p:nvPr/>
        </p:nvPicPr>
        <p:blipFill>
          <a:blip r:embed="rId2"/>
          <a:stretch>
            <a:fillRect/>
          </a:stretch>
        </p:blipFill>
        <p:spPr>
          <a:xfrm>
            <a:off x="309489" y="1948520"/>
            <a:ext cx="11573022" cy="2960960"/>
          </a:xfrm>
          <a:prstGeom prst="rect">
            <a:avLst/>
          </a:prstGeom>
        </p:spPr>
      </p:pic>
    </p:spTree>
    <p:extLst>
      <p:ext uri="{BB962C8B-B14F-4D97-AF65-F5344CB8AC3E}">
        <p14:creationId xmlns:p14="http://schemas.microsoft.com/office/powerpoint/2010/main" val="773675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51B43E3-0DF7-439A-736E-7137AFFAA5B3}"/>
              </a:ext>
            </a:extLst>
          </p:cNvPr>
          <p:cNvPicPr>
            <a:picLocks noChangeAspect="1"/>
          </p:cNvPicPr>
          <p:nvPr/>
        </p:nvPicPr>
        <p:blipFill>
          <a:blip r:embed="rId2"/>
          <a:stretch>
            <a:fillRect/>
          </a:stretch>
        </p:blipFill>
        <p:spPr>
          <a:xfrm>
            <a:off x="316523" y="1986330"/>
            <a:ext cx="11558954" cy="2885340"/>
          </a:xfrm>
          <a:prstGeom prst="rect">
            <a:avLst/>
          </a:prstGeom>
        </p:spPr>
      </p:pic>
    </p:spTree>
    <p:extLst>
      <p:ext uri="{BB962C8B-B14F-4D97-AF65-F5344CB8AC3E}">
        <p14:creationId xmlns:p14="http://schemas.microsoft.com/office/powerpoint/2010/main" val="2220121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15A12D1-3511-87AE-75B6-4BF3E660330D}"/>
              </a:ext>
            </a:extLst>
          </p:cNvPr>
          <p:cNvPicPr>
            <a:picLocks noChangeAspect="1"/>
          </p:cNvPicPr>
          <p:nvPr/>
        </p:nvPicPr>
        <p:blipFill>
          <a:blip r:embed="rId2"/>
          <a:stretch>
            <a:fillRect/>
          </a:stretch>
        </p:blipFill>
        <p:spPr>
          <a:xfrm>
            <a:off x="193431" y="1171865"/>
            <a:ext cx="11805138" cy="4514270"/>
          </a:xfrm>
          <a:prstGeom prst="rect">
            <a:avLst/>
          </a:prstGeom>
        </p:spPr>
      </p:pic>
    </p:spTree>
    <p:extLst>
      <p:ext uri="{BB962C8B-B14F-4D97-AF65-F5344CB8AC3E}">
        <p14:creationId xmlns:p14="http://schemas.microsoft.com/office/powerpoint/2010/main" val="1158940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Lösen von </a:t>
            </a:r>
            <a:r>
              <a:rPr kumimoji="0" lang="de-DE" sz="4000" b="0" i="0" u="none" strike="noStrike" kern="1200" cap="none" spc="0" normalizeH="0" baseline="0" noProof="0" dirty="0" err="1">
                <a:ln>
                  <a:noFill/>
                </a:ln>
                <a:solidFill>
                  <a:srgbClr val="FFFFFF"/>
                </a:solidFill>
                <a:effectLst/>
                <a:uLnTx/>
                <a:uFillTx/>
                <a:latin typeface="Source Sans Pro Black"/>
                <a:ea typeface="+mn-ea"/>
                <a:cs typeface="+mn-cs"/>
              </a:rPr>
              <a:t>state</a:t>
            </a: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 </a:t>
            </a:r>
            <a:r>
              <a:rPr kumimoji="0" lang="de-DE" sz="4000" b="0" i="0" u="none" strike="noStrike" kern="1200" cap="none" spc="0" normalizeH="0" baseline="0" noProof="0" dirty="0" err="1">
                <a:ln>
                  <a:noFill/>
                </a:ln>
                <a:solidFill>
                  <a:srgbClr val="FFFFFF"/>
                </a:solidFill>
                <a:effectLst/>
                <a:uLnTx/>
                <a:uFillTx/>
                <a:latin typeface="Source Sans Pro Black"/>
                <a:ea typeface="+mn-ea"/>
                <a:cs typeface="+mn-cs"/>
              </a:rPr>
              <a:t>conflicts</a:t>
            </a:r>
            <a:endParaRPr kumimoji="0" lang="de-DE" sz="4000" b="0"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41523170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66944" y="1795782"/>
            <a:ext cx="6738730" cy="3046988"/>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State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Conflicts</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in Terraform treten auf, wenn die Terraform-State-Datei nicht mit dem aktuellen Zustand der Infrastruktur übereinstimmt oder wenn mehrere Personen oder Prozesse gleichzeitig Änderungen am gleichen Terraform-State versuchen durchzuführen. Solche Konflikte können zu Inkonsistenzen in der Infrastrukturverwaltung führen und müssen sorgfältig gehandhabt werden. </a:t>
            </a:r>
          </a:p>
        </p:txBody>
      </p:sp>
      <p:sp>
        <p:nvSpPr>
          <p:cNvPr id="9" name="TextBox 8">
            <a:extLst>
              <a:ext uri="{FF2B5EF4-FFF2-40B4-BE49-F238E27FC236}">
                <a16:creationId xmlns:a16="http://schemas.microsoft.com/office/drawing/2014/main" id="{E7B99E75-A942-4785-87F6-968B84719648}"/>
              </a:ext>
            </a:extLst>
          </p:cNvPr>
          <p:cNvSpPr txBox="1"/>
          <p:nvPr/>
        </p:nvSpPr>
        <p:spPr>
          <a:xfrm>
            <a:off x="2232074" y="4842770"/>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State </a:t>
            </a:r>
            <a:r>
              <a:rPr kumimoji="0" lang="de-DE" sz="2933" b="0" i="0" u="none" strike="noStrike" kern="1200" cap="none" spc="0" normalizeH="0" baseline="0" noProof="0" dirty="0" err="1">
                <a:ln>
                  <a:noFill/>
                </a:ln>
                <a:gradFill>
                  <a:gsLst>
                    <a:gs pos="0">
                      <a:srgbClr val="8766D0"/>
                    </a:gs>
                    <a:gs pos="100000">
                      <a:srgbClr val="6C9FF4"/>
                    </a:gs>
                  </a:gsLst>
                  <a:lin ang="5400000" scaled="1"/>
                </a:gradFill>
                <a:effectLst/>
                <a:uLnTx/>
                <a:uFillTx/>
                <a:latin typeface="Source Sans Pro Black"/>
                <a:ea typeface="+mn-ea"/>
                <a:cs typeface="+mn-cs"/>
              </a:rPr>
              <a:t>Conflicts</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194474" y="1077826"/>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44919322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FE6281E-9DCE-E667-E501-1D00C1342FE0}"/>
              </a:ext>
            </a:extLst>
          </p:cNvPr>
          <p:cNvPicPr>
            <a:picLocks noChangeAspect="1"/>
          </p:cNvPicPr>
          <p:nvPr/>
        </p:nvPicPr>
        <p:blipFill>
          <a:blip r:embed="rId2"/>
          <a:stretch>
            <a:fillRect/>
          </a:stretch>
        </p:blipFill>
        <p:spPr>
          <a:xfrm>
            <a:off x="200464" y="2516860"/>
            <a:ext cx="11791071" cy="1824279"/>
          </a:xfrm>
          <a:prstGeom prst="rect">
            <a:avLst/>
          </a:prstGeom>
        </p:spPr>
      </p:pic>
    </p:spTree>
    <p:extLst>
      <p:ext uri="{BB962C8B-B14F-4D97-AF65-F5344CB8AC3E}">
        <p14:creationId xmlns:p14="http://schemas.microsoft.com/office/powerpoint/2010/main" val="2640206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F0BAB7E-E5F3-148A-B2DB-D97AFE58A517}"/>
              </a:ext>
            </a:extLst>
          </p:cNvPr>
          <p:cNvPicPr>
            <a:picLocks noChangeAspect="1"/>
          </p:cNvPicPr>
          <p:nvPr/>
        </p:nvPicPr>
        <p:blipFill>
          <a:blip r:embed="rId2"/>
          <a:stretch>
            <a:fillRect/>
          </a:stretch>
        </p:blipFill>
        <p:spPr>
          <a:xfrm>
            <a:off x="281483" y="583793"/>
            <a:ext cx="11629034" cy="5690413"/>
          </a:xfrm>
          <a:prstGeom prst="rect">
            <a:avLst/>
          </a:prstGeom>
        </p:spPr>
      </p:pic>
    </p:spTree>
    <p:extLst>
      <p:ext uri="{BB962C8B-B14F-4D97-AF65-F5344CB8AC3E}">
        <p14:creationId xmlns:p14="http://schemas.microsoft.com/office/powerpoint/2010/main" val="969758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BD9EB6E-691B-70DC-6430-AAD5A1A15CF6}"/>
              </a:ext>
            </a:extLst>
          </p:cNvPr>
          <p:cNvPicPr>
            <a:picLocks noChangeAspect="1"/>
          </p:cNvPicPr>
          <p:nvPr/>
        </p:nvPicPr>
        <p:blipFill>
          <a:blip r:embed="rId2"/>
          <a:stretch>
            <a:fillRect/>
          </a:stretch>
        </p:blipFill>
        <p:spPr>
          <a:xfrm>
            <a:off x="246184" y="2299777"/>
            <a:ext cx="11699631" cy="2258445"/>
          </a:xfrm>
          <a:prstGeom prst="rect">
            <a:avLst/>
          </a:prstGeom>
        </p:spPr>
      </p:pic>
    </p:spTree>
    <p:extLst>
      <p:ext uri="{BB962C8B-B14F-4D97-AF65-F5344CB8AC3E}">
        <p14:creationId xmlns:p14="http://schemas.microsoft.com/office/powerpoint/2010/main" val="377654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68470" y="2724250"/>
            <a:ext cx="6738730" cy="1200329"/>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Die "State File" in Terraform ist eine zentrale Komponente, die eine essenzielle Rolle im Funktionsumfang von Terraform spielt.</a:t>
            </a:r>
          </a:p>
        </p:txBody>
      </p:sp>
      <p:sp>
        <p:nvSpPr>
          <p:cNvPr id="9" name="TextBox 8">
            <a:extLst>
              <a:ext uri="{FF2B5EF4-FFF2-40B4-BE49-F238E27FC236}">
                <a16:creationId xmlns:a16="http://schemas.microsoft.com/office/drawing/2014/main" id="{E7B99E75-A942-4785-87F6-968B84719648}"/>
              </a:ext>
            </a:extLst>
          </p:cNvPr>
          <p:cNvSpPr txBox="1"/>
          <p:nvPr/>
        </p:nvSpPr>
        <p:spPr>
          <a:xfrm>
            <a:off x="2133600" y="4007033"/>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2933" dirty="0">
                <a:gradFill>
                  <a:gsLst>
                    <a:gs pos="0">
                      <a:srgbClr val="8766D0"/>
                    </a:gs>
                    <a:gs pos="100000">
                      <a:srgbClr val="6C9FF4"/>
                    </a:gs>
                  </a:gsLst>
                  <a:lin ang="5400000" scaled="1"/>
                </a:gradFill>
                <a:latin typeface="Source Sans Pro Black"/>
              </a:rPr>
              <a:t>State File</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096000" y="2006294"/>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20172108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1122099-307E-7D13-D255-63690DF3A246}"/>
              </a:ext>
            </a:extLst>
          </p:cNvPr>
          <p:cNvPicPr>
            <a:picLocks noChangeAspect="1"/>
          </p:cNvPicPr>
          <p:nvPr/>
        </p:nvPicPr>
        <p:blipFill>
          <a:blip r:embed="rId2"/>
          <a:stretch>
            <a:fillRect/>
          </a:stretch>
        </p:blipFill>
        <p:spPr>
          <a:xfrm>
            <a:off x="235634" y="2517784"/>
            <a:ext cx="11720732" cy="1822431"/>
          </a:xfrm>
          <a:prstGeom prst="rect">
            <a:avLst/>
          </a:prstGeom>
        </p:spPr>
      </p:pic>
    </p:spTree>
    <p:extLst>
      <p:ext uri="{BB962C8B-B14F-4D97-AF65-F5344CB8AC3E}">
        <p14:creationId xmlns:p14="http://schemas.microsoft.com/office/powerpoint/2010/main" val="1672471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9BBAC83-A22B-4C74-6EC3-816C01ADED12}"/>
              </a:ext>
            </a:extLst>
          </p:cNvPr>
          <p:cNvPicPr>
            <a:picLocks noChangeAspect="1"/>
          </p:cNvPicPr>
          <p:nvPr/>
        </p:nvPicPr>
        <p:blipFill>
          <a:blip r:embed="rId2"/>
          <a:stretch>
            <a:fillRect/>
          </a:stretch>
        </p:blipFill>
        <p:spPr>
          <a:xfrm>
            <a:off x="225083" y="921511"/>
            <a:ext cx="11741834" cy="5014978"/>
          </a:xfrm>
          <a:prstGeom prst="rect">
            <a:avLst/>
          </a:prstGeom>
        </p:spPr>
      </p:pic>
    </p:spTree>
    <p:extLst>
      <p:ext uri="{BB962C8B-B14F-4D97-AF65-F5344CB8AC3E}">
        <p14:creationId xmlns:p14="http://schemas.microsoft.com/office/powerpoint/2010/main" val="1251259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6A34C70-E522-F9A4-CEA2-AC84D871DD61}"/>
              </a:ext>
            </a:extLst>
          </p:cNvPr>
          <p:cNvPicPr>
            <a:picLocks noChangeAspect="1"/>
          </p:cNvPicPr>
          <p:nvPr/>
        </p:nvPicPr>
        <p:blipFill>
          <a:blip r:embed="rId2"/>
          <a:stretch>
            <a:fillRect/>
          </a:stretch>
        </p:blipFill>
        <p:spPr>
          <a:xfrm>
            <a:off x="203981" y="1614333"/>
            <a:ext cx="11784037" cy="3629333"/>
          </a:xfrm>
          <a:prstGeom prst="rect">
            <a:avLst/>
          </a:prstGeom>
        </p:spPr>
      </p:pic>
    </p:spTree>
    <p:extLst>
      <p:ext uri="{BB962C8B-B14F-4D97-AF65-F5344CB8AC3E}">
        <p14:creationId xmlns:p14="http://schemas.microsoft.com/office/powerpoint/2010/main" val="346171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22400" y="2290227"/>
            <a:ext cx="4775201" cy="230832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Wissens 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Durch welches Konzept haben wir dieses Problem gelöst</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398335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3075057"/>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Versionskontrolle</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15409395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31774" y="1570699"/>
            <a:ext cx="6738730" cy="378565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In Terraform ist die Versionskontrolle ein wichtiger Bestandteil für die sichere und effiziente Verwaltung von Infrastruktur als Code. Dabei geht es nicht nur um die Versionskontrolle der Terraform-Dateien selbst, die üblicherweise in Systemen wie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Git</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verwaltet werden, sondern auch um spezifische Mechanismen innerhalb von Terraform, die eine konsistente Handhabung von Änderungen und die Kompatibilität mit verschiedenen Versionen von Providern und Terraform selbst gewährleisten.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196904" y="5287301"/>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2933" dirty="0">
                <a:gradFill>
                  <a:gsLst>
                    <a:gs pos="0">
                      <a:srgbClr val="8766D0"/>
                    </a:gs>
                    <a:gs pos="100000">
                      <a:srgbClr val="6C9FF4"/>
                    </a:gs>
                  </a:gsLst>
                  <a:lin ang="5400000" scaled="1"/>
                </a:gradFill>
                <a:latin typeface="Source Sans Pro Black"/>
              </a:rPr>
              <a:t>Versionskontrolle</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159304" y="852743"/>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295851459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GENARAL LAYOUTS">
  <a:themeElements>
    <a:clrScheme name="VIVID21-00-Default">
      <a:dk1>
        <a:srgbClr val="171C30"/>
      </a:dk1>
      <a:lt1>
        <a:srgbClr val="FFFFFF"/>
      </a:lt1>
      <a:dk2>
        <a:srgbClr val="B6B6BD"/>
      </a:dk2>
      <a:lt2>
        <a:srgbClr val="F2F2F5"/>
      </a:lt2>
      <a:accent1>
        <a:srgbClr val="FFC955"/>
      </a:accent1>
      <a:accent2>
        <a:srgbClr val="FF5355"/>
      </a:accent2>
      <a:accent3>
        <a:srgbClr val="CE59C4"/>
      </a:accent3>
      <a:accent4>
        <a:srgbClr val="8766D0"/>
      </a:accent4>
      <a:accent5>
        <a:srgbClr val="6C9FF4"/>
      </a:accent5>
      <a:accent6>
        <a:srgbClr val="5BC9B0"/>
      </a:accent6>
      <a:hlink>
        <a:srgbClr val="6C9FF4"/>
      </a:hlink>
      <a:folHlink>
        <a:srgbClr val="5BC9B0"/>
      </a:folHlink>
    </a:clrScheme>
    <a:fontScheme name="Source Pro">
      <a:majorFont>
        <a:latin typeface="Source Sans Pro Black"/>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sq">
          <a:solidFill>
            <a:schemeClr val="accent4"/>
          </a:solidFill>
          <a:beve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378</Words>
  <Application>Microsoft Office PowerPoint</Application>
  <PresentationFormat>Breitbild</PresentationFormat>
  <Paragraphs>52</Paragraphs>
  <Slides>40</Slides>
  <Notes>2</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40</vt:i4>
      </vt:variant>
    </vt:vector>
  </HeadingPairs>
  <TitlesOfParts>
    <vt:vector size="50" baseType="lpstr">
      <vt:lpstr>Aptos</vt:lpstr>
      <vt:lpstr>Aptos Display</vt:lpstr>
      <vt:lpstr>Arial</vt:lpstr>
      <vt:lpstr>Bebas Neue</vt:lpstr>
      <vt:lpstr>Calibri</vt:lpstr>
      <vt:lpstr>Montserrat</vt:lpstr>
      <vt:lpstr>Source Sans Pro</vt:lpstr>
      <vt:lpstr>Source Sans Pro Black</vt:lpstr>
      <vt:lpstr>Office</vt:lpstr>
      <vt:lpstr>GENARAL LAYOUTS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 Cöppicus</dc:creator>
  <cp:lastModifiedBy>Ben Cöppicus</cp:lastModifiedBy>
  <cp:revision>6</cp:revision>
  <dcterms:created xsi:type="dcterms:W3CDTF">2024-04-20T14:48:59Z</dcterms:created>
  <dcterms:modified xsi:type="dcterms:W3CDTF">2024-04-21T10:00:30Z</dcterms:modified>
</cp:coreProperties>
</file>