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4932" r:id="rId3"/>
    <p:sldId id="4687" r:id="rId4"/>
    <p:sldId id="4698" r:id="rId5"/>
    <p:sldId id="7905" r:id="rId6"/>
    <p:sldId id="9033" r:id="rId7"/>
    <p:sldId id="4933" r:id="rId8"/>
    <p:sldId id="9034" r:id="rId9"/>
    <p:sldId id="9035" r:id="rId10"/>
    <p:sldId id="9036" r:id="rId11"/>
    <p:sldId id="4934" r:id="rId12"/>
    <p:sldId id="9037" r:id="rId13"/>
    <p:sldId id="9038" r:id="rId14"/>
    <p:sldId id="9039" r:id="rId15"/>
    <p:sldId id="9040" r:id="rId16"/>
    <p:sldId id="9041" r:id="rId17"/>
    <p:sldId id="9042" r:id="rId18"/>
    <p:sldId id="9043" r:id="rId19"/>
    <p:sldId id="9044"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9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A798F-0A5D-4028-B5A5-6F7F916696CF}" type="datetimeFigureOut">
              <a:rPr lang="de-DE" smtClean="0"/>
              <a:t>21.04.2024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729B9-B26E-4167-864E-A4C88FAFFA40}" type="slidenum">
              <a:rPr lang="de-DE" smtClean="0"/>
              <a:t>‹Nr.›</a:t>
            </a:fld>
            <a:endParaRPr lang="de-DE"/>
          </a:p>
        </p:txBody>
      </p:sp>
    </p:spTree>
    <p:extLst>
      <p:ext uri="{BB962C8B-B14F-4D97-AF65-F5344CB8AC3E}">
        <p14:creationId xmlns:p14="http://schemas.microsoft.com/office/powerpoint/2010/main" val="117340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6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6A494D-7C89-DE33-AE81-BADB1BF9FB5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941C996-86A5-943F-39EE-02538FDA05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A029237-8A12-14BE-F744-1110F1FED336}"/>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5" name="Fußzeilenplatzhalter 4">
            <a:extLst>
              <a:ext uri="{FF2B5EF4-FFF2-40B4-BE49-F238E27FC236}">
                <a16:creationId xmlns:a16="http://schemas.microsoft.com/office/drawing/2014/main" id="{CE3EF085-4FE0-3787-D982-835B08AD407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93E15F-8691-FC95-BF22-105C243AD62A}"/>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118206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C68F7-DF22-36BF-3C60-1A3FB09170F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46E92B8-10B2-DF10-1DCE-C85A7473F6A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C766243-577B-8C7E-66A6-09A88E5EC010}"/>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5" name="Fußzeilenplatzhalter 4">
            <a:extLst>
              <a:ext uri="{FF2B5EF4-FFF2-40B4-BE49-F238E27FC236}">
                <a16:creationId xmlns:a16="http://schemas.microsoft.com/office/drawing/2014/main" id="{95929CFD-6BC7-314A-86B3-0A55EDB718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F38AB16-5514-3B33-9472-CB7C956FC74D}"/>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212520269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2351009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9783543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537056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2505905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098187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9833440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6956566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1236489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754529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880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E6DF117-0623-94CC-AE88-E510A8DAFDD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D652253-77D1-A9BC-362A-5A5F18B2ADF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EEB02F5-876C-738F-1BAE-8FE49E974381}"/>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5" name="Fußzeilenplatzhalter 4">
            <a:extLst>
              <a:ext uri="{FF2B5EF4-FFF2-40B4-BE49-F238E27FC236}">
                <a16:creationId xmlns:a16="http://schemas.microsoft.com/office/drawing/2014/main" id="{D80DC058-4F87-4131-AA35-EB5DBB1E9D6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1B05A86-DC83-589E-6908-4437AD0B1782}"/>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4421220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8116868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7935822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923286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4906275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466211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7758149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102539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0142544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8255457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1653084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82358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5260635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367799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7698746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0570812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75858227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7867196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3660415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5880357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773189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258953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334840907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3900185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85805064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70646565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49098749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0600314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0249774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3081918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4570452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4235667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67192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357223378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7130792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4582338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9218118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6757217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8614583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1696765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1500479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5853615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6004388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50659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4267602549"/>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030120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3942623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0834774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3324742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2091229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7396765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7885752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2408918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94743512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2501904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6160015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86024459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2939755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73819066"/>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2408985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01732847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0190543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9056805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70296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88687810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2357023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9201940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52859696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7235703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82339938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44540417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156126246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350030423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41838289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397765236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46447765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34319070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0289368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35965557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427894928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69753279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36657818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11418532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68925218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47582764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93810002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7793404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35826456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0389461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35030965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12422909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529991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11373032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62103128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61239381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7096539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70887379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53473761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228871336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4606E3-A165-9964-F31A-3FDAD7424B8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CC3CFC7-BC37-54DE-9358-E4CA30DD0A7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303324F-26FD-2A22-3E3F-5FCDA85D4FCF}"/>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5" name="Fußzeilenplatzhalter 4">
            <a:extLst>
              <a:ext uri="{FF2B5EF4-FFF2-40B4-BE49-F238E27FC236}">
                <a16:creationId xmlns:a16="http://schemas.microsoft.com/office/drawing/2014/main" id="{09657D94-4565-D90C-11AD-FE9F455CD2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BFABD57-87D1-D923-03FB-BA57918FD9EA}"/>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3527561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289163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9926855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2884134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14083411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42282420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20892936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18711013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59219734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14715338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7908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355501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6562284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058030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29076592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43091417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77764253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421924369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9643150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5939831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1975119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62362744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23139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1085139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82734544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61393898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1575836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2235256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08357596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64153624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23050516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90371723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68997556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111125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9537110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07549640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2553327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56588397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37389165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404522633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5549879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5723488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5246743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0550485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733404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5292930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8562744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9458688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49475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088015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397021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73575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48865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A16AB-25B4-9FA7-A042-F6BC2DDAC90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0BBAC6D-7432-A017-28F7-049754956E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2A14506-0AD3-98C2-0A29-A7946AEA8B6F}"/>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5" name="Fußzeilenplatzhalter 4">
            <a:extLst>
              <a:ext uri="{FF2B5EF4-FFF2-40B4-BE49-F238E27FC236}">
                <a16:creationId xmlns:a16="http://schemas.microsoft.com/office/drawing/2014/main" id="{5B2F1BFF-96A2-F3FB-FEAF-BA4001F3D1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647504E-E14A-C4EC-6380-A09336E7EA9A}"/>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3830157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483006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749259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680498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6178805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852630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6115240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488541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5001569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1261925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87682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43EBEB-4291-06FE-E005-46C848D9E4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DECD9A2-F6F4-405B-D99C-0B6792B0648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D1F497D-319F-D39B-C546-9EB5201EDD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9C75E69-62FA-5BB8-F5FE-FC28C9D844FD}"/>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6" name="Fußzeilenplatzhalter 5">
            <a:extLst>
              <a:ext uri="{FF2B5EF4-FFF2-40B4-BE49-F238E27FC236}">
                <a16:creationId xmlns:a16="http://schemas.microsoft.com/office/drawing/2014/main" id="{ADBF689F-6D03-A2B9-BD10-81F0670B9BB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34C2E5-B884-371E-980F-DB0C9AA96421}"/>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5041147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5308040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350848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186686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901388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1549983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397425680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757138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765631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348361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9235237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DB9434-29AF-987B-71C3-FFE5FFE1ECD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9E1BE3A-1915-AA18-5CFB-33C0D09C6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020C24C-FA6F-CD75-664A-F000AF47E14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B247D5F-A680-4B2E-655C-7A5E08DE2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93C8FFF-375F-A448-F269-00F0ECD2DE5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196F184-3A9F-669E-79C6-8C9EC790D79B}"/>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8" name="Fußzeilenplatzhalter 7">
            <a:extLst>
              <a:ext uri="{FF2B5EF4-FFF2-40B4-BE49-F238E27FC236}">
                <a16:creationId xmlns:a16="http://schemas.microsoft.com/office/drawing/2014/main" id="{A2F41FBB-39F3-B64B-2C6C-70ADE3FA6E5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41279D7-4CC5-8BD8-3816-4E5E521CD510}"/>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26026456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6442150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468948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55993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11241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93078766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6945188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807121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367925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9877415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49604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9442A5-9792-A114-8625-DA146746627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F2B0E2D-287C-39C4-4BFB-F357B3CE6667}"/>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4" name="Fußzeilenplatzhalter 3">
            <a:extLst>
              <a:ext uri="{FF2B5EF4-FFF2-40B4-BE49-F238E27FC236}">
                <a16:creationId xmlns:a16="http://schemas.microsoft.com/office/drawing/2014/main" id="{69364940-EE8D-853D-248B-6507B0682FB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FB2A649-00F1-8062-657C-635A2E153798}"/>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26311001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352599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94459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1985222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467102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9138952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869510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421357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302719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307604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0458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0872BF-A308-D1CB-8A8E-D0CAF083EC6C}"/>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3" name="Fußzeilenplatzhalter 2">
            <a:extLst>
              <a:ext uri="{FF2B5EF4-FFF2-40B4-BE49-F238E27FC236}">
                <a16:creationId xmlns:a16="http://schemas.microsoft.com/office/drawing/2014/main" id="{CC4462E7-2A20-CEFF-8E56-867ADC96A1F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6AA1D0A-3407-886B-2EDA-3652F1003922}"/>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20882254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0998403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432163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887332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51220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532138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525293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0037840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882507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691012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3928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0E558-9BEE-E5CF-31FF-5807C2FFE6D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FBBB74C-F810-6772-5CF8-D96B2AE9D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2CA3602-6DB9-7824-2F71-E998DC8F1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4BDEC52-08C8-9F70-AE4A-C5382AFFFDEF}"/>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6" name="Fußzeilenplatzhalter 5">
            <a:extLst>
              <a:ext uri="{FF2B5EF4-FFF2-40B4-BE49-F238E27FC236}">
                <a16:creationId xmlns:a16="http://schemas.microsoft.com/office/drawing/2014/main" id="{5217E882-F2D7-E6B4-15D4-C3263CA854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C932039-3B25-710C-C27E-01E8EC51B2E5}"/>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6937024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2381181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0155609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984670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124780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4996921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33798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708427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984247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417301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19117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F44753-036A-3638-B3BC-FBC246B077A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04324DF-D95A-BE8F-3BE6-F6423B545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020C586-2B76-5D7F-4759-DC5A3C4F9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60C1A0B-18F1-17C9-4C7F-CB9020AE4CE3}"/>
              </a:ext>
            </a:extLst>
          </p:cNvPr>
          <p:cNvSpPr>
            <a:spLocks noGrp="1"/>
          </p:cNvSpPr>
          <p:nvPr>
            <p:ph type="dt" sz="half" idx="10"/>
          </p:nvPr>
        </p:nvSpPr>
        <p:spPr/>
        <p:txBody>
          <a:bodyPr/>
          <a:lstStyle/>
          <a:p>
            <a:fld id="{70EC7EA4-EF7F-4E29-BDA9-BE078F75053F}" type="datetimeFigureOut">
              <a:rPr lang="de-DE" smtClean="0"/>
              <a:t>21.04.2024</a:t>
            </a:fld>
            <a:endParaRPr lang="de-DE"/>
          </a:p>
        </p:txBody>
      </p:sp>
      <p:sp>
        <p:nvSpPr>
          <p:cNvPr id="6" name="Fußzeilenplatzhalter 5">
            <a:extLst>
              <a:ext uri="{FF2B5EF4-FFF2-40B4-BE49-F238E27FC236}">
                <a16:creationId xmlns:a16="http://schemas.microsoft.com/office/drawing/2014/main" id="{9BB353D7-3687-E8E1-0EA5-05AC5D593A4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88901B9-290D-FB61-C386-602B4BD30D3B}"/>
              </a:ext>
            </a:extLst>
          </p:cNvPr>
          <p:cNvSpPr>
            <a:spLocks noGrp="1"/>
          </p:cNvSpPr>
          <p:nvPr>
            <p:ph type="sldNum" sz="quarter" idx="12"/>
          </p:nvPr>
        </p:nvSpPr>
        <p:spPr/>
        <p:txBody>
          <a:bodyPr/>
          <a:lstStyle/>
          <a:p>
            <a:fld id="{4E3B278E-DA10-4627-A893-8E8AC179BE44}" type="slidenum">
              <a:rPr lang="de-DE" smtClean="0"/>
              <a:t>‹Nr.›</a:t>
            </a:fld>
            <a:endParaRPr lang="de-DE"/>
          </a:p>
        </p:txBody>
      </p:sp>
    </p:spTree>
    <p:extLst>
      <p:ext uri="{BB962C8B-B14F-4D97-AF65-F5344CB8AC3E}">
        <p14:creationId xmlns:p14="http://schemas.microsoft.com/office/powerpoint/2010/main" val="17059114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54992559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5780671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487483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49504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9245886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38392080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1448174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6586256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674771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311448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6AE9260-0F78-B881-C199-4CF8B5A52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D2513E9-1382-7ED7-338F-73C601953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298844D-7F63-ABBB-ABBA-977E69EC2B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EC7EA4-EF7F-4E29-BDA9-BE078F75053F}" type="datetimeFigureOut">
              <a:rPr lang="de-DE" smtClean="0"/>
              <a:t>21.04.2024</a:t>
            </a:fld>
            <a:endParaRPr lang="de-DE"/>
          </a:p>
        </p:txBody>
      </p:sp>
      <p:sp>
        <p:nvSpPr>
          <p:cNvPr id="5" name="Fußzeilenplatzhalter 4">
            <a:extLst>
              <a:ext uri="{FF2B5EF4-FFF2-40B4-BE49-F238E27FC236}">
                <a16:creationId xmlns:a16="http://schemas.microsoft.com/office/drawing/2014/main" id="{CE911C80-C685-9625-EFCF-132FD45FA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43049981-8D74-C575-80D6-3247E7C41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3B278E-DA10-4627-A893-8E8AC179BE44}" type="slidenum">
              <a:rPr lang="de-DE" smtClean="0"/>
              <a:t>‹Nr.›</a:t>
            </a:fld>
            <a:endParaRPr lang="de-DE"/>
          </a:p>
        </p:txBody>
      </p:sp>
    </p:spTree>
    <p:extLst>
      <p:ext uri="{BB962C8B-B14F-4D97-AF65-F5344CB8AC3E}">
        <p14:creationId xmlns:p14="http://schemas.microsoft.com/office/powerpoint/2010/main" val="381890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0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Terraform</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EKS </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EKS implementieren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1721757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27E9F71-3AE9-2335-EB74-4E5E5320BE4F}"/>
              </a:ext>
            </a:extLst>
          </p:cNvPr>
          <p:cNvPicPr>
            <a:picLocks noChangeAspect="1"/>
          </p:cNvPicPr>
          <p:nvPr/>
        </p:nvPicPr>
        <p:blipFill>
          <a:blip r:embed="rId2"/>
          <a:stretch>
            <a:fillRect/>
          </a:stretch>
        </p:blipFill>
        <p:spPr>
          <a:xfrm>
            <a:off x="379827" y="605982"/>
            <a:ext cx="11432345" cy="5646035"/>
          </a:xfrm>
          <a:prstGeom prst="rect">
            <a:avLst/>
          </a:prstGeom>
        </p:spPr>
      </p:pic>
    </p:spTree>
    <p:extLst>
      <p:ext uri="{BB962C8B-B14F-4D97-AF65-F5344CB8AC3E}">
        <p14:creationId xmlns:p14="http://schemas.microsoft.com/office/powerpoint/2010/main" val="85900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659D7A0-084F-622B-CCEA-8A797AE5E0C2}"/>
              </a:ext>
            </a:extLst>
          </p:cNvPr>
          <p:cNvPicPr>
            <a:picLocks noChangeAspect="1"/>
          </p:cNvPicPr>
          <p:nvPr/>
        </p:nvPicPr>
        <p:blipFill>
          <a:blip r:embed="rId2"/>
          <a:stretch>
            <a:fillRect/>
          </a:stretch>
        </p:blipFill>
        <p:spPr>
          <a:xfrm>
            <a:off x="196947" y="2786618"/>
            <a:ext cx="11798105" cy="1284764"/>
          </a:xfrm>
          <a:prstGeom prst="rect">
            <a:avLst/>
          </a:prstGeom>
        </p:spPr>
      </p:pic>
    </p:spTree>
    <p:extLst>
      <p:ext uri="{BB962C8B-B14F-4D97-AF65-F5344CB8AC3E}">
        <p14:creationId xmlns:p14="http://schemas.microsoft.com/office/powerpoint/2010/main" val="137477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46BEFC8-B9C2-7D7B-F742-7CF070C51AB1}"/>
              </a:ext>
            </a:extLst>
          </p:cNvPr>
          <p:cNvPicPr>
            <a:picLocks noChangeAspect="1"/>
          </p:cNvPicPr>
          <p:nvPr/>
        </p:nvPicPr>
        <p:blipFill>
          <a:blip r:embed="rId2"/>
          <a:stretch>
            <a:fillRect/>
          </a:stretch>
        </p:blipFill>
        <p:spPr>
          <a:xfrm>
            <a:off x="2061599" y="32863"/>
            <a:ext cx="8068801" cy="6792273"/>
          </a:xfrm>
          <a:prstGeom prst="rect">
            <a:avLst/>
          </a:prstGeom>
        </p:spPr>
      </p:pic>
    </p:spTree>
    <p:extLst>
      <p:ext uri="{BB962C8B-B14F-4D97-AF65-F5344CB8AC3E}">
        <p14:creationId xmlns:p14="http://schemas.microsoft.com/office/powerpoint/2010/main" val="586147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E4B08B9-A246-C7F8-8C2A-40BADF778D96}"/>
              </a:ext>
            </a:extLst>
          </p:cNvPr>
          <p:cNvPicPr>
            <a:picLocks noChangeAspect="1"/>
          </p:cNvPicPr>
          <p:nvPr/>
        </p:nvPicPr>
        <p:blipFill>
          <a:blip r:embed="rId2"/>
          <a:stretch>
            <a:fillRect/>
          </a:stretch>
        </p:blipFill>
        <p:spPr>
          <a:xfrm>
            <a:off x="2008399" y="901811"/>
            <a:ext cx="8175202" cy="5054378"/>
          </a:xfrm>
          <a:prstGeom prst="rect">
            <a:avLst/>
          </a:prstGeom>
        </p:spPr>
      </p:pic>
    </p:spTree>
    <p:extLst>
      <p:ext uri="{BB962C8B-B14F-4D97-AF65-F5344CB8AC3E}">
        <p14:creationId xmlns:p14="http://schemas.microsoft.com/office/powerpoint/2010/main" val="251977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65A239C-E81E-F35E-D822-94A007BAC15F}"/>
              </a:ext>
            </a:extLst>
          </p:cNvPr>
          <p:cNvPicPr>
            <a:picLocks noChangeAspect="1"/>
          </p:cNvPicPr>
          <p:nvPr/>
        </p:nvPicPr>
        <p:blipFill>
          <a:blip r:embed="rId2"/>
          <a:stretch>
            <a:fillRect/>
          </a:stretch>
        </p:blipFill>
        <p:spPr>
          <a:xfrm>
            <a:off x="2945955" y="336324"/>
            <a:ext cx="6300089" cy="6185352"/>
          </a:xfrm>
          <a:prstGeom prst="rect">
            <a:avLst/>
          </a:prstGeom>
        </p:spPr>
      </p:pic>
    </p:spTree>
    <p:extLst>
      <p:ext uri="{BB962C8B-B14F-4D97-AF65-F5344CB8AC3E}">
        <p14:creationId xmlns:p14="http://schemas.microsoft.com/office/powerpoint/2010/main" val="765606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F5E3C68-0828-4966-2500-A68843CF6CAE}"/>
              </a:ext>
            </a:extLst>
          </p:cNvPr>
          <p:cNvPicPr>
            <a:picLocks noChangeAspect="1"/>
          </p:cNvPicPr>
          <p:nvPr/>
        </p:nvPicPr>
        <p:blipFill>
          <a:blip r:embed="rId2"/>
          <a:stretch>
            <a:fillRect/>
          </a:stretch>
        </p:blipFill>
        <p:spPr>
          <a:xfrm>
            <a:off x="1142308" y="2609735"/>
            <a:ext cx="9907383" cy="1638529"/>
          </a:xfrm>
          <a:prstGeom prst="rect">
            <a:avLst/>
          </a:prstGeom>
        </p:spPr>
      </p:pic>
    </p:spTree>
    <p:extLst>
      <p:ext uri="{BB962C8B-B14F-4D97-AF65-F5344CB8AC3E}">
        <p14:creationId xmlns:p14="http://schemas.microsoft.com/office/powerpoint/2010/main" val="359138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4B9D1E2-FCB5-C4FD-A164-0FCB1CC608DE}"/>
              </a:ext>
            </a:extLst>
          </p:cNvPr>
          <p:cNvPicPr>
            <a:picLocks noChangeAspect="1"/>
          </p:cNvPicPr>
          <p:nvPr/>
        </p:nvPicPr>
        <p:blipFill>
          <a:blip r:embed="rId2"/>
          <a:stretch>
            <a:fillRect/>
          </a:stretch>
        </p:blipFill>
        <p:spPr>
          <a:xfrm>
            <a:off x="728003" y="449478"/>
            <a:ext cx="10735994" cy="5959043"/>
          </a:xfrm>
          <a:prstGeom prst="rect">
            <a:avLst/>
          </a:prstGeom>
        </p:spPr>
      </p:pic>
    </p:spTree>
    <p:extLst>
      <p:ext uri="{BB962C8B-B14F-4D97-AF65-F5344CB8AC3E}">
        <p14:creationId xmlns:p14="http://schemas.microsoft.com/office/powerpoint/2010/main" val="36541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C50FAD-7AAB-C315-29A2-78F7EB87241F}"/>
              </a:ext>
            </a:extLst>
          </p:cNvPr>
          <p:cNvPicPr>
            <a:picLocks noChangeAspect="1"/>
          </p:cNvPicPr>
          <p:nvPr/>
        </p:nvPicPr>
        <p:blipFill>
          <a:blip r:embed="rId2"/>
          <a:stretch>
            <a:fillRect/>
          </a:stretch>
        </p:blipFill>
        <p:spPr>
          <a:xfrm>
            <a:off x="351692" y="1830204"/>
            <a:ext cx="11488615" cy="3197592"/>
          </a:xfrm>
          <a:prstGeom prst="rect">
            <a:avLst/>
          </a:prstGeom>
        </p:spPr>
      </p:pic>
    </p:spTree>
    <p:extLst>
      <p:ext uri="{BB962C8B-B14F-4D97-AF65-F5344CB8AC3E}">
        <p14:creationId xmlns:p14="http://schemas.microsoft.com/office/powerpoint/2010/main" val="386853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EKS in </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Terraform</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1405256"/>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Vorplanung</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Module verwenden oder nicht?</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EKS implementieren</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20.04.2024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Vorplanung</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23215" y="1181447"/>
            <a:ext cx="6738730" cy="415498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EKS, oder Amazon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Elastic</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Kubernetes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Service, ist ein verwalteter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Kubernetes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-Dienst von Amazon Web Services (AWS). Er ermöglicht es Nutzern,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Kubernetes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-Cluster auf der AWS-Cloud-Infrastruktur zu betreiben, ohne dass sie die zugrunde liegenden Server selbst einrichten und verwalten müssen. EKS automatisiert viele aufwändige Aufgaben wie Patch-Management, Skalierung und Sicherheitskonfiguration. Es unterstützt sowohl staatliche, also on-</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demand</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als auch spot-Instanzen, wodurch es flexibel und kosteneffizient ist.</a:t>
            </a:r>
          </a:p>
        </p:txBody>
      </p:sp>
      <p:sp>
        <p:nvSpPr>
          <p:cNvPr id="9" name="TextBox 8">
            <a:extLst>
              <a:ext uri="{FF2B5EF4-FFF2-40B4-BE49-F238E27FC236}">
                <a16:creationId xmlns:a16="http://schemas.microsoft.com/office/drawing/2014/main" id="{E7B99E75-A942-4785-87F6-968B84719648}"/>
              </a:ext>
            </a:extLst>
          </p:cNvPr>
          <p:cNvSpPr txBox="1"/>
          <p:nvPr/>
        </p:nvSpPr>
        <p:spPr>
          <a:xfrm>
            <a:off x="2288345" y="5336431"/>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EKS</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AWS</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50745" y="463491"/>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017210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Macht es Sinn mittels Terraform einen EKS Cluster aufzubauen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51687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Module verwenden oder nicht?</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540939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723AA3F-65F2-F66B-181F-A162B02B6E21}"/>
              </a:ext>
            </a:extLst>
          </p:cNvPr>
          <p:cNvPicPr>
            <a:picLocks noChangeAspect="1"/>
          </p:cNvPicPr>
          <p:nvPr/>
        </p:nvPicPr>
        <p:blipFill>
          <a:blip r:embed="rId2"/>
          <a:stretch>
            <a:fillRect/>
          </a:stretch>
        </p:blipFill>
        <p:spPr>
          <a:xfrm>
            <a:off x="509954" y="995049"/>
            <a:ext cx="11172092" cy="4867901"/>
          </a:xfrm>
          <a:prstGeom prst="rect">
            <a:avLst/>
          </a:prstGeom>
        </p:spPr>
      </p:pic>
    </p:spTree>
    <p:extLst>
      <p:ext uri="{BB962C8B-B14F-4D97-AF65-F5344CB8AC3E}">
        <p14:creationId xmlns:p14="http://schemas.microsoft.com/office/powerpoint/2010/main" val="187170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D16C56B-DB99-8EF8-13F1-0148F52299AD}"/>
              </a:ext>
            </a:extLst>
          </p:cNvPr>
          <p:cNvPicPr>
            <a:picLocks noChangeAspect="1"/>
          </p:cNvPicPr>
          <p:nvPr/>
        </p:nvPicPr>
        <p:blipFill>
          <a:blip r:embed="rId2"/>
          <a:stretch>
            <a:fillRect/>
          </a:stretch>
        </p:blipFill>
        <p:spPr>
          <a:xfrm>
            <a:off x="242667" y="1821332"/>
            <a:ext cx="11706665" cy="3215336"/>
          </a:xfrm>
          <a:prstGeom prst="rect">
            <a:avLst/>
          </a:prstGeom>
        </p:spPr>
      </p:pic>
    </p:spTree>
    <p:extLst>
      <p:ext uri="{BB962C8B-B14F-4D97-AF65-F5344CB8AC3E}">
        <p14:creationId xmlns:p14="http://schemas.microsoft.com/office/powerpoint/2010/main" val="173784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23215" y="1905933"/>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Insgesamt ist die Verwendung von Terraform-Modulen zur Einrichtung eines EKS Clusters eine sehr effektive Methode, die zahlreiche Vorteile in Bezug auf Skalierbarkeit, Automatisierung und Best Practices bietet. Wenn Ihr Team mit Terraform vertraut ist, ist dies wahrscheinlich eine gute Wahl für die Verwaltung Ihrer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Kubernetes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-Infrastruktur.</a:t>
            </a:r>
          </a:p>
        </p:txBody>
      </p:sp>
      <p:sp>
        <p:nvSpPr>
          <p:cNvPr id="9" name="TextBox 8">
            <a:extLst>
              <a:ext uri="{FF2B5EF4-FFF2-40B4-BE49-F238E27FC236}">
                <a16:creationId xmlns:a16="http://schemas.microsoft.com/office/drawing/2014/main" id="{E7B99E75-A942-4785-87F6-968B84719648}"/>
              </a:ext>
            </a:extLst>
          </p:cNvPr>
          <p:cNvSpPr txBox="1"/>
          <p:nvPr/>
        </p:nvSpPr>
        <p:spPr>
          <a:xfrm>
            <a:off x="2271933" y="4583589"/>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Schlussfolgerung</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AWS</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50745" y="1187977"/>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9728028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178</Words>
  <Application>Microsoft Office PowerPoint</Application>
  <PresentationFormat>Breitbild</PresentationFormat>
  <Paragraphs>27</Paragraphs>
  <Slides>18</Slides>
  <Notes>1</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18</vt:i4>
      </vt:variant>
    </vt:vector>
  </HeadingPairs>
  <TitlesOfParts>
    <vt:vector size="28" baseType="lpstr">
      <vt:lpstr>Aptos</vt:lpstr>
      <vt:lpstr>Aptos Display</vt:lpstr>
      <vt:lpstr>Arial</vt:lpstr>
      <vt:lpstr>Bebas Neue</vt:lpstr>
      <vt:lpstr>Calibri</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4</cp:revision>
  <dcterms:created xsi:type="dcterms:W3CDTF">2024-04-20T14:51:37Z</dcterms:created>
  <dcterms:modified xsi:type="dcterms:W3CDTF">2024-04-21T10:09:47Z</dcterms:modified>
</cp:coreProperties>
</file>