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3" r:id="rId11"/>
    <p:sldId id="268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</c:v>
                </c:pt>
                <c:pt idx="1">
                  <c:v>5</c:v>
                </c:pt>
                <c:pt idx="2">
                  <c:v>12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15-4EB8-9671-B7F23F9434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</c:v>
                </c:pt>
                <c:pt idx="1">
                  <c:v>5</c:v>
                </c:pt>
                <c:pt idx="2">
                  <c:v>12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15-4EB8-9671-B7F23F9434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</c:v>
                </c:pt>
                <c:pt idx="1">
                  <c:v>5</c:v>
                </c:pt>
                <c:pt idx="2">
                  <c:v>12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15-4EB8-9671-B7F23F9434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</c:v>
                </c:pt>
                <c:pt idx="1">
                  <c:v>5</c:v>
                </c:pt>
                <c:pt idx="2">
                  <c:v>12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15-4EB8-9671-B7F23F9434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</c:v>
                </c:pt>
                <c:pt idx="1">
                  <c:v>5</c:v>
                </c:pt>
                <c:pt idx="2">
                  <c:v>12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15-4EB8-9671-B7F23F9434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</c:v>
                </c:pt>
                <c:pt idx="1">
                  <c:v>5</c:v>
                </c:pt>
                <c:pt idx="2">
                  <c:v>12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15-4EB8-9671-B7F23F9434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</c:v>
                </c:pt>
                <c:pt idx="1">
                  <c:v>5</c:v>
                </c:pt>
                <c:pt idx="2">
                  <c:v>12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15-4EB8-9671-B7F23F9434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</c:v>
                </c:pt>
                <c:pt idx="1">
                  <c:v>5</c:v>
                </c:pt>
                <c:pt idx="2">
                  <c:v>12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15-4EB8-9671-B7F23F9434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C57A-3E39-44A4-BE8E-1D8668508AA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D11E-F80C-4133-AC30-822B84911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7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C57A-3E39-44A4-BE8E-1D8668508AA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D11E-F80C-4133-AC30-822B84911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6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C57A-3E39-44A4-BE8E-1D8668508AA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D11E-F80C-4133-AC30-822B84911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7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C57A-3E39-44A4-BE8E-1D8668508AA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D11E-F80C-4133-AC30-822B84911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1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C57A-3E39-44A4-BE8E-1D8668508AA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D11E-F80C-4133-AC30-822B84911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0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C57A-3E39-44A4-BE8E-1D8668508AA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D11E-F80C-4133-AC30-822B84911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4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C57A-3E39-44A4-BE8E-1D8668508AA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D11E-F80C-4133-AC30-822B84911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7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C57A-3E39-44A4-BE8E-1D8668508AA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D11E-F80C-4133-AC30-822B84911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4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C57A-3E39-44A4-BE8E-1D8668508AA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D11E-F80C-4133-AC30-822B84911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0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C57A-3E39-44A4-BE8E-1D8668508AA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D11E-F80C-4133-AC30-822B84911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7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C57A-3E39-44A4-BE8E-1D8668508AA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D11E-F80C-4133-AC30-822B84911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6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C57A-3E39-44A4-BE8E-1D8668508AA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CD11E-F80C-4133-AC30-822B84911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5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4" r="7514"/>
          <a:stretch/>
        </p:blipFill>
        <p:spPr>
          <a:xfrm>
            <a:off x="-1" y="-25400"/>
            <a:ext cx="12192001" cy="6908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" y="457200"/>
            <a:ext cx="4305301" cy="6858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4751" y="528965"/>
            <a:ext cx="317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URBAN GENERATOR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48875" y="5991225"/>
            <a:ext cx="2143125" cy="6858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63176" y="6062990"/>
            <a:ext cx="1746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CODE2256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47628" y="1278265"/>
            <a:ext cx="875532" cy="523220"/>
          </a:xfrm>
          <a:prstGeom prst="homePlat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R25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19453" y="4142443"/>
            <a:ext cx="869887" cy="523220"/>
          </a:xfrm>
          <a:prstGeom prst="homePlat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C12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2928" y="3217258"/>
            <a:ext cx="693646" cy="523220"/>
          </a:xfrm>
          <a:prstGeom prst="homePlat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R8</a:t>
            </a:r>
          </a:p>
        </p:txBody>
      </p:sp>
    </p:spTree>
    <p:extLst>
      <p:ext uri="{BB962C8B-B14F-4D97-AF65-F5344CB8AC3E}">
        <p14:creationId xmlns:p14="http://schemas.microsoft.com/office/powerpoint/2010/main" val="1430041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0066"/>
            <a:ext cx="12192000" cy="56865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5836" y="324106"/>
            <a:ext cx="24116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variation 232</a:t>
            </a:r>
          </a:p>
          <a:p>
            <a:endParaRPr lang="en-US" sz="1600" b="1" dirty="0"/>
          </a:p>
          <a:p>
            <a:r>
              <a:rPr lang="en-US" sz="1600" dirty="0"/>
              <a:t>#buildings: 52</a:t>
            </a:r>
          </a:p>
          <a:p>
            <a:r>
              <a:rPr lang="en-US" sz="1600" dirty="0"/>
              <a:t>#total floor area: 1,522m2</a:t>
            </a:r>
          </a:p>
          <a:p>
            <a:r>
              <a:rPr lang="en-US" sz="1600" dirty="0"/>
              <a:t>#total population: 10,252</a:t>
            </a:r>
          </a:p>
          <a:p>
            <a:endParaRPr lang="en-US" sz="1600" dirty="0"/>
          </a:p>
          <a:p>
            <a:r>
              <a:rPr lang="en-US" sz="1600" dirty="0"/>
              <a:t>% Public Space: 32%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9293431" y="108097"/>
          <a:ext cx="3000168" cy="2247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6135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4841"/>
            <a:ext cx="12192000" cy="57131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5836" y="324106"/>
            <a:ext cx="24116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variation 232</a:t>
            </a:r>
          </a:p>
          <a:p>
            <a:endParaRPr lang="en-US" sz="1600" b="1" dirty="0"/>
          </a:p>
          <a:p>
            <a:r>
              <a:rPr lang="en-US" sz="1600" dirty="0"/>
              <a:t>#buildings: 52</a:t>
            </a:r>
          </a:p>
          <a:p>
            <a:r>
              <a:rPr lang="en-US" sz="1600" dirty="0"/>
              <a:t>#total floor area: 1,522m2</a:t>
            </a:r>
          </a:p>
          <a:p>
            <a:r>
              <a:rPr lang="en-US" sz="1600" dirty="0"/>
              <a:t>#total population: 10,252</a:t>
            </a:r>
          </a:p>
          <a:p>
            <a:endParaRPr lang="en-US" sz="1600" dirty="0"/>
          </a:p>
          <a:p>
            <a:r>
              <a:rPr lang="en-US" sz="1600" dirty="0"/>
              <a:t>% Public Space: 32%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9293431" y="108097"/>
          <a:ext cx="3000168" cy="2247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51094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0066"/>
            <a:ext cx="12192000" cy="56865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5836" y="324106"/>
            <a:ext cx="24116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variation 232</a:t>
            </a:r>
          </a:p>
          <a:p>
            <a:endParaRPr lang="en-US" sz="1600" b="1" dirty="0"/>
          </a:p>
          <a:p>
            <a:r>
              <a:rPr lang="en-US" sz="1600" dirty="0"/>
              <a:t>#buildings: 52</a:t>
            </a:r>
          </a:p>
          <a:p>
            <a:r>
              <a:rPr lang="en-US" sz="1600" dirty="0"/>
              <a:t>#total floor area: 1,522m2</a:t>
            </a:r>
          </a:p>
          <a:p>
            <a:r>
              <a:rPr lang="en-US" sz="1600" dirty="0"/>
              <a:t>#total population: 10,252</a:t>
            </a:r>
          </a:p>
          <a:p>
            <a:endParaRPr lang="en-US" sz="1600" dirty="0"/>
          </a:p>
          <a:p>
            <a:r>
              <a:rPr lang="en-US" sz="1600" dirty="0"/>
              <a:t>% Public Space: 32%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9293431" y="108097"/>
          <a:ext cx="3000168" cy="2247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33531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4841"/>
            <a:ext cx="12192000" cy="57131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5836" y="324106"/>
            <a:ext cx="24116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variation 232</a:t>
            </a:r>
          </a:p>
          <a:p>
            <a:endParaRPr lang="en-US" sz="1600" b="1" dirty="0"/>
          </a:p>
          <a:p>
            <a:r>
              <a:rPr lang="en-US" sz="1600" dirty="0"/>
              <a:t>#buildings: 52</a:t>
            </a:r>
          </a:p>
          <a:p>
            <a:r>
              <a:rPr lang="en-US" sz="1600" dirty="0"/>
              <a:t>#total floor area: 1,522m2</a:t>
            </a:r>
          </a:p>
          <a:p>
            <a:r>
              <a:rPr lang="en-US" sz="1600" dirty="0"/>
              <a:t>#total population: 10,252</a:t>
            </a:r>
          </a:p>
          <a:p>
            <a:endParaRPr lang="en-US" sz="1600" dirty="0"/>
          </a:p>
          <a:p>
            <a:r>
              <a:rPr lang="en-US" sz="1600" dirty="0"/>
              <a:t>% Public Space: 32%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9293431" y="108097"/>
          <a:ext cx="3000168" cy="2247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092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79" y="800100"/>
            <a:ext cx="6497393" cy="58293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1" y="457200"/>
            <a:ext cx="2896157" cy="6858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4751" y="528965"/>
            <a:ext cx="2791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urban framework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067550" y="2447925"/>
            <a:ext cx="16383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91551" y="2186315"/>
            <a:ext cx="14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67550" y="3371850"/>
            <a:ext cx="16383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91551" y="311024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plots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067550" y="4286250"/>
            <a:ext cx="16383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791551" y="4024640"/>
            <a:ext cx="2044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urban blocks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067550" y="4948565"/>
            <a:ext cx="16383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91551" y="4686955"/>
            <a:ext cx="2151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road network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067550" y="5610880"/>
            <a:ext cx="16383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91551" y="5349270"/>
            <a:ext cx="1367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precinct</a:t>
            </a:r>
          </a:p>
        </p:txBody>
      </p:sp>
    </p:spTree>
    <p:extLst>
      <p:ext uri="{BB962C8B-B14F-4D97-AF65-F5344CB8AC3E}">
        <p14:creationId xmlns:p14="http://schemas.microsoft.com/office/powerpoint/2010/main" val="62280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940035" y="0"/>
            <a:ext cx="18037467" cy="7229475"/>
            <a:chOff x="1003190" y="1619250"/>
            <a:chExt cx="10812979" cy="433387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3190" y="1619251"/>
              <a:ext cx="3821629" cy="433387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0765" y="1619251"/>
              <a:ext cx="3821629" cy="433387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94540" y="1619250"/>
              <a:ext cx="3821629" cy="4333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890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170" y="-914400"/>
            <a:ext cx="16277828" cy="86677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" y="457200"/>
            <a:ext cx="2896157" cy="6858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751" y="528965"/>
            <a:ext cx="2809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generative design</a:t>
            </a:r>
          </a:p>
        </p:txBody>
      </p:sp>
    </p:spTree>
    <p:extLst>
      <p:ext uri="{BB962C8B-B14F-4D97-AF65-F5344CB8AC3E}">
        <p14:creationId xmlns:p14="http://schemas.microsoft.com/office/powerpoint/2010/main" val="281704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" y="537029"/>
            <a:ext cx="3933372" cy="223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Road</a:t>
            </a:r>
          </a:p>
          <a:p>
            <a:pPr algn="ctr"/>
            <a:r>
              <a:rPr lang="en-US" dirty="0"/>
              <a:t>NETWORK</a:t>
            </a:r>
          </a:p>
        </p:txBody>
      </p:sp>
      <p:sp>
        <p:nvSpPr>
          <p:cNvPr id="6" name="Rectangle 5"/>
          <p:cNvSpPr/>
          <p:nvPr/>
        </p:nvSpPr>
        <p:spPr>
          <a:xfrm>
            <a:off x="7024915" y="537029"/>
            <a:ext cx="3933372" cy="223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Road</a:t>
            </a:r>
          </a:p>
          <a:p>
            <a:pPr algn="ctr"/>
            <a:r>
              <a:rPr lang="en-US" dirty="0"/>
              <a:t>NETWORK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3599544"/>
            <a:ext cx="3933372" cy="223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Road</a:t>
            </a:r>
          </a:p>
          <a:p>
            <a:pPr algn="ctr"/>
            <a:r>
              <a:rPr lang="en-US" dirty="0"/>
              <a:t>NETWORK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24915" y="3599544"/>
            <a:ext cx="3933372" cy="223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Road</a:t>
            </a:r>
          </a:p>
          <a:p>
            <a:pPr algn="ctr"/>
            <a:r>
              <a:rPr lang="en-US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128835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0066"/>
            <a:ext cx="12192000" cy="56865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5836" y="324106"/>
            <a:ext cx="24116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variation 232</a:t>
            </a:r>
          </a:p>
          <a:p>
            <a:endParaRPr lang="en-US" sz="1600" b="1" dirty="0"/>
          </a:p>
          <a:p>
            <a:r>
              <a:rPr lang="en-US" sz="1600" dirty="0"/>
              <a:t>#buildings: 52</a:t>
            </a:r>
          </a:p>
          <a:p>
            <a:r>
              <a:rPr lang="en-US" sz="1600" dirty="0"/>
              <a:t>#total floor area: 1,522m2</a:t>
            </a:r>
          </a:p>
          <a:p>
            <a:r>
              <a:rPr lang="en-US" sz="1600" dirty="0"/>
              <a:t>#total population: 10,252</a:t>
            </a:r>
          </a:p>
          <a:p>
            <a:endParaRPr lang="en-US" sz="1600" dirty="0"/>
          </a:p>
          <a:p>
            <a:r>
              <a:rPr lang="en-US" sz="1600" dirty="0"/>
              <a:t>% Public Space: 32%</a:t>
            </a:r>
          </a:p>
          <a:p>
            <a:endParaRPr lang="en-US" sz="1600" dirty="0"/>
          </a:p>
          <a:p>
            <a:r>
              <a:rPr lang="en-US" sz="1600" b="1" dirty="0"/>
              <a:t>R:C:P:G</a:t>
            </a:r>
          </a:p>
          <a:p>
            <a:r>
              <a:rPr lang="en-US" sz="1600" dirty="0"/>
              <a:t>30:40:15:15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219398918"/>
              </p:ext>
            </p:extLst>
          </p:nvPr>
        </p:nvGraphicFramePr>
        <p:xfrm>
          <a:off x="9293431" y="108097"/>
          <a:ext cx="3000168" cy="2247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3003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4841"/>
            <a:ext cx="12192000" cy="57131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5836" y="324106"/>
            <a:ext cx="24116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variation 232</a:t>
            </a:r>
          </a:p>
          <a:p>
            <a:endParaRPr lang="en-US" sz="1600" b="1" dirty="0"/>
          </a:p>
          <a:p>
            <a:r>
              <a:rPr lang="en-US" sz="1600" dirty="0"/>
              <a:t>#buildings: 52</a:t>
            </a:r>
          </a:p>
          <a:p>
            <a:r>
              <a:rPr lang="en-US" sz="1600" dirty="0"/>
              <a:t>#total floor area: 1,522m2</a:t>
            </a:r>
          </a:p>
          <a:p>
            <a:r>
              <a:rPr lang="en-US" sz="1600" dirty="0"/>
              <a:t>#total population: 10,252</a:t>
            </a:r>
          </a:p>
          <a:p>
            <a:endParaRPr lang="en-US" sz="1600" dirty="0"/>
          </a:p>
          <a:p>
            <a:r>
              <a:rPr lang="en-US" sz="1600" dirty="0"/>
              <a:t>% Public Space: 32%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9293431" y="108097"/>
          <a:ext cx="3000168" cy="2247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7215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0066"/>
            <a:ext cx="12192000" cy="56865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5836" y="324106"/>
            <a:ext cx="24116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variation 232</a:t>
            </a:r>
          </a:p>
          <a:p>
            <a:endParaRPr lang="en-US" sz="1600" b="1" dirty="0"/>
          </a:p>
          <a:p>
            <a:r>
              <a:rPr lang="en-US" sz="1600" dirty="0"/>
              <a:t>#buildings: 52</a:t>
            </a:r>
          </a:p>
          <a:p>
            <a:r>
              <a:rPr lang="en-US" sz="1600" dirty="0"/>
              <a:t>#total floor area: 1,522m2</a:t>
            </a:r>
          </a:p>
          <a:p>
            <a:r>
              <a:rPr lang="en-US" sz="1600" dirty="0"/>
              <a:t>#total population: 10,252</a:t>
            </a:r>
          </a:p>
          <a:p>
            <a:endParaRPr lang="en-US" sz="1600" dirty="0"/>
          </a:p>
          <a:p>
            <a:r>
              <a:rPr lang="en-US" sz="1600" dirty="0"/>
              <a:t>% Public Space: 32%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9293431" y="108097"/>
          <a:ext cx="3000168" cy="2247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80726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4841"/>
            <a:ext cx="12192000" cy="57131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5836" y="324106"/>
            <a:ext cx="24116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variation 232</a:t>
            </a:r>
          </a:p>
          <a:p>
            <a:endParaRPr lang="en-US" sz="1600" b="1" dirty="0"/>
          </a:p>
          <a:p>
            <a:r>
              <a:rPr lang="en-US" sz="1600" dirty="0"/>
              <a:t>#buildings: 52</a:t>
            </a:r>
          </a:p>
          <a:p>
            <a:r>
              <a:rPr lang="en-US" sz="1600" dirty="0"/>
              <a:t>#total floor area: 1,522m2</a:t>
            </a:r>
          </a:p>
          <a:p>
            <a:r>
              <a:rPr lang="en-US" sz="1600" dirty="0"/>
              <a:t>#total population: 10,252</a:t>
            </a:r>
          </a:p>
          <a:p>
            <a:endParaRPr lang="en-US" sz="1600" dirty="0"/>
          </a:p>
          <a:p>
            <a:r>
              <a:rPr lang="en-US" sz="1600" dirty="0"/>
              <a:t>% Public Space: 32%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9293431" y="108097"/>
          <a:ext cx="3000168" cy="2247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0302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211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IDDA-GUEST</dc:creator>
  <cp:lastModifiedBy>IDDA-GUEST</cp:lastModifiedBy>
  <cp:revision>4</cp:revision>
  <dcterms:created xsi:type="dcterms:W3CDTF">2016-10-26T01:19:24Z</dcterms:created>
  <dcterms:modified xsi:type="dcterms:W3CDTF">2016-10-26T02:46:21Z</dcterms:modified>
</cp:coreProperties>
</file>